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7" r:id="rId2"/>
    <p:sldId id="281" r:id="rId3"/>
    <p:sldId id="258" r:id="rId4"/>
    <p:sldId id="259" r:id="rId5"/>
    <p:sldId id="261" r:id="rId6"/>
    <p:sldId id="269" r:id="rId7"/>
    <p:sldId id="270" r:id="rId8"/>
    <p:sldId id="260" r:id="rId9"/>
    <p:sldId id="271" r:id="rId10"/>
    <p:sldId id="262" r:id="rId11"/>
    <p:sldId id="263" r:id="rId12"/>
    <p:sldId id="266" r:id="rId13"/>
    <p:sldId id="267" r:id="rId14"/>
    <p:sldId id="268" r:id="rId15"/>
    <p:sldId id="274" r:id="rId16"/>
    <p:sldId id="275" r:id="rId17"/>
    <p:sldId id="276" r:id="rId18"/>
    <p:sldId id="277" r:id="rId19"/>
    <p:sldId id="273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1392F-1004-4265-91C5-62FC98E725B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DD612-B10D-49CA-949B-748CE5500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15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DD612-B10D-49CA-949B-748CE55008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Ланцова Вера Львовна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\\fileserver\groups\12.31.21\&#1042;&#1067;&#1055;&#1059;&#1057;&#1050;&#1053;&#1067;&#1045;_&#1056;&#1040;&#1041;&#1054;&#1058;&#1067;\&#1044;&#1091;&#1088;&#1085;&#1099;&#1075;&#1080;&#1085;&#1072;%20&#1045;.&#1042;\&#1056;&#1091;&#1089;&#1089;&#1082;&#1080;&#1077;%20&#1085;&#1072;&#1088;&#1086;&#1076;&#1085;&#1099;&#1077;%20&#1087;&#1077;&#1089;&#1085;&#1080;%20-%20&#1040;&#1093;,%20&#1074;&#1099;%20&#1089;&#1077;&#1085;&#1080;,%20&#1084;&#1086;&#1080;%20&#1089;&#1077;&#1085;&#1080;1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d.ru/onephoto.asp?id=106" TargetMode="External"/><Relationship Id="rId2" Type="http://schemas.openxmlformats.org/officeDocument/2006/relationships/hyperlink" Target="http://www.maaam.ru/detskijsad/konspekt-nod-po-risovaniyu-chudesnoe-prevraschenie-utjat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fileserver\groups\12.31.21\&#1042;&#1067;&#1055;&#1059;&#1057;&#1050;&#1053;&#1067;&#1045;_&#1056;&#1040;&#1041;&#1054;&#1058;&#1067;\&#1044;&#1091;&#1088;&#1085;&#1099;&#1075;&#1080;&#1085;&#1072;%20&#1045;.&#1042;\&#1056;&#1091;&#1089;&#1089;&#1082;&#1080;&#1077;%20&#1085;&#1072;&#1088;&#1086;&#1076;&#1085;&#1099;&#1077;%20&#1087;&#1077;&#1089;&#1085;&#1080;%20-%20&#1041;&#1040;&#1056;&#1067;&#1053;&#1071;-&#1057;&#1059;&#1044;&#1040;&#1056;&#1067;&#1053;&#1071;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2852738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« Народное декоративно-прикладное искусство «Дымковская игрушка»                                                                                                      для детей старшего дошкольного возраста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59" y="5517232"/>
            <a:ext cx="6329015" cy="55497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1800" dirty="0" smtClean="0"/>
              <a:t>Автор:  Воспитатель  </a:t>
            </a:r>
            <a:r>
              <a:rPr lang="ru-RU" sz="1800" dirty="0" err="1" smtClean="0"/>
              <a:t>Ланцова</a:t>
            </a:r>
            <a:r>
              <a:rPr lang="ru-RU" sz="1800" dirty="0" smtClean="0"/>
              <a:t>  В.Л.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42938" y="214313"/>
            <a:ext cx="83534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/>
              <a:t>Государственное бюджетное </a:t>
            </a:r>
            <a:r>
              <a:rPr lang="ru-RU" dirty="0" smtClean="0"/>
              <a:t> дошкольное образовательное учреждение детский сад №71 </a:t>
            </a:r>
            <a:r>
              <a:rPr lang="ru-RU" dirty="0" err="1" smtClean="0"/>
              <a:t>общеразвивающего</a:t>
            </a:r>
            <a:r>
              <a:rPr lang="ru-RU" dirty="0" smtClean="0"/>
              <a:t> вида с приоритетным осуществлением деятельности по физическому развитию детей  Калининского р-на            Санкт-Петербурга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621508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Санкт-Петербург</a:t>
            </a:r>
          </a:p>
          <a:p>
            <a:pPr algn="ctr"/>
            <a:endParaRPr lang="ru-RU" sz="12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Карусель</a:t>
            </a:r>
            <a:endParaRPr lang="ru-RU" sz="3200" b="1" i="1" dirty="0"/>
          </a:p>
        </p:txBody>
      </p:sp>
      <p:pic>
        <p:nvPicPr>
          <p:cNvPr id="4" name="Содержимое 3" descr="карусе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4214842" cy="4525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12160" y="2060848"/>
            <a:ext cx="21002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Еле-еле,</a:t>
            </a:r>
          </a:p>
          <a:p>
            <a:r>
              <a:rPr lang="ru-RU" sz="2400" dirty="0" smtClean="0"/>
              <a:t>Еле-еле, Закружились карусели, а потом, потом, потом – все бегом, бегом, бегом</a:t>
            </a:r>
            <a:endParaRPr lang="ru-RU" sz="24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08cg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643182"/>
            <a:ext cx="4500594" cy="3500462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 descr="http://www.raduga-turs.ru/images/com_sobi2/gallery/85/85_image_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142984"/>
            <a:ext cx="4143404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57325" y="642938"/>
            <a:ext cx="7686675" cy="35433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С лентами да бантами, </a:t>
            </a:r>
          </a:p>
          <a:p>
            <a:pPr>
              <a:buNone/>
            </a:pPr>
            <a:r>
              <a:rPr lang="ru-RU" sz="2000" i="1" dirty="0" smtClean="0"/>
              <a:t>Да под ручку с франтами </a:t>
            </a:r>
          </a:p>
          <a:p>
            <a:pPr>
              <a:buNone/>
            </a:pPr>
            <a:r>
              <a:rPr lang="ru-RU" sz="2000" i="1" dirty="0" smtClean="0"/>
              <a:t>Мы гуляем парами, </a:t>
            </a:r>
          </a:p>
          <a:p>
            <a:pPr>
              <a:buNone/>
            </a:pPr>
            <a:r>
              <a:rPr lang="ru-RU" sz="2000" i="1" dirty="0" smtClean="0"/>
              <a:t>Проплываем павами. </a:t>
            </a:r>
            <a:endParaRPr lang="ru-RU" sz="2000" i="1" dirty="0"/>
          </a:p>
        </p:txBody>
      </p:sp>
      <p:pic>
        <p:nvPicPr>
          <p:cNvPr id="9" name="Русские народные песни - Ах, вы сени, мои сени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14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704088"/>
            <a:ext cx="6059016" cy="1143000"/>
          </a:xfrm>
        </p:spPr>
        <p:txBody>
          <a:bodyPr/>
          <a:lstStyle/>
          <a:p>
            <a:r>
              <a:rPr lang="ru-RU" b="1" i="1" dirty="0" smtClean="0"/>
              <a:t>Водоноска</a:t>
            </a:r>
            <a:endParaRPr lang="ru-RU" b="1" i="1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Содержимое 3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1196752"/>
            <a:ext cx="3420975" cy="3160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75856" y="3571876"/>
            <a:ext cx="2796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За студеною водицей</a:t>
            </a:r>
          </a:p>
          <a:p>
            <a:r>
              <a:rPr lang="ru-RU" i="1" dirty="0" smtClean="0"/>
              <a:t>Водоноска-молодица</a:t>
            </a:r>
          </a:p>
          <a:p>
            <a:r>
              <a:rPr lang="ru-RU" i="1" dirty="0" smtClean="0"/>
              <a:t>Как Лебедушка плывет;</a:t>
            </a:r>
          </a:p>
          <a:p>
            <a:r>
              <a:rPr lang="ru-RU" i="1" dirty="0" smtClean="0"/>
              <a:t>Ведра красные несет</a:t>
            </a:r>
            <a:endParaRPr lang="ru-RU" i="1" dirty="0"/>
          </a:p>
        </p:txBody>
      </p:sp>
      <p:pic>
        <p:nvPicPr>
          <p:cNvPr id="7" name="Рисунок 6" descr="водоно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060848"/>
            <a:ext cx="2623633" cy="3808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462789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3233746" cy="354594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704088"/>
            <a:ext cx="5122912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Индюк</a:t>
            </a:r>
            <a:endParaRPr lang="ru-RU" sz="3200" b="1" i="1" dirty="0"/>
          </a:p>
        </p:txBody>
      </p:sp>
      <p:pic>
        <p:nvPicPr>
          <p:cNvPr id="4" name="Содержимое 3" descr="индю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836712"/>
            <a:ext cx="3280438" cy="3749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212976"/>
            <a:ext cx="29523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Вот индюк нарядный</a:t>
            </a:r>
          </a:p>
          <a:p>
            <a:r>
              <a:rPr lang="ru-RU" i="1" dirty="0" smtClean="0"/>
              <a:t>Весь такой он складный.</a:t>
            </a:r>
          </a:p>
          <a:p>
            <a:r>
              <a:rPr lang="ru-RU" i="1" dirty="0" smtClean="0"/>
              <a:t>У большого индюка</a:t>
            </a:r>
          </a:p>
          <a:p>
            <a:r>
              <a:rPr lang="ru-RU" i="1" dirty="0" smtClean="0"/>
              <a:t>Все расписаны бока.</a:t>
            </a:r>
          </a:p>
          <a:p>
            <a:r>
              <a:rPr lang="ru-RU" i="1" dirty="0" smtClean="0"/>
              <a:t>Посмотрите – пышный хвост</a:t>
            </a:r>
          </a:p>
          <a:p>
            <a:r>
              <a:rPr lang="ru-RU" i="1" dirty="0" smtClean="0"/>
              <a:t>У него совсем не прост!</a:t>
            </a:r>
          </a:p>
          <a:p>
            <a:r>
              <a:rPr lang="ru-RU" i="1" dirty="0" smtClean="0"/>
              <a:t>Точно солнечный цветок,</a:t>
            </a:r>
          </a:p>
          <a:p>
            <a:r>
              <a:rPr lang="ru-RU" i="1" dirty="0" smtClean="0"/>
              <a:t>И высокий гребешок.</a:t>
            </a:r>
            <a:endParaRPr lang="ru-RU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026-030-Dama-s-sobachko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214554"/>
            <a:ext cx="2646653" cy="40877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Девицы - красавицы</a:t>
            </a:r>
            <a:endParaRPr lang="ru-RU" sz="3200" b="1" i="1" dirty="0"/>
          </a:p>
        </p:txBody>
      </p:sp>
      <p:pic>
        <p:nvPicPr>
          <p:cNvPr id="4" name="Содержимое 3" descr="барын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3" y="2323835"/>
            <a:ext cx="2455683" cy="3391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2420888"/>
            <a:ext cx="23762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Посмотри, как хороша </a:t>
            </a:r>
          </a:p>
          <a:p>
            <a:r>
              <a:rPr lang="ru-RU" sz="2400" i="1" dirty="0" smtClean="0"/>
              <a:t>Эта девица-душа </a:t>
            </a:r>
          </a:p>
          <a:p>
            <a:r>
              <a:rPr lang="ru-RU" sz="2400" i="1" dirty="0" smtClean="0"/>
              <a:t>Щечки алые горят, </a:t>
            </a:r>
          </a:p>
          <a:p>
            <a:r>
              <a:rPr lang="ru-RU" sz="2400" i="1" dirty="0" smtClean="0"/>
              <a:t>Удивительный наряд</a:t>
            </a:r>
            <a:r>
              <a:rPr lang="ru-RU" i="1" dirty="0" smtClean="0"/>
              <a:t>. </a:t>
            </a:r>
            <a:endParaRPr lang="ru-RU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Петушки</a:t>
            </a:r>
            <a:endParaRPr lang="ru-RU" sz="3200" b="1" i="1" dirty="0"/>
          </a:p>
        </p:txBody>
      </p:sp>
      <p:pic>
        <p:nvPicPr>
          <p:cNvPr id="4" name="Содержимое 3" descr="0021-025-Petuk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924944"/>
            <a:ext cx="3214710" cy="3359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Рисунок 4" descr="3.previe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0859" y="3000373"/>
            <a:ext cx="2477654" cy="2804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714744" y="2492896"/>
            <a:ext cx="30718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Петушок, петушок,</a:t>
            </a:r>
            <a:br>
              <a:rPr lang="ru-RU" sz="2000" i="1" dirty="0" smtClean="0"/>
            </a:br>
            <a:r>
              <a:rPr lang="ru-RU" sz="2000" i="1" dirty="0" smtClean="0"/>
              <a:t>Золотой гребешок.</a:t>
            </a:r>
            <a:br>
              <a:rPr lang="ru-RU" sz="2000" i="1" dirty="0" smtClean="0"/>
            </a:br>
            <a:r>
              <a:rPr lang="ru-RU" sz="2000" i="1" dirty="0" smtClean="0"/>
              <a:t>Ты подай голосок</a:t>
            </a:r>
            <a:br>
              <a:rPr lang="ru-RU" sz="2000" i="1" dirty="0" smtClean="0"/>
            </a:br>
            <a:r>
              <a:rPr lang="ru-RU" sz="2000" i="1" dirty="0" smtClean="0"/>
              <a:t>Через тёмный лесок.</a:t>
            </a:r>
            <a:br>
              <a:rPr lang="ru-RU" sz="2000" i="1" dirty="0" smtClean="0"/>
            </a:br>
            <a:r>
              <a:rPr lang="ru-RU" sz="2000" i="1" dirty="0" smtClean="0"/>
              <a:t>Через лес, через реку</a:t>
            </a:r>
            <a:br>
              <a:rPr lang="ru-RU" sz="2000" i="1" dirty="0" smtClean="0"/>
            </a:br>
            <a:r>
              <a:rPr lang="ru-RU" sz="2000" i="1" dirty="0" smtClean="0"/>
              <a:t>Прокричи: «Ку-ка-ре-ку!»</a:t>
            </a:r>
            <a:endParaRPr lang="ru-RU" sz="2000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Олень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988840"/>
            <a:ext cx="8044356" cy="4108735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/>
              <a:t>Через горные отроги, </a:t>
            </a:r>
          </a:p>
          <a:p>
            <a:pPr>
              <a:buNone/>
            </a:pPr>
            <a:r>
              <a:rPr lang="ru-RU" sz="2000" i="1" dirty="0" smtClean="0"/>
              <a:t>Через крыши деревень</a:t>
            </a:r>
          </a:p>
          <a:p>
            <a:pPr>
              <a:buNone/>
            </a:pPr>
            <a:r>
              <a:rPr lang="ru-RU" sz="2000" i="1" dirty="0" smtClean="0"/>
              <a:t>Красноногий, </a:t>
            </a:r>
            <a:r>
              <a:rPr lang="ru-RU" sz="2000" i="1" dirty="0" err="1" smtClean="0"/>
              <a:t>желторогий</a:t>
            </a: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Мчится глиняный олень. </a:t>
            </a:r>
          </a:p>
          <a:p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4" name="Рисунок 3" descr="d33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44" y="1714488"/>
            <a:ext cx="4857784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Кони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/>
              <a:t>                                                                                                                                                      У меня есть дружок -</a:t>
            </a:r>
            <a:endParaRPr lang="ru-RU" sz="2000" i="1" dirty="0" smtClean="0"/>
          </a:p>
          <a:p>
            <a:pPr>
              <a:buNone/>
            </a:pPr>
            <a:r>
              <a:rPr lang="ru-RU" sz="2000" i="1" dirty="0" smtClean="0"/>
              <a:t>Златогривый </a:t>
            </a:r>
            <a:r>
              <a:rPr lang="ru-RU" sz="2000" i="1" dirty="0" err="1" smtClean="0"/>
              <a:t>конюшок</a:t>
            </a:r>
            <a:r>
              <a:rPr lang="ru-RU" sz="2000" i="1" dirty="0" smtClean="0"/>
              <a:t>,</a:t>
            </a:r>
          </a:p>
          <a:p>
            <a:pPr>
              <a:buNone/>
            </a:pPr>
            <a:r>
              <a:rPr lang="ru-RU" sz="2000" i="1" dirty="0" smtClean="0"/>
              <a:t>Эх, свистну, гикну, прокачусь.</a:t>
            </a:r>
          </a:p>
          <a:p>
            <a:pPr>
              <a:buNone/>
            </a:pPr>
            <a:r>
              <a:rPr lang="ru-RU" sz="2000" i="1" dirty="0" smtClean="0"/>
              <a:t>И обратно ворочусь”.</a:t>
            </a:r>
            <a:endParaRPr lang="ru-RU" sz="2000" i="1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Рисунок 4" descr="5397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643050"/>
            <a:ext cx="3786214" cy="4587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861048"/>
            <a:ext cx="2419501" cy="2585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75af57836d9a0e03a5db128ebf7336ff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6786610" cy="4152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Карета</a:t>
            </a:r>
            <a:endParaRPr lang="ru-RU" sz="3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642918"/>
            <a:ext cx="8229600" cy="5500726"/>
          </a:xfrm>
        </p:spPr>
        <p:txBody>
          <a:bodyPr/>
          <a:lstStyle/>
          <a:p>
            <a:pPr algn="r">
              <a:buNone/>
            </a:pPr>
            <a:r>
              <a:rPr lang="ru-RU" sz="2000" i="1" dirty="0" smtClean="0"/>
              <a:t>Кони глиняные мчатся</a:t>
            </a:r>
          </a:p>
          <a:p>
            <a:pPr algn="r">
              <a:buNone/>
            </a:pPr>
            <a:r>
              <a:rPr lang="ru-RU" sz="2000" i="1" dirty="0" smtClean="0"/>
              <a:t>На подставках, что есть сил,</a:t>
            </a:r>
            <a:br>
              <a:rPr lang="ru-RU" sz="2000" i="1" dirty="0" smtClean="0"/>
            </a:br>
            <a:r>
              <a:rPr lang="ru-RU" sz="2000" i="1" dirty="0" smtClean="0"/>
              <a:t>И за хвост не удержаться,</a:t>
            </a:r>
            <a:br>
              <a:rPr lang="ru-RU" sz="2000" i="1" dirty="0" smtClean="0"/>
            </a:br>
            <a:r>
              <a:rPr lang="ru-RU" sz="2000" i="1" dirty="0" smtClean="0"/>
              <a:t>Если гриву упустил.</a:t>
            </a:r>
            <a:endParaRPr lang="ru-RU" sz="2000" i="1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Вот и наша Дымка !</a:t>
            </a:r>
            <a:endParaRPr lang="ru-RU" sz="3200" b="1" i="1" dirty="0"/>
          </a:p>
        </p:txBody>
      </p:sp>
      <p:pic>
        <p:nvPicPr>
          <p:cNvPr id="1026" name="Picture 2" descr="C:\Users\Вера\Desktop\стар группа\PA07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6400" y="1935163"/>
            <a:ext cx="5851199" cy="4389437"/>
          </a:xfrm>
          <a:prstGeom prst="rect">
            <a:avLst/>
          </a:prstGeom>
          <a:noFill/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олна 5"/>
          <p:cNvSpPr/>
          <p:nvPr/>
        </p:nvSpPr>
        <p:spPr>
          <a:xfrm>
            <a:off x="611560" y="620688"/>
            <a:ext cx="7920880" cy="532859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274638"/>
            <a:ext cx="5256584" cy="3514402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Дымковская</a:t>
            </a:r>
            <a:br>
              <a:rPr lang="ru-RU" sz="7200" dirty="0" smtClean="0"/>
            </a:br>
            <a:r>
              <a:rPr lang="ru-RU" sz="7200" dirty="0" smtClean="0"/>
              <a:t>игрушка</a:t>
            </a:r>
            <a:endParaRPr lang="ru-RU" sz="72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062193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786050" y="214290"/>
            <a:ext cx="3262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Список источников: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857232"/>
            <a:ext cx="79296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http://www.maaam.ru/detskijsad/konspekt-nod-po-risovaniyu-chudesnoe-prevraschenie-utjat.html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http://www.osd.ru/onephoto.asp?id=106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1785926"/>
            <a:ext cx="6429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dirty="0" smtClean="0"/>
              <a:t>http://www.maaam.ru/detskijsad/dymkovskie-igrushki.html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1714488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http://900igr.net/photo/iskusstvo/Dymkovskaja-igrushka.files/042-Vot-kakie-jarkie-i-krasivye-dymkovskie-igrushki.html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2928934"/>
            <a:ext cx="5643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http://olpictures.ru/dyimkovskie-igruyshki-kartinki.html#4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3571876"/>
            <a:ext cx="82868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images.yandex.ru/yandsearch?text=%D0%B4%D1%8B%D0%BC%D0%BA%D0%BE%D0%B2%D1%81%D0%BA%D0%B0%D1%8F%20%D0%B8%D0%B3%D1%80%D1%83%D1%88%D0%BA%D0%B0%20%D0%BA%D0%B0%D1%80%D1%82%D0%B8%D0%BD%D0%BA%D0%B8&amp;img_url=http%3A%2F%2Fimg1.liveinternet.ru%2Fimages%2Fattach%2Fc%2F1%2F58%2F478%2F58478174_duym1.JPG&amp;pos=2&amp;rpt=simage&amp;lr=2&amp;noreask=1&amp;source=wiz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1142984"/>
            <a:ext cx="8712578" cy="212365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Сведения об авторе:</a:t>
            </a:r>
          </a:p>
          <a:p>
            <a:endParaRPr lang="ru-RU" dirty="0" smtClean="0"/>
          </a:p>
          <a:p>
            <a:r>
              <a:rPr lang="ru-RU" b="1" dirty="0" smtClean="0"/>
              <a:t>	</a:t>
            </a:r>
            <a:r>
              <a:rPr lang="ru-RU" b="1" dirty="0" err="1" smtClean="0"/>
              <a:t>Ланцова</a:t>
            </a:r>
            <a:r>
              <a:rPr lang="ru-RU" b="1" dirty="0" smtClean="0"/>
              <a:t> Вера Львовна</a:t>
            </a:r>
          </a:p>
          <a:p>
            <a:r>
              <a:rPr lang="ru-RU" dirty="0" smtClean="0"/>
              <a:t>Воспитатель  ГБДОУ детский сад №71 </a:t>
            </a:r>
            <a:r>
              <a:rPr lang="ru-RU" dirty="0" err="1" smtClean="0"/>
              <a:t>общеразвивающего</a:t>
            </a:r>
            <a:r>
              <a:rPr lang="ru-RU" dirty="0" smtClean="0"/>
              <a:t> вида с приоритетным</a:t>
            </a:r>
          </a:p>
          <a:p>
            <a:r>
              <a:rPr lang="ru-RU" dirty="0" smtClean="0"/>
              <a:t>осуществлением деятельности по физическому  развитию детей               Калининского района </a:t>
            </a:r>
          </a:p>
          <a:p>
            <a:r>
              <a:rPr lang="ru-RU" dirty="0" smtClean="0"/>
              <a:t>                                             Санкт-Петербурга.</a:t>
            </a:r>
            <a:endParaRPr lang="ru-RU" dirty="0"/>
          </a:p>
        </p:txBody>
      </p:sp>
      <p:pic>
        <p:nvPicPr>
          <p:cNvPr id="2050" name="Picture 2" descr="C:\Users\Вера\Desktop\стар группа\PA07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475252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71670" y="1857364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Спасибо</a:t>
            </a:r>
          </a:p>
          <a:p>
            <a:pPr algn="ctr"/>
            <a:r>
              <a:rPr lang="ru-RU" sz="3600" b="1" i="1" dirty="0" smtClean="0"/>
              <a:t>за</a:t>
            </a:r>
          </a:p>
          <a:p>
            <a:pPr algn="ctr"/>
            <a:r>
              <a:rPr lang="ru-RU" sz="3600" b="1" i="1" dirty="0" smtClean="0"/>
              <a:t>внимание</a:t>
            </a:r>
          </a:p>
          <a:p>
            <a:endParaRPr lang="ru-RU" sz="3600" b="1" i="1" dirty="0"/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ym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5" y="3428999"/>
            <a:ext cx="6696745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04088"/>
            <a:ext cx="7283152" cy="1143000"/>
          </a:xfrm>
        </p:spPr>
        <p:txBody>
          <a:bodyPr/>
          <a:lstStyle/>
          <a:p>
            <a:r>
              <a:rPr lang="ru-RU" i="1" dirty="0" smtClean="0"/>
              <a:t>Немного истории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00807"/>
            <a:ext cx="7500990" cy="172819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1800" b="1" dirty="0" smtClean="0"/>
              <a:t>На левом, низком берегу Вятки располагалась слобода Дымково. А на высоком правом -  город Киров. Если посмотреть с высокого берега ранним утром, когда топятся печки и дым стелется к земле, то можно едва разглядеть низенькие приземистые домики мастериц, утопающие в дымке. Отсюда и пошло название «Дымковская игрушка».  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      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79712" y="1143000"/>
            <a:ext cx="6912768" cy="42576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/>
              <a:t>Чем знаменито Дымково?</a:t>
            </a:r>
          </a:p>
          <a:p>
            <a:pPr>
              <a:buNone/>
            </a:pPr>
            <a:r>
              <a:rPr lang="ru-RU" sz="2400" b="1" i="1" dirty="0" smtClean="0"/>
              <a:t>Игрушкою своей!</a:t>
            </a:r>
          </a:p>
          <a:p>
            <a:pPr>
              <a:buNone/>
            </a:pPr>
            <a:r>
              <a:rPr lang="ru-RU" sz="2400" b="1" i="1" dirty="0" smtClean="0"/>
              <a:t>В ней нету цвету дымного,</a:t>
            </a:r>
          </a:p>
          <a:p>
            <a:pPr>
              <a:buNone/>
            </a:pPr>
            <a:r>
              <a:rPr lang="ru-RU" sz="2400" b="1" i="1" dirty="0" smtClean="0"/>
              <a:t>Что серости серей.</a:t>
            </a:r>
          </a:p>
          <a:p>
            <a:pPr>
              <a:buNone/>
            </a:pPr>
            <a:r>
              <a:rPr lang="ru-RU" sz="2400" b="1" i="1" dirty="0" smtClean="0"/>
              <a:t>В ней что-то есть от радуги</a:t>
            </a:r>
          </a:p>
          <a:p>
            <a:pPr>
              <a:buNone/>
            </a:pPr>
            <a:r>
              <a:rPr lang="ru-RU" sz="2400" b="1" i="1" dirty="0" smtClean="0"/>
              <a:t>От капелек росы</a:t>
            </a:r>
          </a:p>
          <a:p>
            <a:pPr>
              <a:buNone/>
            </a:pPr>
            <a:r>
              <a:rPr lang="ru-RU" sz="2400" b="1" i="1" dirty="0" smtClean="0"/>
              <a:t>В ней что-то есть от радости</a:t>
            </a:r>
          </a:p>
          <a:p>
            <a:pPr algn="ctr">
              <a:buNone/>
            </a:pPr>
            <a:r>
              <a:rPr lang="ru-RU" sz="2400" b="1" i="1" dirty="0" smtClean="0"/>
              <a:t>Гремящей, как басы!</a:t>
            </a:r>
            <a:endParaRPr lang="ru-RU" sz="2400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Старейшие мастерицы</a:t>
            </a:r>
            <a:endParaRPr lang="ru-RU" i="1" dirty="0"/>
          </a:p>
        </p:txBody>
      </p:sp>
      <p:pic>
        <p:nvPicPr>
          <p:cNvPr id="12" name="Содержимое 11" descr="мастериц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4968552" cy="38164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29454" y="2214554"/>
            <a:ext cx="17145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 жили в этой слободе мастерицы, которые своими руками из глины делали волшебство – веселые расписные игрушки.</a:t>
            </a:r>
            <a:endParaRPr lang="ru-RU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514850" y="2357438"/>
            <a:ext cx="4629150" cy="566737"/>
          </a:xfrm>
        </p:spPr>
        <p:txBody>
          <a:bodyPr>
            <a:normAutofit/>
          </a:bodyPr>
          <a:lstStyle/>
          <a:p>
            <a:r>
              <a:rPr lang="ru-RU" sz="2000" b="0" i="1" dirty="0" smtClean="0">
                <a:latin typeface="Consolas" pitchFamily="49" charset="0"/>
                <a:cs typeface="Consolas" pitchFamily="49" charset="0"/>
              </a:rPr>
              <a:t>Затем фигурку надо высушить</a:t>
            </a:r>
            <a:endParaRPr lang="ru-RU" sz="2000" b="0" i="1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" name="Содержимое 3" descr="руки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5750" r="5750"/>
          <a:stretch>
            <a:fillRect/>
          </a:stretch>
        </p:blipFill>
        <p:spPr>
          <a:xfrm rot="416186">
            <a:off x="4881064" y="3363686"/>
            <a:ext cx="3868234" cy="2967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0" y="285750"/>
            <a:ext cx="4576763" cy="622300"/>
          </a:xfrm>
        </p:spPr>
        <p:txBody>
          <a:bodyPr>
            <a:normAutofit fontScale="92500" lnSpcReduction="20000"/>
          </a:bodyPr>
          <a:lstStyle/>
          <a:p>
            <a:r>
              <a:rPr lang="ru-RU" sz="2000" i="1" dirty="0" smtClean="0"/>
              <a:t>Берет мастер мягкий кусок глины и</a:t>
            </a:r>
          </a:p>
          <a:p>
            <a:r>
              <a:rPr lang="ru-RU" sz="2000" i="1" dirty="0" smtClean="0"/>
              <a:t> начинает лепить из нее фигурку</a:t>
            </a:r>
            <a:endParaRPr lang="ru-RU" sz="2000" i="1" dirty="0"/>
          </a:p>
        </p:txBody>
      </p:sp>
      <p:pic>
        <p:nvPicPr>
          <p:cNvPr id="5" name="Рисунок 4" descr="суш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396044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" name="Содержимое 3" descr="обжиг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000375" cy="235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ме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628800"/>
            <a:ext cx="2561751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0" name="Рисунок 9" descr="роспис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3861048"/>
            <a:ext cx="3810001" cy="25288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00034" y="357166"/>
            <a:ext cx="2571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Затем отправить в печь - обжигать</a:t>
            </a:r>
            <a:endParaRPr lang="ru-RU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14942" y="35716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После обжига фигурку покрывают мелом</a:t>
            </a:r>
            <a:endParaRPr lang="ru-RU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86380" y="5072074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И только потом расписывают яркими красками</a:t>
            </a:r>
            <a:endParaRPr lang="ru-RU" sz="2000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рнаме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643182"/>
            <a:ext cx="2571768" cy="29289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04088"/>
            <a:ext cx="5842992" cy="1143000"/>
          </a:xfrm>
        </p:spPr>
        <p:txBody>
          <a:bodyPr/>
          <a:lstStyle/>
          <a:p>
            <a:r>
              <a:rPr lang="ru-RU" i="1" dirty="0" smtClean="0"/>
              <a:t>Орнамент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А узоры очень простые : круги, точки, волнистые и прямые линии, клетка. </a:t>
            </a:r>
          </a:p>
          <a:p>
            <a:pPr algn="ctr">
              <a:buNone/>
            </a:pPr>
            <a:r>
              <a:rPr lang="ru-RU" sz="2400" dirty="0" smtClean="0"/>
              <a:t>Все цвета - яркие. </a:t>
            </a:r>
            <a:endParaRPr lang="ru-RU" sz="24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уз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357562"/>
            <a:ext cx="2500330" cy="2071726"/>
          </a:xfrm>
          <a:prstGeom prst="rect">
            <a:avLst/>
          </a:prstGeom>
        </p:spPr>
      </p:pic>
      <p:pic>
        <p:nvPicPr>
          <p:cNvPr id="6" name="Рисунок 5" descr="s080447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571744"/>
            <a:ext cx="2114556" cy="295275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/>
              <a:t>Вот такие красочные игрушки выходят </a:t>
            </a:r>
            <a:br>
              <a:rPr lang="ru-RU" sz="3200" i="1" dirty="0" smtClean="0"/>
            </a:br>
            <a:r>
              <a:rPr lang="ru-RU" sz="3200" i="1" dirty="0" smtClean="0"/>
              <a:t>из рук мастериц</a:t>
            </a:r>
            <a:endParaRPr lang="ru-RU" sz="3200" i="1" dirty="0"/>
          </a:p>
        </p:txBody>
      </p:sp>
      <p:pic>
        <p:nvPicPr>
          <p:cNvPr id="7" name="Содержимое 6" descr="готово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02400" y="2276872"/>
            <a:ext cx="6539199" cy="40477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Ланцова</a:t>
            </a:r>
            <a:r>
              <a:rPr lang="ru-RU" dirty="0" smtClean="0"/>
              <a:t> Вера Львовна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8" name="Русские народные песни - БАРЫНЯ-СУДАРЫН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81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781</TotalTime>
  <Words>452</Words>
  <Application>Microsoft Office PowerPoint</Application>
  <PresentationFormat>Экран (4:3)</PresentationFormat>
  <Paragraphs>137</Paragraphs>
  <Slides>22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« Народное декоративно-прикладное искусство «Дымковская игрушка»                                                                                                      для детей старшего дошкольного возраста</vt:lpstr>
      <vt:lpstr>Дымковская игрушка</vt:lpstr>
      <vt:lpstr>Немного истории</vt:lpstr>
      <vt:lpstr>Слайд 4</vt:lpstr>
      <vt:lpstr>Старейшие мастерицы</vt:lpstr>
      <vt:lpstr>Затем фигурку надо высушить</vt:lpstr>
      <vt:lpstr>Слайд 7</vt:lpstr>
      <vt:lpstr>Орнамент</vt:lpstr>
      <vt:lpstr>Вот такие красочные игрушки выходят  из рук мастериц</vt:lpstr>
      <vt:lpstr>Карусель</vt:lpstr>
      <vt:lpstr>Слайд 11</vt:lpstr>
      <vt:lpstr>Водоноска</vt:lpstr>
      <vt:lpstr>Индюк</vt:lpstr>
      <vt:lpstr>Девицы - красавицы</vt:lpstr>
      <vt:lpstr>Петушки</vt:lpstr>
      <vt:lpstr>Олень</vt:lpstr>
      <vt:lpstr>Кони</vt:lpstr>
      <vt:lpstr>Карета</vt:lpstr>
      <vt:lpstr>Вот и наша Дымка !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дидактический материал по (укажите предмет, класс, тему) </dc:title>
  <cp:lastModifiedBy>Вера</cp:lastModifiedBy>
  <cp:revision>94</cp:revision>
  <dcterms:modified xsi:type="dcterms:W3CDTF">2014-11-24T18:24:29Z</dcterms:modified>
</cp:coreProperties>
</file>