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BDFC0F-6E60-4142-9FF8-F61EFC051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7574-A3EE-458A-B001-A85474398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0C293-A8E9-4561-B317-A2DFDA71A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F95A9-929D-4907-BD91-ADA6C8D9C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D223C-0816-4C7F-84B3-1F6B77283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8D44D-7BFE-4282-B176-E4A5B705E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CD791-2DE7-4AC8-BFF5-B050F6E5B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86BFC-2D16-401B-87D9-0C6E65222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0B966-A8A2-47D0-96F2-239777BE3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EC8F3-446B-49C8-9C16-982054704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02B4E-D2BA-479B-8DE6-0F3817DC0F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FFCBC5-5349-4FEB-8B51-1AC65F2F1C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Знаки препинания в предложении с перечислением</a:t>
            </a:r>
            <a:endParaRPr lang="ru-RU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000" b="1" dirty="0" smtClean="0"/>
              <a:t>Киселёва Наталья Владимировна</a:t>
            </a:r>
          </a:p>
          <a:p>
            <a:pPr algn="r"/>
            <a:r>
              <a:rPr lang="ru-RU" sz="2000" b="1" dirty="0" smtClean="0"/>
              <a:t>у</a:t>
            </a:r>
            <a:r>
              <a:rPr lang="ru-RU" sz="2000" b="1" dirty="0" smtClean="0"/>
              <a:t>читель </a:t>
            </a:r>
            <a:r>
              <a:rPr lang="en-US" sz="2000" b="1" dirty="0" smtClean="0"/>
              <a:t>I</a:t>
            </a:r>
            <a:r>
              <a:rPr lang="ru-RU" sz="2000" b="1" dirty="0" smtClean="0"/>
              <a:t> категории</a:t>
            </a:r>
          </a:p>
          <a:p>
            <a:pPr algn="r"/>
            <a:r>
              <a:rPr lang="ru-RU" sz="2000" b="1" dirty="0" smtClean="0"/>
              <a:t>МБОУ </a:t>
            </a:r>
            <a:r>
              <a:rPr lang="ru-RU" sz="2000" b="1" dirty="0" err="1" smtClean="0"/>
              <a:t>Маньковская</a:t>
            </a:r>
            <a:r>
              <a:rPr lang="ru-RU" sz="2000" b="1" dirty="0" smtClean="0"/>
              <a:t> МОШ</a:t>
            </a:r>
          </a:p>
          <a:p>
            <a:pPr algn="r"/>
            <a:r>
              <a:rPr lang="ru-RU" sz="2000" b="1" dirty="0" smtClean="0"/>
              <a:t>С. </a:t>
            </a:r>
            <a:r>
              <a:rPr lang="ru-RU" sz="2000" b="1" dirty="0" err="1" smtClean="0"/>
              <a:t>Маньково-Калитвенское</a:t>
            </a:r>
            <a:endParaRPr lang="ru-RU" sz="2000" b="1" dirty="0" smtClean="0"/>
          </a:p>
          <a:p>
            <a:pPr algn="r"/>
            <a:r>
              <a:rPr lang="ru-RU" sz="2000" b="1" dirty="0" err="1" smtClean="0"/>
              <a:t>Чертковского</a:t>
            </a:r>
            <a:r>
              <a:rPr lang="ru-RU" sz="2000" b="1" dirty="0" smtClean="0"/>
              <a:t> района</a:t>
            </a:r>
          </a:p>
          <a:p>
            <a:pPr algn="r"/>
            <a:r>
              <a:rPr lang="ru-RU" sz="2000" b="1" dirty="0" smtClean="0"/>
              <a:t>Ростовской области</a:t>
            </a:r>
            <a:endParaRPr lang="ru-RU" sz="2000" b="1" dirty="0"/>
          </a:p>
        </p:txBody>
      </p:sp>
      <p:pic>
        <p:nvPicPr>
          <p:cNvPr id="1026" name="Picture 2" descr="E:\11111\НАТАША\новые анимашечки\под дождем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876"/>
            <a:ext cx="3429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Цель.</a:t>
            </a:r>
            <a:endParaRPr lang="ru-RU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умения 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произносить и записывать  предложения с интонацией 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перечисления;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расставлять знаки препинания в предложениях с перечислениями;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знакомство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перечислениями, обозначающими предметы, действия предметов или признаки.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Словарь.</a:t>
            </a:r>
            <a:endParaRPr lang="ru-RU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071942"/>
            <a:ext cx="171451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357298"/>
            <a:ext cx="1473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1428736"/>
            <a:ext cx="1600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4071942"/>
            <a:ext cx="157163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1357298"/>
            <a:ext cx="178595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4071942"/>
            <a:ext cx="17859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ПУСТА</a:t>
            </a:r>
          </a:p>
          <a:p>
            <a:r>
              <a:rPr lang="ru-RU" dirty="0" smtClean="0"/>
              <a:t>  </a:t>
            </a: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РТОФЕЛЬ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РКОВЬ  </a:t>
            </a:r>
            <a:endParaRPr lang="ru-RU" dirty="0" smtClean="0"/>
          </a:p>
          <a:p>
            <a:r>
              <a:rPr lang="ru-RU" dirty="0" smtClean="0"/>
              <a:t>ЯБЛ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КО   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ГУРЕЦ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МИДОР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Перед отлётом журавли покружились над рекой.</a:t>
            </a:r>
          </a:p>
          <a:p>
            <a:pPr>
              <a:buNone/>
            </a:pPr>
            <a:r>
              <a:rPr lang="ru-RU" dirty="0" smtClean="0"/>
              <a:t>Собрались в стройные косяки.</a:t>
            </a:r>
          </a:p>
          <a:p>
            <a:pPr>
              <a:buNone/>
            </a:pPr>
            <a:r>
              <a:rPr lang="ru-RU" dirty="0" smtClean="0"/>
              <a:t>Потянулись в тёплые страны.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Перед отлётом журавли покружились над рекой, собрались в стройные косяки, потянулись в тёплые страны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Осень</a:t>
            </a:r>
            <a:endParaRPr lang="ru-RU" dirty="0"/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1500188"/>
            <a:ext cx="8572560" cy="514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 с интонацией перечисления.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были, играли, купались.</a:t>
            </a:r>
          </a:p>
          <a:p>
            <a:endParaRPr lang="ru-RU" dirty="0"/>
          </a:p>
          <a:p>
            <a:r>
              <a:rPr lang="ru-RU" dirty="0" smtClean="0"/>
              <a:t>Лес лиловый, золотой, багряный.</a:t>
            </a:r>
          </a:p>
          <a:p>
            <a:endParaRPr lang="ru-RU" dirty="0"/>
          </a:p>
          <a:p>
            <a:r>
              <a:rPr lang="ru-RU" dirty="0" smtClean="0"/>
              <a:t>Дама сдавала в багаж диван, чемодан, саквояж, картину, корзинку и собачонку.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Что нового узнали на уроке?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Какое задание понравилось больше?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С </a:t>
            </a:r>
            <a:r>
              <a:rPr lang="ru-RU" dirty="0" smtClean="0">
                <a:solidFill>
                  <a:srgbClr val="0070C0"/>
                </a:solidFill>
              </a:rPr>
              <a:t>каким </a:t>
            </a:r>
            <a:r>
              <a:rPr lang="ru-RU" dirty="0" smtClean="0">
                <a:solidFill>
                  <a:srgbClr val="0070C0"/>
                </a:solidFill>
              </a:rPr>
              <a:t>настроением заканчиваем урок</a:t>
            </a:r>
            <a:r>
              <a:rPr lang="ru-RU" dirty="0" smtClean="0">
                <a:solidFill>
                  <a:srgbClr val="0070C0"/>
                </a:solidFill>
              </a:rPr>
              <a:t>?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</p:txBody>
      </p:sp>
      <p:pic>
        <p:nvPicPr>
          <p:cNvPr id="5" name="Picture 9" descr="SMILE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000504"/>
            <a:ext cx="18573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стопад">
  <a:themeElements>
    <a:clrScheme name="Default Design 1">
      <a:dk1>
        <a:srgbClr val="000000"/>
      </a:dk1>
      <a:lt1>
        <a:srgbClr val="FCB140"/>
      </a:lt1>
      <a:dk2>
        <a:srgbClr val="000000"/>
      </a:dk2>
      <a:lt2>
        <a:srgbClr val="B2B2B2"/>
      </a:lt2>
      <a:accent1>
        <a:srgbClr val="FEE4BD"/>
      </a:accent1>
      <a:accent2>
        <a:srgbClr val="FCC572"/>
      </a:accent2>
      <a:accent3>
        <a:srgbClr val="FDD5AF"/>
      </a:accent3>
      <a:accent4>
        <a:srgbClr val="000000"/>
      </a:accent4>
      <a:accent5>
        <a:srgbClr val="FEEFDB"/>
      </a:accent5>
      <a:accent6>
        <a:srgbClr val="E4B267"/>
      </a:accent6>
      <a:hlink>
        <a:srgbClr val="6B532E"/>
      </a:hlink>
      <a:folHlink>
        <a:srgbClr val="C97A0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FEE4BD"/>
        </a:accent1>
        <a:accent2>
          <a:srgbClr val="FCC572"/>
        </a:accent2>
        <a:accent3>
          <a:srgbClr val="FDD5AF"/>
        </a:accent3>
        <a:accent4>
          <a:srgbClr val="000000"/>
        </a:accent4>
        <a:accent5>
          <a:srgbClr val="FEEFDB"/>
        </a:accent5>
        <a:accent6>
          <a:srgbClr val="E4B267"/>
        </a:accent6>
        <a:hlink>
          <a:srgbClr val="6B532E"/>
        </a:hlink>
        <a:folHlink>
          <a:srgbClr val="C97A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FB9E75"/>
        </a:accent1>
        <a:accent2>
          <a:srgbClr val="FCD740"/>
        </a:accent2>
        <a:accent3>
          <a:srgbClr val="FDD5AF"/>
        </a:accent3>
        <a:accent4>
          <a:srgbClr val="000000"/>
        </a:accent4>
        <a:accent5>
          <a:srgbClr val="FDCCBD"/>
        </a:accent5>
        <a:accent6>
          <a:srgbClr val="E4C339"/>
        </a:accent6>
        <a:hlink>
          <a:srgbClr val="A43E02"/>
        </a:hlink>
        <a:folHlink>
          <a:srgbClr val="A363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D68102"/>
        </a:accent1>
        <a:accent2>
          <a:srgbClr val="0F8EBB"/>
        </a:accent2>
        <a:accent3>
          <a:srgbClr val="FDD5AF"/>
        </a:accent3>
        <a:accent4>
          <a:srgbClr val="000000"/>
        </a:accent4>
        <a:accent5>
          <a:srgbClr val="E8C1AA"/>
        </a:accent5>
        <a:accent6>
          <a:srgbClr val="0C80A9"/>
        </a:accent6>
        <a:hlink>
          <a:srgbClr val="A36303"/>
        </a:hlink>
        <a:folHlink>
          <a:srgbClr val="1C0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AC7013"/>
        </a:accent1>
        <a:accent2>
          <a:srgbClr val="81A518"/>
        </a:accent2>
        <a:accent3>
          <a:srgbClr val="FDD5AF"/>
        </a:accent3>
        <a:accent4>
          <a:srgbClr val="000000"/>
        </a:accent4>
        <a:accent5>
          <a:srgbClr val="D2BBAA"/>
        </a:accent5>
        <a:accent6>
          <a:srgbClr val="749515"/>
        </a:accent6>
        <a:hlink>
          <a:srgbClr val="0D4DA3"/>
        </a:hlink>
        <a:folHlink>
          <a:srgbClr val="A30D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EE4BD"/>
        </a:accent1>
        <a:accent2>
          <a:srgbClr val="FCC572"/>
        </a:accent2>
        <a:accent3>
          <a:srgbClr val="FFFFFF"/>
        </a:accent3>
        <a:accent4>
          <a:srgbClr val="000000"/>
        </a:accent4>
        <a:accent5>
          <a:srgbClr val="FEEFDB"/>
        </a:accent5>
        <a:accent6>
          <a:srgbClr val="E4B267"/>
        </a:accent6>
        <a:hlink>
          <a:srgbClr val="6B532E"/>
        </a:hlink>
        <a:folHlink>
          <a:srgbClr val="C97A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9E75"/>
        </a:accent1>
        <a:accent2>
          <a:srgbClr val="FCD740"/>
        </a:accent2>
        <a:accent3>
          <a:srgbClr val="FFFFFF"/>
        </a:accent3>
        <a:accent4>
          <a:srgbClr val="000000"/>
        </a:accent4>
        <a:accent5>
          <a:srgbClr val="FDCCBD"/>
        </a:accent5>
        <a:accent6>
          <a:srgbClr val="E4C339"/>
        </a:accent6>
        <a:hlink>
          <a:srgbClr val="A43E02"/>
        </a:hlink>
        <a:folHlink>
          <a:srgbClr val="A363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68102"/>
        </a:accent1>
        <a:accent2>
          <a:srgbClr val="0F8EBB"/>
        </a:accent2>
        <a:accent3>
          <a:srgbClr val="FFFFFF"/>
        </a:accent3>
        <a:accent4>
          <a:srgbClr val="000000"/>
        </a:accent4>
        <a:accent5>
          <a:srgbClr val="E8C1AA"/>
        </a:accent5>
        <a:accent6>
          <a:srgbClr val="0C80A9"/>
        </a:accent6>
        <a:hlink>
          <a:srgbClr val="A36303"/>
        </a:hlink>
        <a:folHlink>
          <a:srgbClr val="1C0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C7013"/>
        </a:accent1>
        <a:accent2>
          <a:srgbClr val="81A518"/>
        </a:accent2>
        <a:accent3>
          <a:srgbClr val="FFFFFF"/>
        </a:accent3>
        <a:accent4>
          <a:srgbClr val="000000"/>
        </a:accent4>
        <a:accent5>
          <a:srgbClr val="D2BBAA"/>
        </a:accent5>
        <a:accent6>
          <a:srgbClr val="749515"/>
        </a:accent6>
        <a:hlink>
          <a:srgbClr val="0D4DA3"/>
        </a:hlink>
        <a:folHlink>
          <a:srgbClr val="A30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листопад</Template>
  <TotalTime>102</TotalTime>
  <Words>156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листопад</vt:lpstr>
      <vt:lpstr>Знаки препинания в предложении с перечислением</vt:lpstr>
      <vt:lpstr>Цель.</vt:lpstr>
      <vt:lpstr>Словарь.</vt:lpstr>
      <vt:lpstr>Слайд 4</vt:lpstr>
      <vt:lpstr>Составь предложение</vt:lpstr>
      <vt:lpstr>Слайд 6</vt:lpstr>
      <vt:lpstr>Осень</vt:lpstr>
      <vt:lpstr>Предложения с интонацией перечисления.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препинания в предложении с перечислением</dc:title>
  <dc:creator>Admin</dc:creator>
  <cp:lastModifiedBy>Admin</cp:lastModifiedBy>
  <cp:revision>11</cp:revision>
  <dcterms:created xsi:type="dcterms:W3CDTF">2012-10-14T17:32:33Z</dcterms:created>
  <dcterms:modified xsi:type="dcterms:W3CDTF">2012-11-04T16:49:27Z</dcterms:modified>
</cp:coreProperties>
</file>