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9"/>
  </p:notesMasterIdLst>
  <p:sldIdLst>
    <p:sldId id="256" r:id="rId2"/>
    <p:sldId id="275" r:id="rId3"/>
    <p:sldId id="278" r:id="rId4"/>
    <p:sldId id="274" r:id="rId5"/>
    <p:sldId id="263" r:id="rId6"/>
    <p:sldId id="276" r:id="rId7"/>
    <p:sldId id="270" r:id="rId8"/>
    <p:sldId id="258" r:id="rId9"/>
    <p:sldId id="259" r:id="rId10"/>
    <p:sldId id="267" r:id="rId11"/>
    <p:sldId id="277" r:id="rId12"/>
    <p:sldId id="266" r:id="rId13"/>
    <p:sldId id="273" r:id="rId14"/>
    <p:sldId id="280" r:id="rId15"/>
    <p:sldId id="260" r:id="rId16"/>
    <p:sldId id="279" r:id="rId17"/>
    <p:sldId id="281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99FF99"/>
    <a:srgbClr val="CCCCFF"/>
    <a:srgbClr val="DDDDDD"/>
    <a:srgbClr val="B2B2B2"/>
    <a:srgbClr val="CCECFF"/>
    <a:srgbClr val="808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728" autoAdjust="0"/>
  </p:normalViewPr>
  <p:slideViewPr>
    <p:cSldViewPr>
      <p:cViewPr varScale="1">
        <p:scale>
          <a:sx n="84" d="100"/>
          <a:sy n="84" d="100"/>
        </p:scale>
        <p:origin x="-1421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0A57F07-2081-4DC9-8F49-D089693DD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77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543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43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B74420-B0F6-4A93-A6BA-BD021F365D20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9D3BA6-CC96-452C-A103-89581DB4A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27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4E191-7750-4609-8BA4-8A3EC0B9D558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3CC50-BAE5-412E-88A1-E4A3DA3E85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19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C968C-7D6B-4919-8431-5CC84C3F18F4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CD0C-AD29-4DCC-A65B-323DA3DE5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83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1132A-885B-4EA5-B68E-E6C91C6A1E06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CAF95-17E6-4310-8884-B87C78624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5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27A2E-8EB2-4E18-BD4D-5D6DD434D3D3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0B3D-4269-47E5-8F77-687F89BB1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794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3525" y="1598613"/>
            <a:ext cx="3616325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263525" y="3922713"/>
            <a:ext cx="361632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B1E07-5335-48CC-883F-33281E83FC40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ADF30-A335-44EE-903F-D6B019199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9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CC949-D1D0-42F9-B6F2-59CF2B6A185C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367FC-7439-462B-80C7-86A0B140B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39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02521-326A-4FD9-8703-BC4453F34EF1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B4B7-A004-44D7-8821-CA8F79684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53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6DCAD-1544-486F-A48B-597EFD2DF62D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E24E5-5411-4C54-99AD-DFAB740E5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9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94C6C-491A-4B0A-A4F7-19DDF9159F24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45902-39B9-4759-BB1C-E06FAE36F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1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851B-8FC9-4DD4-B789-A1889A62D435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472AD-31FB-45D8-89FB-0353727ED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71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481FF-9148-45EA-8019-3A0C8B47C395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B765E-8063-4F3D-9C3D-27FFDB1D0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4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D9FAC-EAB6-4A7A-B5D3-AEBD6C897AB4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7FF5-0656-43BF-9D68-5E8A3B14C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5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F127E-EE49-4C65-A2D3-1D94CC4A37DE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591AB-E102-4739-839D-C4B9CEE3D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2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53253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ru-RU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1084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8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7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79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0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1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2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08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1036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295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53296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9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7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7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301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ru-RU"/>
            </a:p>
          </p:txBody>
        </p:sp>
        <p:sp>
          <p:nvSpPr>
            <p:cNvPr id="53303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6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4259 w 21600"/>
                <a:gd name="T1" fmla="*/ 71 h 21600"/>
                <a:gd name="T2" fmla="*/ 2160 w 21600"/>
                <a:gd name="T3" fmla="*/ 142 h 21600"/>
                <a:gd name="T4" fmla="*/ 61 w 21600"/>
                <a:gd name="T5" fmla="*/ 71 h 21600"/>
                <a:gd name="T6" fmla="*/ 216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307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cs typeface="+mn-cs"/>
              </a:defRPr>
            </a:lvl1pPr>
          </a:lstStyle>
          <a:p>
            <a:pPr>
              <a:defRPr/>
            </a:pPr>
            <a:fld id="{F770F283-76CC-4AA3-AA77-44E4B660E297}" type="datetimeFigureOut">
              <a:rPr lang="ru-RU"/>
              <a:pPr>
                <a:defRPr/>
              </a:pPr>
              <a:t>15.03.2014</a:t>
            </a:fld>
            <a:endParaRPr lang="ru-RU"/>
          </a:p>
        </p:txBody>
      </p:sp>
      <p:sp>
        <p:nvSpPr>
          <p:cNvPr id="53308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309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cs typeface="+mn-cs"/>
              </a:defRPr>
            </a:lvl1pPr>
          </a:lstStyle>
          <a:p>
            <a:pPr>
              <a:defRPr/>
            </a:pPr>
            <a:fld id="{26B7A3F6-DAFA-4FD8-AE98-B8260BC16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9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20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27013"/>
            <a:ext cx="7516812" cy="898525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b="1" i="1" dirty="0" smtClean="0">
                <a:latin typeface="Times New Roman" pitchFamily="18" charset="0"/>
              </a:rPr>
              <a:t>      </a:t>
            </a: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Наш родной город Выборг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68313" y="4652963"/>
            <a:ext cx="7199312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i="1" dirty="0">
                <a:cs typeface="+mn-cs"/>
              </a:rPr>
              <a:t>              </a:t>
            </a: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Выполнила: учитель-логопед Беляева Т.В.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НДОУ «Детский сад № 12 ОАО РЖД»  г. Выборга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        </a:t>
            </a: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(фото, использованные при создании презентации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        </a:t>
            </a:r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добавлены из </a:t>
            </a: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открытых информационных источников)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                                               </a:t>
            </a:r>
            <a:r>
              <a:rPr lang="ru-RU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201</a:t>
            </a:r>
            <a:r>
              <a:rPr lang="en-US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4</a:t>
            </a:r>
            <a:r>
              <a:rPr lang="ru-RU" sz="1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16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г.</a:t>
            </a:r>
          </a:p>
        </p:txBody>
      </p:sp>
      <p:sp>
        <p:nvSpPr>
          <p:cNvPr id="3077" name="Прямоугольник 1"/>
          <p:cNvSpPr>
            <a:spLocks noChangeArrowheads="1"/>
          </p:cNvSpPr>
          <p:nvPr/>
        </p:nvSpPr>
        <p:spPr bwMode="auto">
          <a:xfrm>
            <a:off x="25368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7386638" cy="2918582"/>
          </a:xfr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8"/>
          <p:cNvSpPr>
            <a:spLocks noGrp="1" noChangeArrowheads="1"/>
          </p:cNvSpPr>
          <p:nvPr>
            <p:ph type="title"/>
          </p:nvPr>
        </p:nvSpPr>
        <p:spPr>
          <a:xfrm>
            <a:off x="250825" y="227013"/>
            <a:ext cx="7445375" cy="5381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Улицы Выборга </a:t>
            </a:r>
          </a:p>
        </p:txBody>
      </p:sp>
      <p:pic>
        <p:nvPicPr>
          <p:cNvPr id="12293" name="Picture 18" descr="631867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080"/>
            <a:ext cx="3168650" cy="2376488"/>
          </a:xfrm>
          <a:prstGeom prst="rect">
            <a:avLst/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675" y="980728"/>
            <a:ext cx="3928097" cy="295232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3" y="836712"/>
            <a:ext cx="2889189" cy="315551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149080"/>
            <a:ext cx="3621807" cy="2314599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2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227013"/>
            <a:ext cx="7445375" cy="6810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Улицы Выборга</a:t>
            </a:r>
          </a:p>
        </p:txBody>
      </p:sp>
      <p:pic>
        <p:nvPicPr>
          <p:cNvPr id="13315" name="Picture 13" descr="may23_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052513"/>
            <a:ext cx="3419475" cy="2565400"/>
          </a:xfr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14" descr="21279385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860800"/>
            <a:ext cx="3635375" cy="2420938"/>
          </a:xfr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7" name="Picture 18" descr="img_4362_w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922713"/>
            <a:ext cx="3149600" cy="2362200"/>
          </a:xfr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8" name="Picture 20" descr="dsc_5837_n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052513"/>
            <a:ext cx="3332162" cy="2555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227013"/>
            <a:ext cx="7272338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Эрмитаж Выборг</a:t>
            </a:r>
          </a:p>
        </p:txBody>
      </p:sp>
      <p:pic>
        <p:nvPicPr>
          <p:cNvPr id="14339" name="Picture 19" descr="7fe97ecf117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908050"/>
            <a:ext cx="3097212" cy="2324100"/>
          </a:xfr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20" descr="001_bi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644900"/>
            <a:ext cx="4032250" cy="2687638"/>
          </a:xfr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24" descr="ermita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836613"/>
            <a:ext cx="3744913" cy="2493962"/>
          </a:xfr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45024"/>
            <a:ext cx="1800200" cy="2627038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227013"/>
            <a:ext cx="7372350" cy="538162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8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Парк Монрепо</a:t>
            </a:r>
          </a:p>
        </p:txBody>
      </p:sp>
      <p:pic>
        <p:nvPicPr>
          <p:cNvPr id="15363" name="Picture 15" descr="Glavnye-parkovye-voro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981075"/>
            <a:ext cx="3519488" cy="2640013"/>
          </a:xfr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19" descr="_______________2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860800"/>
            <a:ext cx="3455988" cy="2570163"/>
          </a:xfr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20" descr="neptu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3860800"/>
            <a:ext cx="3400425" cy="2551113"/>
          </a:xfr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6" name="Picture 22" descr="649a40689d9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836613"/>
            <a:ext cx="2230438" cy="2789237"/>
          </a:xfr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227013"/>
            <a:ext cx="7516812" cy="68103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Красная площадь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3207240" cy="241259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052736"/>
            <a:ext cx="3600400" cy="240225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3168352" cy="237329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89040"/>
            <a:ext cx="3024336" cy="2431566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" name="Rectangle 40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227013"/>
            <a:ext cx="7445375" cy="46513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Парки Выборга</a:t>
            </a:r>
          </a:p>
        </p:txBody>
      </p:sp>
      <p:sp>
        <p:nvSpPr>
          <p:cNvPr id="17411" name="Rectangle 97"/>
          <p:cNvSpPr>
            <a:spLocks noChangeArrowheads="1"/>
          </p:cNvSpPr>
          <p:nvPr/>
        </p:nvSpPr>
        <p:spPr bwMode="auto">
          <a:xfrm>
            <a:off x="4787900" y="19891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ru-RU" i="1">
              <a:latin typeface="Verdana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92" y="836712"/>
            <a:ext cx="3219412" cy="242163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836712"/>
            <a:ext cx="3615473" cy="242163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3016"/>
            <a:ext cx="3191364" cy="2388893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3057"/>
            <a:ext cx="4008539" cy="2016224"/>
          </a:xfr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227013"/>
            <a:ext cx="7445375" cy="8255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          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Вокзалы, порт, причал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644318" cy="242954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3240360" cy="243319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193367" cy="2401074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89040"/>
            <a:ext cx="3167475" cy="238029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860800"/>
            <a:ext cx="5957887" cy="12350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i="1" dirty="0">
                <a:cs typeface="+mn-cs"/>
              </a:rPr>
              <a:t> </a:t>
            </a:r>
            <a:r>
              <a:rPr lang="ru-RU" sz="1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</a:t>
            </a:r>
            <a:r>
              <a:rPr lang="ru-RU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Презентацию   выполнила:  учитель-логопед Беляева Т.В.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   НДОУ «Детский сад № 12 ОАО РЖД»  г. Выборга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             </a:t>
            </a:r>
            <a:r>
              <a:rPr lang="ru-RU" sz="1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(фото, использованные при создании презентации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           </a:t>
            </a:r>
            <a:r>
              <a:rPr lang="ru-RU" sz="12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добавлены </a:t>
            </a:r>
            <a:r>
              <a:rPr lang="ru-RU" sz="12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из открытых информационных источников)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                                </a:t>
            </a: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201</a:t>
            </a:r>
            <a:r>
              <a:rPr lang="en-US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4</a:t>
            </a:r>
            <a:r>
              <a:rPr lang="ru-RU" sz="1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</a:t>
            </a:r>
            <a:r>
              <a:rPr lang="ru-RU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г.</a:t>
            </a:r>
            <a:endParaRPr lang="ru-RU" sz="1600" dirty="0">
              <a:solidFill>
                <a:srgbClr val="C00000"/>
              </a:solidFill>
              <a:cs typeface="+mn-c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          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Выборгский замок</a:t>
            </a:r>
            <a:r>
              <a:rPr lang="ru-RU" smtClean="0"/>
              <a:t>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0768"/>
            <a:ext cx="5994307" cy="4497387"/>
          </a:xfrm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683629" cy="280831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48680"/>
            <a:ext cx="3550312" cy="266429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4"/>
            <a:ext cx="3663339" cy="2448272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73016"/>
            <a:ext cx="2600836" cy="2594993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42" name="Rectangle 2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305675" cy="9699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Памятник основателю Выборга       </a:t>
            </a:r>
            <a:b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Торгильсу  Кнутссону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3562426" cy="4752528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40768"/>
            <a:ext cx="3004190" cy="22544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39353"/>
            <a:ext cx="3003527" cy="2256647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7013"/>
            <a:ext cx="7300912" cy="609600"/>
          </a:xfrm>
        </p:spPr>
        <p:txBody>
          <a:bodyPr anchor="b"/>
          <a:lstStyle/>
          <a:p>
            <a:pPr eaLnBrk="1" hangingPunct="1">
              <a:defRPr/>
            </a:pPr>
            <a:r>
              <a:rPr lang="ru-RU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Памятник Петру </a:t>
            </a:r>
            <a:r>
              <a:rPr lang="en-US" sz="2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ru-RU" sz="3600" b="1" i="1" smtClean="0"/>
              <a:t>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980728"/>
            <a:ext cx="3342230" cy="253174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89040"/>
            <a:ext cx="3290872" cy="247371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3672315" cy="4929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7200900" cy="5746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          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Памятник Ф.М. Апраксину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86" y="908721"/>
            <a:ext cx="2061261" cy="518728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836" y="908720"/>
            <a:ext cx="3813383" cy="286159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33056"/>
            <a:ext cx="3765491" cy="2304256"/>
          </a:xfr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305675" cy="7540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     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Часовая башня           Башня ратуши</a:t>
            </a:r>
          </a:p>
        </p:txBody>
      </p:sp>
      <p:pic>
        <p:nvPicPr>
          <p:cNvPr id="9219" name="Picture 11" descr="tantrik71_chasovaya_bashny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13" y="1196975"/>
            <a:ext cx="3267075" cy="4899025"/>
          </a:xfr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1116013" y="6491288"/>
            <a:ext cx="2232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i="1">
              <a:latin typeface="Verdana" pitchFamily="34" charset="0"/>
            </a:endParaRPr>
          </a:p>
        </p:txBody>
      </p:sp>
      <p:pic>
        <p:nvPicPr>
          <p:cNvPr id="9221" name="Picture 14" descr="____________ _________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196975"/>
            <a:ext cx="3675063" cy="4899025"/>
          </a:xfr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9"/>
          <p:cNvSpPr>
            <a:spLocks noGrp="1" noChangeArrowheads="1"/>
          </p:cNvSpPr>
          <p:nvPr>
            <p:ph type="title"/>
          </p:nvPr>
        </p:nvSpPr>
        <p:spPr>
          <a:xfrm>
            <a:off x="219075" y="227013"/>
            <a:ext cx="7305675" cy="9699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/>
              <a:t>                   </a:t>
            </a: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Рыночная площадь. </a:t>
            </a:r>
            <a:b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Круглая башня и рынок</a:t>
            </a:r>
          </a:p>
        </p:txBody>
      </p:sp>
      <p:sp>
        <p:nvSpPr>
          <p:cNvPr id="10243" name="Text Box 11"/>
          <p:cNvSpPr txBox="1">
            <a:spLocks noChangeArrowheads="1"/>
          </p:cNvSpPr>
          <p:nvPr/>
        </p:nvSpPr>
        <p:spPr bwMode="auto">
          <a:xfrm>
            <a:off x="-488950" y="6397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244" name="Rectangle 1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8496300" cy="187325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i="1" smtClean="0"/>
              <a:t> </a:t>
            </a:r>
            <a:endParaRPr lang="ru-RU" sz="2000" i="1" smtClean="0"/>
          </a:p>
        </p:txBody>
      </p:sp>
      <p:sp>
        <p:nvSpPr>
          <p:cNvPr id="10245" name="Rectangle 16"/>
          <p:cNvSpPr>
            <a:spLocks noChangeArrowheads="1"/>
          </p:cNvSpPr>
          <p:nvPr/>
        </p:nvSpPr>
        <p:spPr bwMode="auto">
          <a:xfrm>
            <a:off x="250825" y="5876925"/>
            <a:ext cx="82804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endParaRPr lang="ru-RU" i="1">
              <a:latin typeface="Verdana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7180943" cy="4683224"/>
          </a:xfr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d3f291b4c75aabe5d559e3b92487134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549275"/>
            <a:ext cx="7477125" cy="5327650"/>
          </a:xfrm>
          <a:noFill/>
          <a:ln w="317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137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Кимоно</vt:lpstr>
      <vt:lpstr>      Наш родной город Выборг</vt:lpstr>
      <vt:lpstr>          Выборгский замок </vt:lpstr>
      <vt:lpstr>Презентация PowerPoint</vt:lpstr>
      <vt:lpstr>          Памятник основателю Выборга                        Торгильсу  Кнутссону</vt:lpstr>
      <vt:lpstr>                 Памятник Петру I </vt:lpstr>
      <vt:lpstr>          Памятник Ф.М. Апраксину</vt:lpstr>
      <vt:lpstr>     Часовая башня           Башня ратуши</vt:lpstr>
      <vt:lpstr>                   Рыночная площадь.                  Круглая башня и рынок</vt:lpstr>
      <vt:lpstr>Презентация PowerPoint</vt:lpstr>
      <vt:lpstr>                      Улицы Выборга </vt:lpstr>
      <vt:lpstr>                     Улицы Выборга</vt:lpstr>
      <vt:lpstr>                       Эрмитаж Выборг</vt:lpstr>
      <vt:lpstr>                      Парк Монрепо</vt:lpstr>
      <vt:lpstr>                      Красная площадь</vt:lpstr>
      <vt:lpstr>                            Парки Выборга</vt:lpstr>
      <vt:lpstr>            Вокзалы, порт, причал</vt:lpstr>
      <vt:lpstr>                  Спасибо за внимание!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родной город Выборг</dc:title>
  <dc:creator>1;Беляева Т.В.</dc:creator>
  <cp:lastModifiedBy>Tatiana</cp:lastModifiedBy>
  <cp:revision>43</cp:revision>
  <dcterms:created xsi:type="dcterms:W3CDTF">2007-05-12T13:29:02Z</dcterms:created>
  <dcterms:modified xsi:type="dcterms:W3CDTF">2014-03-15T14:27:57Z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