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77" r:id="rId6"/>
    <p:sldId id="260" r:id="rId7"/>
    <p:sldId id="278" r:id="rId8"/>
    <p:sldId id="276" r:id="rId9"/>
    <p:sldId id="268" r:id="rId10"/>
    <p:sldId id="284" r:id="rId11"/>
    <p:sldId id="283" r:id="rId12"/>
    <p:sldId id="266" r:id="rId13"/>
    <p:sldId id="282" r:id="rId14"/>
    <p:sldId id="281" r:id="rId15"/>
    <p:sldId id="263" r:id="rId16"/>
    <p:sldId id="28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5781-86DA-4339-B534-05B62C81B8A1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CA77-48E6-4C1C-8449-9F13F3E99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5781-86DA-4339-B534-05B62C81B8A1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CA77-48E6-4C1C-8449-9F13F3E99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5781-86DA-4339-B534-05B62C81B8A1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CA77-48E6-4C1C-8449-9F13F3E99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5781-86DA-4339-B534-05B62C81B8A1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CA77-48E6-4C1C-8449-9F13F3E99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5781-86DA-4339-B534-05B62C81B8A1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CA77-48E6-4C1C-8449-9F13F3E99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5781-86DA-4339-B534-05B62C81B8A1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CA77-48E6-4C1C-8449-9F13F3E99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5781-86DA-4339-B534-05B62C81B8A1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CA77-48E6-4C1C-8449-9F13F3E99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5781-86DA-4339-B534-05B62C81B8A1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CA77-48E6-4C1C-8449-9F13F3E99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5781-86DA-4339-B534-05B62C81B8A1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CA77-48E6-4C1C-8449-9F13F3E99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5781-86DA-4339-B534-05B62C81B8A1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CA77-48E6-4C1C-8449-9F13F3E99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5781-86DA-4339-B534-05B62C81B8A1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CA77-48E6-4C1C-8449-9F13F3E99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95781-86DA-4339-B534-05B62C81B8A1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FCA77-48E6-4C1C-8449-9F13F3E99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razumniki.ru/images/articles/obuchenie_detey/vesy_l.jpg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ntin.com/templates/power_point_template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прод\659174d544ba2b40e76ba605973529d5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42852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Bookman Old Style" pitchFamily="18" charset="0"/>
              </a:rPr>
              <a:t>Продавец</a:t>
            </a:r>
            <a:endParaRPr lang="ru-RU" sz="6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3687" y="-227013"/>
            <a:ext cx="9437687" cy="70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274638"/>
            <a:ext cx="454342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Он продукты все считает</a:t>
            </a:r>
            <a:br>
              <a:rPr lang="ru-RU" sz="24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 и на кассе отбивает</a:t>
            </a:r>
            <a:endParaRPr lang="ru-RU" sz="24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6" name="Picture 4" descr="I:\прод\gallery_955_910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39952" y="1844824"/>
            <a:ext cx="4523905" cy="4572032"/>
          </a:xfrm>
          <a:prstGeom prst="rect">
            <a:avLst/>
          </a:prstGeom>
          <a:noFill/>
        </p:spPr>
      </p:pic>
      <p:pic>
        <p:nvPicPr>
          <p:cNvPr id="7" name="Picture 3" descr="I:\прод\gallery_955_847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85728"/>
            <a:ext cx="4217195" cy="3373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3687" y="-227013"/>
            <a:ext cx="9437687" cy="70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1800" b="1" i="1" dirty="0">
                <a:solidFill>
                  <a:srgbClr val="C00000"/>
                </a:solidFill>
                <a:latin typeface="Bookman Old Style" pitchFamily="18" charset="0"/>
              </a:rPr>
              <a:t>Носит он тяжёлые грузы,</a:t>
            </a:r>
            <a:r>
              <a:rPr lang="ru-RU" sz="1800" i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800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800" b="1" i="1" dirty="0">
                <a:solidFill>
                  <a:srgbClr val="C00000"/>
                </a:solidFill>
                <a:latin typeface="Bookman Old Style" pitchFamily="18" charset="0"/>
              </a:rPr>
              <a:t>Будь-то мебель иль арбузы.</a:t>
            </a:r>
            <a:r>
              <a:rPr lang="ru-RU" sz="1800" i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800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800" b="1" i="1" dirty="0">
                <a:solidFill>
                  <a:srgbClr val="C00000"/>
                </a:solidFill>
                <a:latin typeface="Bookman Old Style" pitchFamily="18" charset="0"/>
              </a:rPr>
              <a:t>Утром ведь он рано встал,</a:t>
            </a:r>
            <a:r>
              <a:rPr lang="ru-RU" sz="1800" i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800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800" b="1" i="1" dirty="0">
                <a:solidFill>
                  <a:srgbClr val="C00000"/>
                </a:solidFill>
                <a:latin typeface="Bookman Old Style" pitchFamily="18" charset="0"/>
              </a:rPr>
              <a:t>За день очень он устал.</a:t>
            </a:r>
            <a:r>
              <a:rPr lang="ru-RU" sz="1800" i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800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800" b="1" i="1" dirty="0">
                <a:solidFill>
                  <a:srgbClr val="C00000"/>
                </a:solidFill>
                <a:latin typeface="Bookman Old Style" pitchFamily="18" charset="0"/>
              </a:rPr>
              <a:t>«Дайте кто-нибудь мне стульчик» -</a:t>
            </a:r>
            <a:r>
              <a:rPr lang="ru-RU" sz="1800" i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800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800" b="1" i="1" dirty="0">
                <a:solidFill>
                  <a:srgbClr val="C00000"/>
                </a:solidFill>
                <a:latin typeface="Bookman Old Style" pitchFamily="18" charset="0"/>
              </a:rPr>
              <a:t>Скажет вам уставший…</a:t>
            </a:r>
            <a:r>
              <a:rPr lang="ru-RU" sz="1800" i="1" dirty="0">
                <a:solidFill>
                  <a:srgbClr val="C00000"/>
                </a:solidFill>
                <a:latin typeface="Bookman Old Style" pitchFamily="18" charset="0"/>
              </a:rPr>
              <a:t> (грузчик)</a:t>
            </a:r>
            <a:br>
              <a:rPr lang="ru-RU" sz="1800" i="1" dirty="0">
                <a:solidFill>
                  <a:srgbClr val="C00000"/>
                </a:solidFill>
                <a:latin typeface="Bookman Old Style" pitchFamily="18" charset="0"/>
              </a:rPr>
            </a:br>
            <a:endParaRPr lang="ru-RU" sz="18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3075" name="Picture 3" descr="I:\прод\gallery_955_12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939" y="188640"/>
            <a:ext cx="3955029" cy="5865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3687" y="-227013"/>
            <a:ext cx="9437687" cy="70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Что нужно продавцу для работы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242" name="Picture 2" descr="I:\прод\1272955490_91571954_2----12729554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500174"/>
            <a:ext cx="2143140" cy="2857520"/>
          </a:xfrm>
          <a:prstGeom prst="rect">
            <a:avLst/>
          </a:prstGeom>
          <a:noFill/>
        </p:spPr>
      </p:pic>
      <p:pic>
        <p:nvPicPr>
          <p:cNvPr id="9" name="Picture 4" descr="I:\прод\kassa-241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1714488"/>
            <a:ext cx="2138378" cy="2138378"/>
          </a:xfrm>
          <a:prstGeom prst="rect">
            <a:avLst/>
          </a:prstGeom>
          <a:noFill/>
        </p:spPr>
      </p:pic>
      <p:pic>
        <p:nvPicPr>
          <p:cNvPr id="10" name="Picture 2" descr="I:\прод\gallery_955_44970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571876"/>
            <a:ext cx="2071702" cy="2543344"/>
          </a:xfrm>
          <a:prstGeom prst="rect">
            <a:avLst/>
          </a:prstGeom>
          <a:noFill/>
        </p:spPr>
      </p:pic>
      <p:pic>
        <p:nvPicPr>
          <p:cNvPr id="8" name="Рисунок 7" descr="ДЕНЬ РАБОТНИКОВ ТОРГОВЛИ">
            <a:hlinkClick r:id="rId6" tgtFrame="&quot;_blank&quot;"/>
          </p:cNvPr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1571612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3687" y="-227013"/>
            <a:ext cx="9437687" cy="70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500042"/>
            <a:ext cx="4038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Продавец</a:t>
            </a:r>
            <a:endParaRPr lang="ru-RU" sz="3200" i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Продавец — молодец!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Он товары продает —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Молоко, сметану, мед.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А другой — морковь, томаты,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Выбор у него богатый!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Третий продает сапожки,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Туфельки и босоножки.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А четвертый — стол и шкаф,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Стулья, вешалки для шляп.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Продавцы товары знают,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Даром время не теряют.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Все, что просим, продадут.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Это их привычный труд!</a:t>
            </a:r>
          </a:p>
          <a:p>
            <a:endParaRPr lang="ru-RU" i="1" dirty="0">
              <a:latin typeface="Bookman Old Style" pitchFamily="18" charset="0"/>
            </a:endParaRPr>
          </a:p>
        </p:txBody>
      </p:sp>
      <p:pic>
        <p:nvPicPr>
          <p:cNvPr id="7" name="Picture 5" descr="I:\прод\640x480__bb8ed134ff6c22d70a10a5644dce7e4d4eafd2e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500042"/>
            <a:ext cx="4772570" cy="5934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3687" y="-227013"/>
            <a:ext cx="9437687" cy="70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I:\прод\894921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22647" y="4797152"/>
            <a:ext cx="4628343" cy="1641091"/>
          </a:xfrm>
          <a:prstGeom prst="rect">
            <a:avLst/>
          </a:prstGeom>
          <a:noFill/>
        </p:spPr>
      </p:pic>
      <p:pic>
        <p:nvPicPr>
          <p:cNvPr id="5" name="Picture 2" descr="I:\прод\8949214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22647" y="2071678"/>
            <a:ext cx="4562111" cy="1571636"/>
          </a:xfrm>
          <a:prstGeom prst="rect">
            <a:avLst/>
          </a:prstGeom>
          <a:noFill/>
        </p:spPr>
      </p:pic>
      <p:pic>
        <p:nvPicPr>
          <p:cNvPr id="7" name="Picture 2" descr="I:\прод\0342473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260648"/>
            <a:ext cx="4801514" cy="1714512"/>
          </a:xfrm>
          <a:prstGeom prst="rect">
            <a:avLst/>
          </a:prstGeom>
          <a:noFill/>
        </p:spPr>
      </p:pic>
      <p:pic>
        <p:nvPicPr>
          <p:cNvPr id="8" name="Picture 2" descr="I:\прод\8343146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2" y="3770403"/>
            <a:ext cx="4286280" cy="1530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3687" y="-227013"/>
            <a:ext cx="9437687" cy="70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I:\прод\034247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01746" y="2011889"/>
            <a:ext cx="4330194" cy="1546197"/>
          </a:xfrm>
          <a:prstGeom prst="rect">
            <a:avLst/>
          </a:prstGeom>
          <a:noFill/>
        </p:spPr>
      </p:pic>
      <p:pic>
        <p:nvPicPr>
          <p:cNvPr id="7" name="Picture 2" descr="I:\прод\4387156_8087714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188640"/>
            <a:ext cx="4632022" cy="1643074"/>
          </a:xfrm>
          <a:prstGeom prst="rect">
            <a:avLst/>
          </a:prstGeom>
          <a:noFill/>
        </p:spPr>
      </p:pic>
      <p:pic>
        <p:nvPicPr>
          <p:cNvPr id="8" name="Picture 2" descr="I:\прод\8343146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504" y="3643768"/>
            <a:ext cx="4464184" cy="1571636"/>
          </a:xfrm>
          <a:prstGeom prst="rect">
            <a:avLst/>
          </a:prstGeom>
          <a:noFill/>
        </p:spPr>
      </p:pic>
      <p:pic>
        <p:nvPicPr>
          <p:cNvPr id="10" name="Picture 2" descr="I:\прод\4387156_80877146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19715" y="4869160"/>
            <a:ext cx="4429156" cy="1571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3687" y="-227013"/>
            <a:ext cx="9437687" cy="70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Автор: Малинина Т.В</a:t>
            </a:r>
            <a:r>
              <a:rPr lang="ru-RU" smtClean="0"/>
              <a:t>.-воспитатель МАДОУ «Катюша»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C</a:t>
            </a:r>
            <a:r>
              <a:rPr lang="ru-RU" sz="2400" dirty="0" err="1" smtClean="0">
                <a:solidFill>
                  <a:srgbClr val="0070C0"/>
                </a:solidFill>
              </a:rPr>
              <a:t>айт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http</a:t>
            </a:r>
            <a:r>
              <a:rPr lang="ru-RU" sz="2400" dirty="0" smtClean="0">
                <a:solidFill>
                  <a:srgbClr val="0070C0"/>
                </a:solidFill>
              </a:rPr>
              <a:t>: </a:t>
            </a:r>
            <a:r>
              <a:rPr lang="en-US" sz="2400" dirty="0" smtClean="0">
                <a:solidFill>
                  <a:srgbClr val="0070C0"/>
                </a:solidFill>
              </a:rPr>
              <a:t>//pochemu4ka/</a:t>
            </a:r>
            <a:r>
              <a:rPr lang="en-US" sz="2400" dirty="0" err="1" smtClean="0">
                <a:solidFill>
                  <a:srgbClr val="0070C0"/>
                </a:solidFill>
              </a:rPr>
              <a:t>ru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400" u="sng" dirty="0">
                <a:hlinkClick r:id="rId3"/>
              </a:rPr>
              <a:t>http://www.flintin.com/templates/power_point_templates/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315214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3687" y="-227013"/>
            <a:ext cx="9437687" cy="70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Продавец</a:t>
            </a:r>
          </a:p>
          <a:p>
            <a:pPr>
              <a:buNone/>
            </a:pPr>
            <a:r>
              <a:rPr lang="ru-RU" sz="1600" b="1" i="1" dirty="0">
                <a:solidFill>
                  <a:srgbClr val="C00000"/>
                </a:solidFill>
                <a:latin typeface="Bookman Old Style" pitchFamily="18" charset="0"/>
              </a:rPr>
              <a:t>В магазине, на базаре</a:t>
            </a:r>
          </a:p>
          <a:p>
            <a:pPr>
              <a:buNone/>
            </a:pPr>
            <a:r>
              <a:rPr lang="ru-RU" sz="1600" b="1" i="1" dirty="0">
                <a:solidFill>
                  <a:srgbClr val="C00000"/>
                </a:solidFill>
                <a:latin typeface="Bookman Old Style" pitchFamily="18" charset="0"/>
              </a:rPr>
              <a:t>И в буфете, наконец,</a:t>
            </a:r>
          </a:p>
          <a:p>
            <a:pPr>
              <a:buNone/>
            </a:pPr>
            <a:r>
              <a:rPr lang="ru-RU" sz="1600" b="1" i="1" dirty="0">
                <a:solidFill>
                  <a:srgbClr val="C00000"/>
                </a:solidFill>
                <a:latin typeface="Bookman Old Style" pitchFamily="18" charset="0"/>
              </a:rPr>
              <a:t>Всюду, где бы ни бывали,</a:t>
            </a:r>
          </a:p>
          <a:p>
            <a:pPr>
              <a:buNone/>
            </a:pPr>
            <a:r>
              <a:rPr lang="ru-RU" sz="1600" b="1" i="1" dirty="0">
                <a:solidFill>
                  <a:srgbClr val="C00000"/>
                </a:solidFill>
                <a:latin typeface="Bookman Old Style" pitchFamily="18" charset="0"/>
              </a:rPr>
              <a:t>Вас встречает продавец.</a:t>
            </a:r>
          </a:p>
          <a:p>
            <a:pPr>
              <a:buNone/>
            </a:pPr>
            <a:r>
              <a:rPr lang="ru-RU" sz="1600" b="1" i="1" dirty="0">
                <a:solidFill>
                  <a:srgbClr val="C00000"/>
                </a:solidFill>
                <a:latin typeface="Bookman Old Style" pitchFamily="18" charset="0"/>
              </a:rPr>
              <a:t>Он продаст кефир старушке</a:t>
            </a:r>
          </a:p>
          <a:p>
            <a:pPr>
              <a:buNone/>
            </a:pPr>
            <a:r>
              <a:rPr lang="ru-RU" sz="1600" b="1" i="1" dirty="0">
                <a:solidFill>
                  <a:srgbClr val="C00000"/>
                </a:solidFill>
                <a:latin typeface="Bookman Old Style" pitchFamily="18" charset="0"/>
              </a:rPr>
              <a:t>И свисток озорнику,</a:t>
            </a:r>
          </a:p>
          <a:p>
            <a:pPr>
              <a:buNone/>
            </a:pPr>
            <a:r>
              <a:rPr lang="ru-RU" sz="1600" b="1" i="1" dirty="0">
                <a:solidFill>
                  <a:srgbClr val="C00000"/>
                </a:solidFill>
                <a:latin typeface="Bookman Old Style" pitchFamily="18" charset="0"/>
              </a:rPr>
              <a:t>Ленту яркую девчушке</a:t>
            </a:r>
          </a:p>
          <a:p>
            <a:pPr>
              <a:buNone/>
            </a:pPr>
            <a:r>
              <a:rPr lang="ru-RU" sz="1600" b="1" i="1" dirty="0">
                <a:solidFill>
                  <a:srgbClr val="C00000"/>
                </a:solidFill>
                <a:latin typeface="Bookman Old Style" pitchFamily="18" charset="0"/>
              </a:rPr>
              <a:t>И ватрушку толстяку.</a:t>
            </a:r>
          </a:p>
          <a:p>
            <a:pPr>
              <a:buNone/>
            </a:pPr>
            <a:r>
              <a:rPr lang="ru-RU" sz="1600" b="1" i="1" dirty="0">
                <a:solidFill>
                  <a:srgbClr val="C00000"/>
                </a:solidFill>
                <a:latin typeface="Bookman Old Style" pitchFamily="18" charset="0"/>
              </a:rPr>
              <a:t>Удочку для дяди Пети,</a:t>
            </a:r>
          </a:p>
          <a:p>
            <a:pPr>
              <a:buNone/>
            </a:pPr>
            <a:r>
              <a:rPr lang="ru-RU" sz="1600" b="1" i="1" dirty="0">
                <a:solidFill>
                  <a:srgbClr val="C00000"/>
                </a:solidFill>
                <a:latin typeface="Bookman Old Style" pitchFamily="18" charset="0"/>
              </a:rPr>
              <a:t>А для тети Веры — брошь.</a:t>
            </a:r>
          </a:p>
          <a:p>
            <a:pPr>
              <a:buNone/>
            </a:pPr>
            <a:r>
              <a:rPr lang="ru-RU" sz="1600" b="1" i="1" dirty="0">
                <a:solidFill>
                  <a:srgbClr val="C00000"/>
                </a:solidFill>
                <a:latin typeface="Bookman Old Style" pitchFamily="18" charset="0"/>
              </a:rPr>
              <a:t>Так всегда любезно встретит —</a:t>
            </a:r>
          </a:p>
          <a:p>
            <a:pPr>
              <a:buNone/>
            </a:pPr>
            <a:r>
              <a:rPr lang="ru-RU" sz="1600" b="1" i="1" dirty="0">
                <a:solidFill>
                  <a:srgbClr val="C00000"/>
                </a:solidFill>
                <a:latin typeface="Bookman Old Style" pitchFamily="18" charset="0"/>
              </a:rPr>
              <a:t>Без покупки не уйдешь,</a:t>
            </a:r>
          </a:p>
          <a:p>
            <a:pPr>
              <a:buNone/>
            </a:pPr>
            <a:r>
              <a:rPr lang="ru-RU" sz="1600" b="1" i="1" dirty="0">
                <a:solidFill>
                  <a:srgbClr val="C00000"/>
                </a:solidFill>
                <a:latin typeface="Bookman Old Style" pitchFamily="18" charset="0"/>
              </a:rPr>
              <a:t>Математику он знает</a:t>
            </a:r>
          </a:p>
          <a:p>
            <a:pPr>
              <a:buNone/>
            </a:pPr>
            <a:r>
              <a:rPr lang="ru-RU" sz="1600" b="1" i="1" dirty="0">
                <a:solidFill>
                  <a:srgbClr val="C00000"/>
                </a:solidFill>
                <a:latin typeface="Bookman Old Style" pitchFamily="18" charset="0"/>
              </a:rPr>
              <a:t>Ну, конечно же, на пять —</a:t>
            </a:r>
          </a:p>
          <a:p>
            <a:pPr>
              <a:buNone/>
            </a:pPr>
            <a:r>
              <a:rPr lang="ru-RU" sz="1600" b="1" i="1" dirty="0">
                <a:solidFill>
                  <a:srgbClr val="C00000"/>
                </a:solidFill>
                <a:latin typeface="Bookman Old Style" pitchFamily="18" charset="0"/>
              </a:rPr>
              <a:t>Деньги быстро сосчитает,</a:t>
            </a:r>
          </a:p>
          <a:p>
            <a:pPr>
              <a:buNone/>
            </a:pPr>
            <a:r>
              <a:rPr lang="ru-RU" sz="1600" b="1" i="1" dirty="0">
                <a:solidFill>
                  <a:srgbClr val="C00000"/>
                </a:solidFill>
                <a:latin typeface="Bookman Old Style" pitchFamily="18" charset="0"/>
              </a:rPr>
              <a:t>Чтобы сдачу верно дать.</a:t>
            </a:r>
          </a:p>
          <a:p>
            <a:pPr>
              <a:buNone/>
            </a:pPr>
            <a:r>
              <a:rPr lang="ru-RU" sz="1600" b="1" i="1" dirty="0">
                <a:solidFill>
                  <a:srgbClr val="C00000"/>
                </a:solidFill>
                <a:latin typeface="Bookman Old Style" pitchFamily="18" charset="0"/>
              </a:rPr>
              <a:t>Покупатели толпою</a:t>
            </a:r>
          </a:p>
          <a:p>
            <a:pPr>
              <a:buNone/>
            </a:pPr>
            <a:r>
              <a:rPr lang="ru-RU" sz="1600" b="1" i="1" dirty="0">
                <a:solidFill>
                  <a:srgbClr val="C00000"/>
                </a:solidFill>
                <a:latin typeface="Bookman Old Style" pitchFamily="18" charset="0"/>
              </a:rPr>
              <a:t>Целый день к нему идут</a:t>
            </a:r>
          </a:p>
          <a:p>
            <a:pPr>
              <a:buNone/>
            </a:pPr>
            <a:r>
              <a:rPr lang="ru-RU" sz="1600" b="1" i="1" dirty="0">
                <a:solidFill>
                  <a:srgbClr val="C00000"/>
                </a:solidFill>
                <a:latin typeface="Bookman Old Style" pitchFamily="18" charset="0"/>
              </a:rPr>
              <a:t>Очень нужен нам с тобою</a:t>
            </a:r>
          </a:p>
          <a:p>
            <a:pPr>
              <a:buNone/>
            </a:pPr>
            <a:r>
              <a:rPr lang="ru-RU" sz="1600" b="1" i="1" dirty="0">
                <a:solidFill>
                  <a:srgbClr val="C00000"/>
                </a:solidFill>
                <a:latin typeface="Bookman Old Style" pitchFamily="18" charset="0"/>
              </a:rPr>
              <a:t>Продавца нелегкий труд!</a:t>
            </a:r>
          </a:p>
          <a:p>
            <a:endParaRPr lang="ru-RU" sz="1600" b="1" i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4" name="Picture 3" descr="I:\прод\3346546_professii_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428604"/>
            <a:ext cx="4990202" cy="6216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6050" y="-112713"/>
            <a:ext cx="9437688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/>
          <a:srcRect l="9137" t="8008" r="9504" b="8176"/>
          <a:stretch/>
        </p:blipFill>
        <p:spPr bwMode="auto">
          <a:xfrm>
            <a:off x="997066" y="836712"/>
            <a:ext cx="7151456" cy="555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Продавец 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ц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ветов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3687" y="-227013"/>
            <a:ext cx="9437687" cy="70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</p:spPr>
        <p:txBody>
          <a:bodyPr>
            <a:normAutofit/>
          </a:bodyPr>
          <a:lstStyle/>
          <a:p>
            <a:pPr algn="r"/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Мясо, колбасу ,сосиски-</a:t>
            </a:r>
            <a:b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покупайте ребятишкам.</a:t>
            </a:r>
            <a:endParaRPr lang="ru-RU" sz="20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I:\прод\640x480__579224d4df87a27ecef32f508f490b57fb1e8ecc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71612"/>
            <a:ext cx="5886235" cy="4846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3687" y="-227013"/>
            <a:ext cx="9437687" cy="70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I:\прод\gallery_955_85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60" y="1772816"/>
            <a:ext cx="3764506" cy="4525963"/>
          </a:xfrm>
          <a:prstGeom prst="rect">
            <a:avLst/>
          </a:prstGeom>
          <a:noFill/>
        </p:spPr>
      </p:pic>
      <p:pic>
        <p:nvPicPr>
          <p:cNvPr id="6" name="Picture 3" descr="I:\прод\gallery_955_475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1556792"/>
            <a:ext cx="4538939" cy="4733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3687" y="-227013"/>
            <a:ext cx="9437687" cy="70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Рыбка очень хороша,</a:t>
            </a:r>
            <a:b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и полезна и вкусна</a:t>
            </a:r>
            <a:endParaRPr lang="ru-RU" sz="20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5122" name="Picture 2" descr="I:\прод\11656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07704" y="2636912"/>
            <a:ext cx="6824682" cy="3821822"/>
          </a:xfrm>
          <a:prstGeom prst="rect">
            <a:avLst/>
          </a:prstGeom>
          <a:noFill/>
        </p:spPr>
      </p:pic>
      <p:pic>
        <p:nvPicPr>
          <p:cNvPr id="8" name="Picture 3" descr="I:\прод\gallery_955_516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428604"/>
            <a:ext cx="4038600" cy="3866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3687" y="-227013"/>
            <a:ext cx="9437687" cy="70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В магазин «ОДЕЖДА»заходи скорей,</a:t>
            </a:r>
            <a:b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Платье иль костюм выбирай быстрей</a:t>
            </a:r>
            <a:endParaRPr lang="ru-RU" sz="20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6386" name="Picture 2" descr="I:\прод\e00d9fcfb5de5cd8cfb9564238118a81_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571612"/>
            <a:ext cx="7186634" cy="48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3687" y="-227013"/>
            <a:ext cx="9437687" cy="70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I:\прод\gallery_955_331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643050"/>
            <a:ext cx="3641580" cy="4765045"/>
          </a:xfrm>
          <a:prstGeom prst="rect">
            <a:avLst/>
          </a:prstGeom>
          <a:noFill/>
        </p:spPr>
      </p:pic>
      <p:pic>
        <p:nvPicPr>
          <p:cNvPr id="6" name="Picture 2" descr="I:\прод\gallery_955_11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620688"/>
            <a:ext cx="3357586" cy="452917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357686" y="4286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Bookman Old Style" pitchFamily="18" charset="0"/>
              </a:rPr>
              <a:t>Хлеб, булки, пряники, печенье-</a:t>
            </a:r>
            <a:br>
              <a:rPr lang="ru-RU" b="1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Bookman Old Style" pitchFamily="18" charset="0"/>
              </a:rPr>
              <a:t>Вот всех детишек угощенье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3687" y="-227013"/>
            <a:ext cx="9437687" cy="70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928670"/>
            <a:ext cx="6586526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1400" dirty="0"/>
              <a:t> </a:t>
            </a:r>
            <a:br>
              <a:rPr lang="ru-RU" sz="1400" dirty="0"/>
            </a:br>
            <a:r>
              <a:rPr lang="ru-RU" sz="2000" b="1" i="1" dirty="0">
                <a:solidFill>
                  <a:srgbClr val="C00000"/>
                </a:solidFill>
                <a:latin typeface="Bookman Old Style" pitchFamily="18" charset="0"/>
              </a:rPr>
              <a:t>В магазине папа с Настей</a:t>
            </a:r>
            <a:r>
              <a:rPr lang="ru-RU" sz="2000" i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000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Bookman Old Style" pitchFamily="18" charset="0"/>
              </a:rPr>
              <a:t>Покупают к чаю сласти.</a:t>
            </a:r>
            <a:r>
              <a:rPr lang="ru-RU" sz="2000" i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000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Bookman Old Style" pitchFamily="18" charset="0"/>
              </a:rPr>
              <a:t>Шоколадный торт "Причуда"</a:t>
            </a:r>
            <a:r>
              <a:rPr lang="ru-RU" sz="2000" i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000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Bookman Old Style" pitchFamily="18" charset="0"/>
              </a:rPr>
              <a:t>Очень любит тётя Люда.</a:t>
            </a:r>
            <a:r>
              <a:rPr lang="ru-RU" sz="2000" i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000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Bookman Old Style" pitchFamily="18" charset="0"/>
              </a:rPr>
              <a:t>Три эклера, пять колец</a:t>
            </a:r>
            <a:r>
              <a:rPr lang="ru-RU" sz="2000" i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000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Bookman Old Style" pitchFamily="18" charset="0"/>
              </a:rPr>
              <a:t>Завернул им …</a:t>
            </a:r>
            <a:r>
              <a:rPr lang="ru-RU" sz="2000" i="1" dirty="0">
                <a:solidFill>
                  <a:srgbClr val="C00000"/>
                </a:solidFill>
                <a:latin typeface="Bookman Old Style" pitchFamily="18" charset="0"/>
              </a:rPr>
              <a:t> (продавец)</a:t>
            </a:r>
            <a:br>
              <a:rPr lang="ru-RU" sz="2000" i="1" dirty="0">
                <a:solidFill>
                  <a:srgbClr val="C00000"/>
                </a:solidFill>
                <a:latin typeface="Bookman Old Style" pitchFamily="18" charset="0"/>
              </a:rPr>
            </a:br>
            <a:endParaRPr lang="ru-RU" sz="20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2290" name="Picture 2" descr="I:\прод\gallery_955_400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1484784"/>
            <a:ext cx="3051941" cy="4525963"/>
          </a:xfrm>
          <a:prstGeom prst="rect">
            <a:avLst/>
          </a:prstGeom>
          <a:noFill/>
        </p:spPr>
      </p:pic>
      <p:pic>
        <p:nvPicPr>
          <p:cNvPr id="12291" name="Picture 3" descr="I:\прод\gallery_955_401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5156" y="3645024"/>
            <a:ext cx="4038600" cy="1993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224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Продавец</vt:lpstr>
      <vt:lpstr>Слайд 2</vt:lpstr>
      <vt:lpstr>Продавец цветов</vt:lpstr>
      <vt:lpstr>Мясо, колбасу ,сосиски- покупайте ребятишкам.</vt:lpstr>
      <vt:lpstr>Слайд 5</vt:lpstr>
      <vt:lpstr>Рыбка очень хороша, и полезна и вкусна</vt:lpstr>
      <vt:lpstr>В магазин «ОДЕЖДА»заходи скорей, Платье иль костюм выбирай быстрей</vt:lpstr>
      <vt:lpstr>Слайд 8</vt:lpstr>
      <vt:lpstr>  В магазине папа с Настей Покупают к чаю сласти. Шоколадный торт "Причуда" Очень любит тётя Люда. Три эклера, пять колец Завернул им … (продавец) </vt:lpstr>
      <vt:lpstr>Он продукты все считает  и на кассе отбивает</vt:lpstr>
      <vt:lpstr>Носит он тяжёлые грузы, Будь-то мебель иль арбузы. Утром ведь он рано встал, За день очень он устал. «Дайте кто-нибудь мне стульчик» - Скажет вам уставший… (грузчик) </vt:lpstr>
      <vt:lpstr>Что нужно продавцу для работы</vt:lpstr>
      <vt:lpstr>Слайд 13</vt:lpstr>
      <vt:lpstr>Слайд 14</vt:lpstr>
      <vt:lpstr>Слайд 15</vt:lpstr>
      <vt:lpstr>Автор: Малинина Т.В.-воспитатель МАДОУ «Катюша»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Продавец</dc:title>
  <dc:creator>User</dc:creator>
  <cp:lastModifiedBy>User</cp:lastModifiedBy>
  <cp:revision>18</cp:revision>
  <dcterms:created xsi:type="dcterms:W3CDTF">2012-04-30T08:19:07Z</dcterms:created>
  <dcterms:modified xsi:type="dcterms:W3CDTF">2013-03-24T10:36:48Z</dcterms:modified>
</cp:coreProperties>
</file>