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71" r:id="rId5"/>
    <p:sldId id="269" r:id="rId6"/>
    <p:sldId id="274" r:id="rId7"/>
    <p:sldId id="268" r:id="rId8"/>
    <p:sldId id="267" r:id="rId9"/>
    <p:sldId id="273" r:id="rId10"/>
    <p:sldId id="260" r:id="rId11"/>
    <p:sldId id="272" r:id="rId12"/>
    <p:sldId id="276" r:id="rId13"/>
    <p:sldId id="263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C7A1-EDEB-48F7-AC25-67CDB454C64E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970F-4578-432F-95CD-89B5B9184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C7A1-EDEB-48F7-AC25-67CDB454C64E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970F-4578-432F-95CD-89B5B9184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C7A1-EDEB-48F7-AC25-67CDB454C64E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970F-4578-432F-95CD-89B5B9184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C7A1-EDEB-48F7-AC25-67CDB454C64E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970F-4578-432F-95CD-89B5B9184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C7A1-EDEB-48F7-AC25-67CDB454C64E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970F-4578-432F-95CD-89B5B9184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C7A1-EDEB-48F7-AC25-67CDB454C64E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970F-4578-432F-95CD-89B5B9184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C7A1-EDEB-48F7-AC25-67CDB454C64E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970F-4578-432F-95CD-89B5B9184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C7A1-EDEB-48F7-AC25-67CDB454C64E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970F-4578-432F-95CD-89B5B9184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C7A1-EDEB-48F7-AC25-67CDB454C64E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970F-4578-432F-95CD-89B5B9184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C7A1-EDEB-48F7-AC25-67CDB454C64E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970F-4578-432F-95CD-89B5B9184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C7A1-EDEB-48F7-AC25-67CDB454C64E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970F-4578-432F-95CD-89B5B9184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8C7A1-EDEB-48F7-AC25-67CDB454C64E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5970F-4578-432F-95CD-89B5B9184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ntin.com/templates/power_point_templates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ochemu4ka.ru/_ld/11/18788574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lick01.begun.ru/click.jsp?url=E-58MhoXFhdHuPrEzkfAV87iXrib**ifA324RP7yz8j1v*fun0S0Tfrxs*17b6bRF75aPIUqJLdCzMinZf*O6Ynhn9dLCv6I3UggJNa1fvXy4G2bPgeVhCS1HvWiBihraFGgqYojtpKFD6QxI7-EprnIubjLa3msHmWNLTTVQq7AdvzYzEoo5MCWfvczVrylO6N2jlC7aNoi3JaJnW5CkIAI4-2z-TQ2F3zRMLgypY0Gu0zs3hvz5Al0LANKrH*gXqNUs4DV*5MG63URfY-yuCUE2BgXgm6v0dkCB9790hlhB9CbBHgv8afAS7CE7sxioHoV3puM9k4LrrdlCIhLzOWcucvd7aVhJ5a6Ztl9mJHqx5Z99pPEHJjJGNj7get9ZYVASFLFiinLtHs622ecB7DGpm41iLjvwxpM7o1*g-heMc1wgWWE9FgdZwWk46zkdGngvd0lu9jHEWJjk5BcXateKv1s4OJtJupcnM9xXPBrasO*FwZKZxuUgKZy67cFpCh6R0Fk8jHxvSwfMUwIgHKEZYw&amp;eurl%5b%5d=E-58MqmoqagC*Vg*YSswuOfPU5recDUSBVt4OZeiDefKHZpq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8.jpeg"/><Relationship Id="rId4" Type="http://schemas.openxmlformats.org/officeDocument/2006/relationships/hyperlink" Target="http://pochemu4ka.ru/_ld/11/18788574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3513"/>
          <a:stretch>
            <a:fillRect/>
          </a:stretch>
        </p:blipFill>
        <p:spPr bwMode="auto">
          <a:xfrm>
            <a:off x="0" y="0"/>
            <a:ext cx="91696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r="5400000" sy="-100000" algn="bl" rotWithShape="0"/>
                </a:effectLst>
              </a:rPr>
              <a:t>ПРОФЕССИЯ - ВРАЧ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50" endPos="85000" dir="5400000" sy="-100000" algn="bl" rotWithShape="0"/>
              </a:effectLst>
            </a:endParaRPr>
          </a:p>
        </p:txBody>
      </p:sp>
      <p:pic>
        <p:nvPicPr>
          <p:cNvPr id="3" name="Picture 2" descr="C:\Users\User\Desktop\карт-проф\Отрисовки-2\children_00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1879" y="5143512"/>
            <a:ext cx="1388701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Скажите, как можно сквозь стенку смотреть?</a:t>
            </a:r>
            <a:b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В очках и при свете и то не суметь.</a:t>
            </a:r>
            <a:b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А он между тем разглядел сквозь неё</a:t>
            </a:r>
            <a:b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Не только меня, но и сердце моё.</a:t>
            </a:r>
            <a:b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Ответ (Рентгенолог)</a:t>
            </a:r>
            <a:b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101" name="Picture 5" descr="G:\карт-проф\34306-Clipart-Illustration-Of-A-Jolly-Senior-Pharmacist-Taking-Prescription-Orders-By-Phone.jpg"/>
          <p:cNvPicPr>
            <a:picLocks noChangeAspect="1" noChangeArrowheads="1"/>
          </p:cNvPicPr>
          <p:nvPr/>
        </p:nvPicPr>
        <p:blipFill>
          <a:blip r:embed="rId3"/>
          <a:srcRect r="5653"/>
          <a:stretch>
            <a:fillRect/>
          </a:stretch>
        </p:blipFill>
        <p:spPr bwMode="auto">
          <a:xfrm>
            <a:off x="571472" y="785794"/>
            <a:ext cx="3857652" cy="524203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r="4075"/>
          <a:stretch>
            <a:fillRect/>
          </a:stretch>
        </p:blipFill>
        <p:spPr bwMode="auto">
          <a:xfrm>
            <a:off x="5286380" y="1785926"/>
            <a:ext cx="3389787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357166"/>
            <a:ext cx="3995766" cy="1543048"/>
          </a:xfrm>
        </p:spPr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</a:rPr>
              <a:t>Всегда внимательно с любовью</a:t>
            </a:r>
          </a:p>
          <a:p>
            <a:pPr algn="r">
              <a:buNone/>
            </a:pP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</a:rPr>
              <a:t>Наш доктор лечит Вас, ребят.</a:t>
            </a:r>
          </a:p>
          <a:p>
            <a:pPr algn="r">
              <a:buNone/>
            </a:pP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</a:rPr>
              <a:t>Когда поправит вам здоровье</a:t>
            </a:r>
            <a:endParaRPr lang="ru-RU" sz="14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algn="r">
              <a:buNone/>
            </a:pP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</a:rPr>
              <a:t>Он больше всех бывает рад</a:t>
            </a:r>
          </a:p>
          <a:p>
            <a:pPr algn="r">
              <a:buNone/>
            </a:pP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</a:rPr>
              <a:t>А сколько есть еще врачей,</a:t>
            </a:r>
          </a:p>
          <a:p>
            <a:pPr algn="r">
              <a:buNone/>
            </a:pP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</a:rPr>
              <a:t>Которые готовы</a:t>
            </a:r>
          </a:p>
          <a:p>
            <a:pPr algn="r">
              <a:buNone/>
            </a:pP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</a:rPr>
              <a:t>Не отдыхать, не спать ночей,</a:t>
            </a:r>
          </a:p>
          <a:p>
            <a:pPr algn="r">
              <a:buNone/>
            </a:pP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</a:rPr>
              <a:t> Чтоб были вы здоровы.</a:t>
            </a:r>
          </a:p>
          <a:p>
            <a:pPr algn="r">
              <a:buNone/>
            </a:pPr>
            <a:endParaRPr lang="ru-RU" sz="1100" dirty="0"/>
          </a:p>
          <a:p>
            <a:pPr algn="r">
              <a:buNone/>
            </a:pPr>
            <a:endParaRPr lang="ru-RU" sz="1100" dirty="0"/>
          </a:p>
        </p:txBody>
      </p:sp>
      <p:pic>
        <p:nvPicPr>
          <p:cNvPr id="7" name="Picture 4" descr="G:\карт-проф\doctor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l="787"/>
          <a:stretch>
            <a:fillRect/>
          </a:stretch>
        </p:blipFill>
        <p:spPr bwMode="auto">
          <a:xfrm>
            <a:off x="4889552" y="2285992"/>
            <a:ext cx="4006800" cy="4316254"/>
          </a:xfrm>
          <a:prstGeom prst="rect">
            <a:avLst/>
          </a:prstGeom>
          <a:noFill/>
        </p:spPr>
      </p:pic>
      <p:pic>
        <p:nvPicPr>
          <p:cNvPr id="8" name="Picture 2" descr="G:\карт-проф\214560-Royalty-Free-RF-Clipart-Illustration-Of-Male-And-Female-Doctors-Talking.jpg"/>
          <p:cNvPicPr>
            <a:picLocks noChangeAspect="1" noChangeArrowheads="1"/>
          </p:cNvPicPr>
          <p:nvPr/>
        </p:nvPicPr>
        <p:blipFill>
          <a:blip r:embed="rId4"/>
          <a:srcRect l="1421" r="4973"/>
          <a:stretch>
            <a:fillRect/>
          </a:stretch>
        </p:blipFill>
        <p:spPr bwMode="auto">
          <a:xfrm>
            <a:off x="357170" y="857232"/>
            <a:ext cx="4387489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G:\карт-проф\0007-006-Professii-0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b="1800"/>
          <a:stretch>
            <a:fillRect/>
          </a:stretch>
        </p:blipFill>
        <p:spPr bwMode="auto">
          <a:xfrm>
            <a:off x="1428728" y="1714488"/>
            <a:ext cx="5643602" cy="4750336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28596" y="357166"/>
            <a:ext cx="3429024" cy="150019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Доктор очень необычный,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Лечит он зверей отлично.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Собачке лапку подлечил,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И на свободу отпустил.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И скажет даже сенбернар: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«Спасибо вам, …(ветеринар)</a:t>
            </a:r>
            <a:endParaRPr lang="ru-RU" sz="1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2" descr="G:\карт-проф\s18788574.jpg"/>
          <p:cNvPicPr>
            <a:picLocks noChangeAspect="1" noChangeArrowheads="1"/>
          </p:cNvPicPr>
          <p:nvPr/>
        </p:nvPicPr>
        <p:blipFill>
          <a:blip r:embed="rId4"/>
          <a:srcRect l="51539" t="66779" r="4625" b="2782"/>
          <a:stretch>
            <a:fillRect/>
          </a:stretch>
        </p:blipFill>
        <p:spPr bwMode="auto">
          <a:xfrm>
            <a:off x="5929322" y="428604"/>
            <a:ext cx="2702006" cy="2672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Что нужно врачу для работы?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6" name="Picture 2" descr="G:\карт-проф\213783-Royalty-Free-RF-Clipart-Illustration-Of-A-Digital-Collage-Of-A-Friendly-Doctor-And-Medical-Items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5032"/>
          <a:stretch>
            <a:fillRect/>
          </a:stretch>
        </p:blipFill>
        <p:spPr bwMode="auto">
          <a:xfrm>
            <a:off x="2643174" y="1285860"/>
            <a:ext cx="5715000" cy="4076590"/>
          </a:xfrm>
          <a:prstGeom prst="rect">
            <a:avLst/>
          </a:prstGeom>
          <a:noFill/>
        </p:spPr>
      </p:pic>
      <p:pic>
        <p:nvPicPr>
          <p:cNvPr id="2050" name="Picture 2" descr="C:\Users\User\Desktop\карт-проф\рисунки\0b0c805d221b573184d8dcb68251121b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500306"/>
            <a:ext cx="1905000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588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Автор: Малинина Т.В.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00201"/>
            <a:ext cx="8219256" cy="964704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http</a:t>
            </a:r>
            <a:r>
              <a:rPr lang="ru-RU" sz="2000" dirty="0">
                <a:solidFill>
                  <a:srgbClr val="0070C0"/>
                </a:solidFill>
              </a:rPr>
              <a:t>: </a:t>
            </a:r>
            <a:r>
              <a:rPr lang="en-US" sz="2000" dirty="0">
                <a:solidFill>
                  <a:srgbClr val="0070C0"/>
                </a:solidFill>
              </a:rPr>
              <a:t>//pochemu4ka/</a:t>
            </a:r>
            <a:r>
              <a:rPr lang="en-US" sz="2000" dirty="0" err="1">
                <a:solidFill>
                  <a:srgbClr val="0070C0"/>
                </a:solidFill>
              </a:rPr>
              <a:t>ru</a:t>
            </a:r>
            <a:endParaRPr lang="ru-RU" sz="2000" dirty="0">
              <a:solidFill>
                <a:srgbClr val="0070C0"/>
              </a:solidFill>
            </a:endParaRPr>
          </a:p>
          <a:p>
            <a:r>
              <a:rPr lang="ru-RU" sz="2000" u="sng" dirty="0">
                <a:solidFill>
                  <a:srgbClr val="0070C0"/>
                </a:solidFill>
                <a:hlinkClick r:id="rId3"/>
              </a:rPr>
              <a:t>http://www.flintin.com/templates/power_point_templates</a:t>
            </a:r>
            <a:r>
              <a:rPr lang="ru-RU" sz="2000" u="sng" dirty="0" smtClean="0">
                <a:solidFill>
                  <a:srgbClr val="0070C0"/>
                </a:solidFill>
                <a:hlinkClick r:id="rId3"/>
              </a:rPr>
              <a:t>/</a:t>
            </a:r>
            <a:endParaRPr lang="ru-RU" sz="2000" dirty="0" smtClean="0">
              <a:solidFill>
                <a:srgbClr val="0070C0"/>
              </a:solidFill>
            </a:endParaRPr>
          </a:p>
          <a:p>
            <a:r>
              <a:rPr lang="en-US" sz="2000" smtClean="0">
                <a:solidFill>
                  <a:srgbClr val="0070C0"/>
                </a:solidFill>
              </a:rPr>
              <a:t>http://allforchildren.ru/paint/prof_doctor.php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3381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571480"/>
            <a:ext cx="3543296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Врач</a:t>
            </a:r>
            <a:b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Все болезни лечит врач,</a:t>
            </a:r>
            <a:b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Он уколет – ты не плачь.</a:t>
            </a:r>
            <a:b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Веселей смотри вокруг:</a:t>
            </a:r>
            <a:b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Детский врач – ребятам друг.</a:t>
            </a:r>
            <a:b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В. Степанов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7" descr="G:\карт-проф\e6019b3069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7167"/>
            <a:ext cx="4786346" cy="6156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G:\карт-проф\Clipart-Cartoon-Design-03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7559"/>
          <a:stretch>
            <a:fillRect/>
          </a:stretch>
        </p:blipFill>
        <p:spPr bwMode="auto">
          <a:xfrm>
            <a:off x="3714744" y="785794"/>
            <a:ext cx="5100482" cy="47149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Педиатра ты не бойся,</a:t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Не волнуйся, успокойся,</a:t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И, конечно же, не плачь,</a:t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Это просто детский ...</a:t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Ответ (Врач)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2" descr="G:\карт-проф\0005-004-Vrach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357430"/>
            <a:ext cx="4038600" cy="4097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G:\карт-проф\33013-Clipart-Illustration-Of-A-Doctor-Preparing-A-Syringe-For-Shots-While-A-Boy-And-Girl-Watch.jpg"/>
          <p:cNvPicPr>
            <a:picLocks noChangeAspect="1" noChangeArrowheads="1"/>
          </p:cNvPicPr>
          <p:nvPr/>
        </p:nvPicPr>
        <p:blipFill>
          <a:blip r:embed="rId3"/>
          <a:srcRect b="5417"/>
          <a:stretch>
            <a:fillRect/>
          </a:stretch>
        </p:blipFill>
        <p:spPr bwMode="auto">
          <a:xfrm>
            <a:off x="357158" y="1571612"/>
            <a:ext cx="7143800" cy="471480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857620" y="4286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Ставит банки и уколы</a:t>
            </a:r>
          </a:p>
          <a:p>
            <a:pPr algn="r"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Всем ученикам из школы.</a:t>
            </a:r>
          </a:p>
          <a:p>
            <a:pPr algn="r"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Очень добрая она</a:t>
            </a:r>
          </a:p>
          <a:p>
            <a:pPr algn="r"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В халате белом (медсестра)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285728"/>
            <a:ext cx="4214842" cy="2357454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>
              <a:buNone/>
            </a:pPr>
            <a:r>
              <a:rPr lang="ru-RU" sz="4900" b="1" i="1" dirty="0" smtClean="0">
                <a:solidFill>
                  <a:schemeClr val="accent6">
                    <a:lumMod val="50000"/>
                  </a:schemeClr>
                </a:solidFill>
              </a:rPr>
              <a:t>Я конфеток много ел,</a:t>
            </a:r>
          </a:p>
          <a:p>
            <a:pPr>
              <a:buNone/>
            </a:pPr>
            <a:r>
              <a:rPr lang="ru-RU" sz="4900" b="1" i="1" dirty="0" smtClean="0">
                <a:solidFill>
                  <a:schemeClr val="accent6">
                    <a:lumMod val="50000"/>
                  </a:schemeClr>
                </a:solidFill>
              </a:rPr>
              <a:t>Вот мой зуб и заболел.</a:t>
            </a:r>
          </a:p>
          <a:p>
            <a:pPr>
              <a:buNone/>
            </a:pPr>
            <a:r>
              <a:rPr lang="ru-RU" sz="4900" b="1" i="1" dirty="0" smtClean="0">
                <a:solidFill>
                  <a:schemeClr val="accent6">
                    <a:lumMod val="50000"/>
                  </a:schemeClr>
                </a:solidFill>
              </a:rPr>
              <a:t>Что мне делать? Как мне быть?</a:t>
            </a:r>
          </a:p>
          <a:p>
            <a:pPr>
              <a:buNone/>
            </a:pPr>
            <a:r>
              <a:rPr lang="ru-RU" sz="4900" b="1" i="1" dirty="0" smtClean="0">
                <a:solidFill>
                  <a:schemeClr val="accent6">
                    <a:lumMod val="50000"/>
                  </a:schemeClr>
                </a:solidFill>
              </a:rPr>
              <a:t>Надо зубик подлечить.</a:t>
            </a:r>
          </a:p>
          <a:p>
            <a:pPr>
              <a:buNone/>
            </a:pPr>
            <a:r>
              <a:rPr lang="ru-RU" sz="4900" b="1" i="1" dirty="0" smtClean="0">
                <a:solidFill>
                  <a:schemeClr val="accent6">
                    <a:lumMod val="50000"/>
                  </a:schemeClr>
                </a:solidFill>
              </a:rPr>
              <a:t>Зубик мой мне очень дорог,</a:t>
            </a:r>
          </a:p>
          <a:p>
            <a:pPr>
              <a:buNone/>
            </a:pPr>
            <a:r>
              <a:rPr lang="ru-RU" sz="4900" b="1" i="1" dirty="0" smtClean="0">
                <a:solidFill>
                  <a:schemeClr val="accent6">
                    <a:lumMod val="50000"/>
                  </a:schemeClr>
                </a:solidFill>
              </a:rPr>
              <a:t>Помоги мне (стоматолог)</a:t>
            </a:r>
            <a:r>
              <a:rPr lang="ru-RU" sz="4900" b="1" i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900" b="1" i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49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2" descr="G:\карт-проф\s18788574.jpg"/>
          <p:cNvPicPr>
            <a:picLocks noChangeAspect="1" noChangeArrowheads="1"/>
          </p:cNvPicPr>
          <p:nvPr/>
        </p:nvPicPr>
        <p:blipFill>
          <a:blip r:embed="rId3"/>
          <a:srcRect l="51539" t="3246" r="4625" b="66316"/>
          <a:stretch>
            <a:fillRect/>
          </a:stretch>
        </p:blipFill>
        <p:spPr bwMode="auto">
          <a:xfrm>
            <a:off x="2928926" y="285728"/>
            <a:ext cx="2360494" cy="2286016"/>
          </a:xfrm>
          <a:prstGeom prst="rect">
            <a:avLst/>
          </a:prstGeom>
          <a:noFill/>
        </p:spPr>
      </p:pic>
      <p:pic>
        <p:nvPicPr>
          <p:cNvPr id="8" name="Picture 3" descr="G:\карт-проф\стоматолог.jpg"/>
          <p:cNvPicPr>
            <a:picLocks noChangeAspect="1" noChangeArrowheads="1"/>
          </p:cNvPicPr>
          <p:nvPr/>
        </p:nvPicPr>
        <p:blipFill>
          <a:blip r:embed="rId4"/>
          <a:srcRect l="4486" t="3487" r="3925" b="25720"/>
          <a:stretch>
            <a:fillRect/>
          </a:stretch>
        </p:blipFill>
        <p:spPr bwMode="auto">
          <a:xfrm>
            <a:off x="285720" y="3000372"/>
            <a:ext cx="3621185" cy="3600237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/>
          <a:srcRect l="1350" t="869" r="2700" b="869"/>
          <a:stretch>
            <a:fillRect/>
          </a:stretch>
        </p:blipFill>
        <p:spPr bwMode="auto">
          <a:xfrm>
            <a:off x="5473951" y="1401993"/>
            <a:ext cx="3176696" cy="505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Глазки наши сбережет,</a:t>
            </a:r>
            <a:b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Капельки для них найдет.</a:t>
            </a:r>
            <a:b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По глазам специалист</a:t>
            </a:r>
            <a:b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Добрый доктор (окулист)</a:t>
            </a:r>
            <a:b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1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357166"/>
            <a:ext cx="3829048" cy="132873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Этот врач не просто доктор,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Лечит людям он глаза,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Даже если видишь плохо,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Разглядишь ты всё в очках.</a:t>
            </a:r>
            <a:b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Ответ (Окулист)</a:t>
            </a:r>
            <a:endParaRPr lang="ru-RU" sz="1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http://pochemu4ka.ru/_ld/11/s18788574.jpg">
            <a:hlinkClick r:id="rId3" tgtFrame="&quot;_blank&quot;" tooltip="&quot;Нажмите, для просмотра в полном размере...&quot;"/>
          </p:cNvPr>
          <p:cNvPicPr>
            <a:picLocks noGrp="1"/>
          </p:cNvPicPr>
          <p:nvPr>
            <p:ph sz="half" idx="1"/>
          </p:nvPr>
        </p:nvPicPr>
        <p:blipFill>
          <a:blip r:embed="rId4" cstate="print"/>
          <a:srcRect l="52200" t="34781" r="4625" b="35245"/>
          <a:stretch>
            <a:fillRect/>
          </a:stretch>
        </p:blipFill>
        <p:spPr bwMode="auto">
          <a:xfrm>
            <a:off x="2071670" y="1928802"/>
            <a:ext cx="4572032" cy="464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357166"/>
            <a:ext cx="4181476" cy="18573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900" b="1" i="1" dirty="0" smtClean="0">
                <a:solidFill>
                  <a:schemeClr val="accent6">
                    <a:lumMod val="50000"/>
                  </a:schemeClr>
                </a:solidFill>
              </a:rPr>
              <a:t>Мы </a:t>
            </a:r>
            <a:r>
              <a:rPr lang="ru-RU" sz="1900" b="1" i="1" dirty="0">
                <a:solidFill>
                  <a:schemeClr val="accent6">
                    <a:lumMod val="50000"/>
                  </a:schemeClr>
                </a:solidFill>
              </a:rPr>
              <a:t>от </a:t>
            </a:r>
            <a:r>
              <a:rPr lang="ru-RU" sz="1900" b="1" i="1" u="sng" dirty="0">
                <a:solidFill>
                  <a:schemeClr val="accent6">
                    <a:lumMod val="50000"/>
                  </a:schemeClr>
                </a:solidFill>
                <a:hlinkClick r:id="rId3"/>
              </a:rPr>
              <a:t>простуды</a:t>
            </a:r>
            <a:r>
              <a:rPr lang="ru-RU" sz="19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b="1" i="1" dirty="0" smtClean="0">
                <a:solidFill>
                  <a:schemeClr val="accent6">
                    <a:lumMod val="50000"/>
                  </a:schemeClr>
                </a:solidFill>
              </a:rPr>
              <a:t>вновь страдаем</a:t>
            </a:r>
            <a:r>
              <a:rPr lang="ru-RU" sz="1900" b="1" i="1" dirty="0">
                <a:solidFill>
                  <a:schemeClr val="accent6">
                    <a:lumMod val="50000"/>
                  </a:schemeClr>
                </a:solidFill>
              </a:rPr>
              <a:t>,</a:t>
            </a:r>
            <a:br>
              <a:rPr lang="ru-RU" sz="19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00" b="1" i="1" dirty="0">
                <a:solidFill>
                  <a:schemeClr val="accent6">
                    <a:lumMod val="50000"/>
                  </a:schemeClr>
                </a:solidFill>
              </a:rPr>
              <a:t>Врача мы на дом вызываем.</a:t>
            </a:r>
            <a:br>
              <a:rPr lang="ru-RU" sz="19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00" b="1" i="1" dirty="0">
                <a:solidFill>
                  <a:schemeClr val="accent6">
                    <a:lumMod val="50000"/>
                  </a:schemeClr>
                </a:solidFill>
              </a:rPr>
              <a:t>Он выдаст нам больничный лист.</a:t>
            </a:r>
            <a:br>
              <a:rPr lang="ru-RU" sz="19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00" b="1" i="1" dirty="0">
                <a:solidFill>
                  <a:schemeClr val="accent6">
                    <a:lumMod val="50000"/>
                  </a:schemeClr>
                </a:solidFill>
              </a:rPr>
              <a:t>А кто он как специалист?</a:t>
            </a:r>
          </a:p>
          <a:p>
            <a:pPr>
              <a:buNone/>
            </a:pPr>
            <a:r>
              <a:rPr lang="ru-RU" sz="1900" b="1" i="1" dirty="0">
                <a:solidFill>
                  <a:schemeClr val="accent6">
                    <a:lumMod val="50000"/>
                  </a:schemeClr>
                </a:solidFill>
              </a:rPr>
              <a:t>(терапевт)</a:t>
            </a:r>
          </a:p>
          <a:p>
            <a:endParaRPr lang="ru-RU" dirty="0"/>
          </a:p>
        </p:txBody>
      </p:sp>
      <p:pic>
        <p:nvPicPr>
          <p:cNvPr id="7" name="Picture 4" descr="G:\карт-проф\2599074-n--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8596" y="428604"/>
            <a:ext cx="4057238" cy="5775428"/>
          </a:xfrm>
          <a:prstGeom prst="rect">
            <a:avLst/>
          </a:prstGeom>
          <a:noFill/>
        </p:spPr>
      </p:pic>
      <p:pic>
        <p:nvPicPr>
          <p:cNvPr id="5" name="Picture 5" descr="G:\карт-проф\doktor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2357430"/>
            <a:ext cx="2576517" cy="3541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428604"/>
            <a:ext cx="3400420" cy="1143000"/>
          </a:xfrm>
        </p:spPr>
        <p:txBody>
          <a:bodyPr>
            <a:noAutofit/>
          </a:bodyPr>
          <a:lstStyle/>
          <a:p>
            <a:pPr algn="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Спрятан здесь вопрос такой: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Доктор с ниткой и иглой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Как зовётся? Вспоминай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И быстрей ответ давай.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(Хирург)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1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290" name="Picture 2" descr="G:\карт-проф\хирург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4486" t="3487" r="3925" b="20489"/>
          <a:stretch>
            <a:fillRect/>
          </a:stretch>
        </p:blipFill>
        <p:spPr bwMode="auto">
          <a:xfrm>
            <a:off x="2786050" y="1357298"/>
            <a:ext cx="4728479" cy="5048792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500034" y="285728"/>
            <a:ext cx="4038600" cy="14716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Этот доктор удалит</a:t>
            </a:r>
          </a:p>
          <a:p>
            <a:pPr>
              <a:buNone/>
            </a:pP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Мне легко аппендицит.</a:t>
            </a:r>
          </a:p>
          <a:p>
            <a:pPr>
              <a:buNone/>
            </a:pP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Скальпель – лучший его друг,</a:t>
            </a:r>
          </a:p>
          <a:p>
            <a:pPr>
              <a:buNone/>
            </a:pP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Кто же доктор тот? … !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Ответ (Хирург)</a:t>
            </a:r>
            <a:endParaRPr lang="ru-RU" sz="1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Заболело ушко, горлышко першит,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Да еще вдобавок носик мой сопит.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«Что ж, придется выписать укол»-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Сказал мне грустно доктор ..(</a:t>
            </a:r>
            <a:r>
              <a:rPr lang="ru-RU" sz="1600" b="1" i="1" dirty="0" err="1" smtClean="0">
                <a:solidFill>
                  <a:schemeClr val="accent6">
                    <a:lumMod val="50000"/>
                  </a:schemeClr>
                </a:solidFill>
              </a:rPr>
              <a:t>лор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ru-RU" sz="1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8" descr="G:\карт-проф\image00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14487"/>
            <a:ext cx="3071834" cy="4249973"/>
          </a:xfrm>
          <a:prstGeom prst="rect">
            <a:avLst/>
          </a:prstGeom>
          <a:noFill/>
        </p:spPr>
      </p:pic>
      <p:pic>
        <p:nvPicPr>
          <p:cNvPr id="8" name="Содержимое 4" descr="http://pochemu4ka.ru/_ld/11/s18788574.jpg">
            <a:hlinkClick r:id="rId4" tgtFrame="&quot;_blank&quot;" tooltip="&quot;Нажмите, для просмотра в полном размере...&quot;"/>
          </p:cNvPr>
          <p:cNvPicPr>
            <a:picLocks/>
          </p:cNvPicPr>
          <p:nvPr/>
        </p:nvPicPr>
        <p:blipFill>
          <a:blip r:embed="rId5" cstate="print"/>
          <a:srcRect l="9251" t="34781" r="49557" b="34317"/>
          <a:stretch>
            <a:fillRect/>
          </a:stretch>
        </p:blipFill>
        <p:spPr bwMode="auto">
          <a:xfrm>
            <a:off x="5572132" y="428604"/>
            <a:ext cx="309851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G:\карт-проф\0511-1008-3119-2932_Realistic_Female_Doctor_Examining_a_Childs_Eyes_clipart_image.jp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3910900"/>
            <a:ext cx="3446680" cy="2589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191</Words>
  <Application>Microsoft Office PowerPoint</Application>
  <PresentationFormat>Экран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ПРОФЕССИЯ - ВРАЧ</vt:lpstr>
      <vt:lpstr>Врач Все болезни лечит врач, Он уколет – ты не плачь. Веселей смотри вокруг: Детский врач – ребятам друг.                             В. Степанов</vt:lpstr>
      <vt:lpstr>Педиатра ты не бойся, Не волнуйся, успокойся, И, конечно же, не плачь, Это просто детский ... Ответ (Врач)</vt:lpstr>
      <vt:lpstr>Слайд 4</vt:lpstr>
      <vt:lpstr>Слайд 5</vt:lpstr>
      <vt:lpstr>Глазки наши сбережет, Капельки для них найдет. По глазам специалист Добрый доктор (окулист) </vt:lpstr>
      <vt:lpstr>Слайд 7</vt:lpstr>
      <vt:lpstr>Спрятан здесь вопрос такой: Доктор с ниткой и иглой Как зовётся? Вспоминай И быстрей ответ давай. (Хирург) </vt:lpstr>
      <vt:lpstr>Заболело ушко, горлышко першит, Да еще вдобавок носик мой сопит. «Что ж, придется выписать укол»- Сказал мне грустно доктор ..(лор)</vt:lpstr>
      <vt:lpstr>Скажите, как можно сквозь стенку смотреть? В очках и при свете и то не суметь. А он между тем разглядел сквозь неё Не только меня, но и сердце моё. Ответ (Рентгенолог)   </vt:lpstr>
      <vt:lpstr>Слайд 11</vt:lpstr>
      <vt:lpstr>Слайд 12</vt:lpstr>
      <vt:lpstr>Что нужно врачу для работы?</vt:lpstr>
      <vt:lpstr>Автор: Малинина Т.В.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57</cp:revision>
  <dcterms:created xsi:type="dcterms:W3CDTF">2012-05-06T10:51:15Z</dcterms:created>
  <dcterms:modified xsi:type="dcterms:W3CDTF">2013-03-05T15:08:55Z</dcterms:modified>
</cp:coreProperties>
</file>