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6" r:id="rId3"/>
    <p:sldId id="270" r:id="rId4"/>
    <p:sldId id="262" r:id="rId5"/>
    <p:sldId id="271" r:id="rId6"/>
    <p:sldId id="267" r:id="rId7"/>
    <p:sldId id="268" r:id="rId8"/>
    <p:sldId id="261" r:id="rId9"/>
    <p:sldId id="272" r:id="rId10"/>
    <p:sldId id="260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046C-1306-4DBA-92C1-168B0D4A5C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9E50-6148-49B5-9AE2-CAAA3648C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046C-1306-4DBA-92C1-168B0D4A5C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9E50-6148-49B5-9AE2-CAAA3648C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046C-1306-4DBA-92C1-168B0D4A5C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9E50-6148-49B5-9AE2-CAAA3648C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046C-1306-4DBA-92C1-168B0D4A5C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9E50-6148-49B5-9AE2-CAAA3648C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046C-1306-4DBA-92C1-168B0D4A5C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9E50-6148-49B5-9AE2-CAAA3648C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046C-1306-4DBA-92C1-168B0D4A5C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9E50-6148-49B5-9AE2-CAAA3648C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046C-1306-4DBA-92C1-168B0D4A5C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9E50-6148-49B5-9AE2-CAAA3648C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046C-1306-4DBA-92C1-168B0D4A5C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9E50-6148-49B5-9AE2-CAAA3648C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046C-1306-4DBA-92C1-168B0D4A5C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9E50-6148-49B5-9AE2-CAAA3648C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046C-1306-4DBA-92C1-168B0D4A5C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9E50-6148-49B5-9AE2-CAAA3648C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046C-1306-4DBA-92C1-168B0D4A5C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9E50-6148-49B5-9AE2-CAAA3648C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8046C-1306-4DBA-92C1-168B0D4A5C0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39E50-6148-49B5-9AE2-CAAA3648C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intin.com/templates/power_point_templat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5381019" cy="1523994"/>
          </a:xfrm>
        </p:spPr>
        <p:txBody>
          <a:bodyPr>
            <a:prstTxWarp prst="textCascadeUp">
              <a:avLst/>
            </a:prstTxWarp>
            <a:normAutofit/>
          </a:bodyPr>
          <a:lstStyle/>
          <a:p>
            <a:r>
              <a:rPr lang="ru-RU" sz="7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пожарные</a:t>
            </a:r>
            <a:endParaRPr lang="ru-RU" sz="7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500174"/>
            <a:ext cx="3603625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Что нужно для тушения пожара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Рисунок 6" descr="http://pochemu4ka.ru/_ld/17/3473562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071810"/>
            <a:ext cx="1571636" cy="135732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http://pochemu4ka.ru/_ld/17/7820844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143248"/>
            <a:ext cx="1658698" cy="135116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http://pochemu4ka.ru/_ld/17/7820844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3071810"/>
            <a:ext cx="1571636" cy="135732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http://pochemu4ka.ru/_ld/17/7820844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4929198"/>
            <a:ext cx="1658674" cy="135122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Рисунок 12" descr="http://pochemu4ka.ru/_ld/17/7820844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1428736"/>
            <a:ext cx="1658666" cy="135114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http://pochemu4ka.ru/_ld/17/78208449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1428736"/>
            <a:ext cx="1571636" cy="135732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 descr="http://pochemu4ka.ru/_ld/17/78208449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48" y="1428736"/>
            <a:ext cx="1658698" cy="1351169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6" name="Рисунок 15" descr="http://pochemu4ka.ru/_ld/17/34735621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3438" y="4929198"/>
            <a:ext cx="1500198" cy="135732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Рисунок 16" descr="http://pochemu4ka.ru/_ld/17/34735621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72000" y="3071810"/>
            <a:ext cx="1571636" cy="135732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Рисунок 17" descr="http://pochemu4ka.ru/_ld/17/34735621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572264" y="4929198"/>
            <a:ext cx="1571636" cy="135732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" name="Рисунок 18" descr="http://pochemu4ka.ru/_ld/17/34735621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714612" y="4929198"/>
            <a:ext cx="1643074" cy="135732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" name="Рисунок 19" descr="http://pochemu4ka.ru/_ld/17/34735621.jpg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572000" y="1428736"/>
            <a:ext cx="1500198" cy="135732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Крепко помните, друзья,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Что с огнём шутить …..(нельзя)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643050"/>
            <a:ext cx="6652847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Автор: Малинина Т.В.- МАДОУ «Катюша»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ru-RU" dirty="0" err="1">
                <a:solidFill>
                  <a:srgbClr val="0070C0"/>
                </a:solidFill>
              </a:rPr>
              <a:t>айт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http</a:t>
            </a:r>
            <a:r>
              <a:rPr lang="ru-RU" dirty="0">
                <a:solidFill>
                  <a:srgbClr val="0070C0"/>
                </a:solidFill>
              </a:rPr>
              <a:t>: </a:t>
            </a:r>
            <a:r>
              <a:rPr lang="en-US" dirty="0">
                <a:solidFill>
                  <a:srgbClr val="0070C0"/>
                </a:solidFill>
              </a:rPr>
              <a:t>//pochemu4ka/</a:t>
            </a:r>
            <a:r>
              <a:rPr lang="en-US" dirty="0" err="1">
                <a:solidFill>
                  <a:srgbClr val="0070C0"/>
                </a:solidFill>
              </a:rPr>
              <a:t>ru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u="sng" dirty="0">
                <a:solidFill>
                  <a:srgbClr val="0070C0"/>
                </a:solidFill>
                <a:hlinkClick r:id="rId2"/>
              </a:rPr>
              <a:t>http://www.flintin.com/templates/power_point_templates/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251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BEAC7">
                <a:alpha val="7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3614734" cy="26146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У меня характер яркий,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Аппетит у меня жаркий.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Я могу съесть целый дом,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Улицу, микрорайон.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Мне достаточно искры,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Чтоб взметнулись вверх костры.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Ты рукой меня не тронь.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Обожжёшься! Я - …(огонь)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6" descr="C:\Users\User\Desktop\профкссии\357599883.jp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85926"/>
            <a:ext cx="4881590" cy="488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http://pochemu4ka.ru/_ld/17/618196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86124"/>
            <a:ext cx="2127888" cy="206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3500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Что за тесный, тесный дом?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Сто сестричек жмутся в нём.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И любая из сестричек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Может вспыхнуть, как костёр.  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(Спички)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4572008"/>
            <a:ext cx="2857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Я мчусь с сиреной на пожар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Везу я воду с пеной.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Потушим вмиг огонь и жар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Мы быстры, словно стрелы.  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( Пожарная машина)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28" y="642918"/>
            <a:ext cx="419259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/>
              <a:t>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Смел огонь, они смелее, 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Он силен, они сильнее,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Их огнём не испугать,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Им к огню не привыкать!  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(пожарные) 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00166" y="1583304"/>
            <a:ext cx="6119453" cy="4541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28596" y="500042"/>
            <a:ext cx="3043230" cy="14001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В брезентовой куртке и каске,</a:t>
            </a:r>
            <a:b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Забыв про кольчужную </a:t>
            </a:r>
            <a:r>
              <a:rPr lang="ru-RU" sz="1900" b="1" i="1" dirty="0" err="1" smtClean="0">
                <a:solidFill>
                  <a:schemeClr val="accent6">
                    <a:lumMod val="50000"/>
                  </a:schemeClr>
                </a:solidFill>
              </a:rPr>
              <a:t>бронь</a:t>
            </a: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Решительно и без опаски</a:t>
            </a:r>
            <a:b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Бросается рыцарь в огонь! </a:t>
            </a:r>
            <a:b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(Пожарный)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9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71546"/>
            <a:ext cx="550772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BEAC7">
                <a:alpha val="3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5643602" cy="1143000"/>
          </a:xfrm>
        </p:spPr>
        <p:txBody>
          <a:bodyPr>
            <a:noAutofit/>
          </a:bodyPr>
          <a:lstStyle/>
          <a:p>
            <a:pPr algn="l"/>
            <a:r>
              <a:rPr lang="ru-RU" sz="1200" b="1" i="1" u="sng" dirty="0" smtClean="0">
                <a:solidFill>
                  <a:schemeClr val="accent6">
                    <a:lumMod val="50000"/>
                  </a:schemeClr>
                </a:solidFill>
              </a:rPr>
              <a:t>ПОЖАРНАЯ МАШИНА 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Машина пожарная - красного цвета.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А ну-ка, подумай, зачем нужно это?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   Затем, чтобы каждый, увидев, бежал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В сторонку и ехать бы ей не мешал.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   Ужасная скорость! Гудок, будто вой.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"Стоять всем на месте!"- свистит постовой.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   Только машине красного цвета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Проезд разрешен напрямик вдоль проспекта.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   Пожарные в касках сидят в два ряда.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В цирке пожар. Они едут туда.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   Крыша горит и пылает арена!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За дело пожарные взялись мгновенно.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   Только мелькают по лестнице пятки,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Ныряют в огонь смельчаки без оглядки.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   Спасают верблюда, выводят слона...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Вот где сноровка и сила нужна.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   Пожарный под куполом как акробат: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Там две обезьянки от страха вопят.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   Под каждой подмышкой торчит по мартышке,-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Он их достал и вернулся назад.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   Огонь побежден. Он утих и погас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А цирк подновят и откроют для нас.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   Пожарной машине красного цвета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   И смелым пожарным спасибо за это! 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(Галина Лебедева)</a:t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14678" y="2500306"/>
            <a:ext cx="5714286" cy="394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09392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Что за лестница такая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Из машины вырастает,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Поднимаясь выше дома,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Всем пожарным так знакома. 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(Лестница на пожарной машине)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49291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Висит - молчит, а перевернешь- шипит, и пена летит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5" r="32978" b="10866"/>
          <a:stretch/>
        </p:blipFill>
        <p:spPr bwMode="auto">
          <a:xfrm rot="843564">
            <a:off x="5145274" y="687765"/>
            <a:ext cx="1954109" cy="3846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143636" y="1000108"/>
            <a:ext cx="3000364" cy="55721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</a:t>
            </a:r>
            <a:r>
              <a:rPr lang="ru-RU" sz="3500" b="1" i="1" dirty="0" smtClean="0">
                <a:solidFill>
                  <a:schemeClr val="accent6">
                    <a:lumMod val="50000"/>
                  </a:schemeClr>
                </a:solidFill>
              </a:rPr>
              <a:t>Пожарник</a:t>
            </a: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Мы про кошечку читали,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Про пожар и про беду,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А потом переглянулись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И придумали игру.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У-У-У! Летит машина.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Разбегайся, детвора!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Здесь спасателей команда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На пожар спешит с утра.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Роль хозяйки у Наташи –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Лучше всех она пищит.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В доме с куклами осталась: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-Помогите нам, - кричит.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Мы схватились за ведёрки,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Поливали всё кругом.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Без пожарников, поверьте,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Не спасли б Наташин дом.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А теперь, друзья, придётся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Нашу няню выручать: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На ковре большую лужу</a:t>
            </a:r>
            <a:b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i="1" dirty="0">
                <a:solidFill>
                  <a:schemeClr val="accent6">
                    <a:lumMod val="50000"/>
                  </a:schemeClr>
                </a:solidFill>
              </a:rPr>
              <a:t>Вместе с нею вытирать.</a:t>
            </a:r>
          </a:p>
          <a:p>
            <a:endParaRPr lang="ru-RU" sz="35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2599101-s-n---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ABCC"/>
              </a:clrFrom>
              <a:clrTo>
                <a:srgbClr val="F5ABC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248472" cy="6047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Огнеопасные предметы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Что лишнее?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4" name="Содержимое 4" descr="http://pochemu4ka.ru/_ld/17/664697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736"/>
            <a:ext cx="1428760" cy="135732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Содержимое 5" descr="http://pochemu4ka.ru/_ld/17/6181963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1428760" cy="13573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Содержимое 5" descr="http://pochemu4ka.ru/_ld/17/61819636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000372"/>
            <a:ext cx="1428760" cy="135732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Содержимое 5" descr="http://pochemu4ka.ru/_ld/17/61819636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428736"/>
            <a:ext cx="1428760" cy="135732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Содержимое 5" descr="http://pochemu4ka.ru/_ld/17/61819636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428736"/>
            <a:ext cx="1428760" cy="135732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Содержимое 5" descr="http://pochemu4ka.ru/_ld/17/61819636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1428736"/>
            <a:ext cx="1428760" cy="135732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Содержимое 5" descr="http://pochemu4ka.ru/_ld/17/61819636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500570"/>
            <a:ext cx="1428760" cy="142876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Содержимое 4" descr="http://pochemu4ka.ru/_ld/17/66469762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3000372"/>
            <a:ext cx="1428760" cy="135732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Содержимое 4" descr="http://pochemu4ka.ru/_ld/17/66469762.jp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3000372"/>
            <a:ext cx="1428760" cy="12858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" name="Содержимое 4" descr="http://pochemu4ka.ru/_ld/17/66469762.jpg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3000372"/>
            <a:ext cx="1428760" cy="12858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Содержимое 4" descr="http://pochemu4ka.ru/_ld/17/66469762.jpg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736" y="4572008"/>
            <a:ext cx="1428760" cy="12858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Содержимое 4" descr="http://pochemu4ka.ru/_ld/17/66469762.jpg"/>
          <p:cNvPicPr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8662" y="4572008"/>
            <a:ext cx="1428760" cy="12858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" name="Рисунок 18" descr="http://pochemu4ka.ru/_ld/17/34735621.jpg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500562" y="4572008"/>
            <a:ext cx="1428760" cy="12858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" name="Содержимое 4" descr="http://pochemu4ka.ru/_ld/17/34796284.jpg"/>
          <p:cNvPicPr>
            <a:picLocks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7158" y="3071810"/>
            <a:ext cx="1428760" cy="12858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84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пожарные</vt:lpstr>
      <vt:lpstr>Слайд 2</vt:lpstr>
      <vt:lpstr>Слайд 3</vt:lpstr>
      <vt:lpstr> Смел огонь, они смелее,  Он силен, они сильнее, Их огнём не испугать, Им к огню не привыкать!   (пожарные)  </vt:lpstr>
      <vt:lpstr>Слайд 5</vt:lpstr>
      <vt:lpstr>ПОЖАРНАЯ МАШИНА         Машина пожарная - красного цвета.     А ну-ка, подумай, зачем нужно это?        Затем, чтобы каждый, увидев, бежал     В сторонку и ехать бы ей не мешал.        Ужасная скорость! Гудок, будто вой.     "Стоять всем на месте!"- свистит постовой.        Только машине красного цвета     Проезд разрешен напрямик вдоль проспекта.        Пожарные в касках сидят в два ряда.     В цирке пожар. Они едут туда.        Крыша горит и пылает арена!     За дело пожарные взялись мгновенно.        Только мелькают по лестнице пятки,     Ныряют в огонь смельчаки без оглядки.        Спасают верблюда, выводят слона...     Вот где сноровка и сила нужна.        Пожарный под куполом как акробат:     Там две обезьянки от страха вопят.        Под каждой подмышкой торчит по мартышке,-     Он их достал и вернулся назад.        Огонь побежден. Он утих и погас     А цирк подновят и откроют для нас.        Пожарной машине красного цвета     И смелым пожарным спасибо за это!  (Галина Лебедева)  </vt:lpstr>
      <vt:lpstr>Слайд 7</vt:lpstr>
      <vt:lpstr>Слайд 8</vt:lpstr>
      <vt:lpstr>Огнеопасные предметы Что лишнее?</vt:lpstr>
      <vt:lpstr>Что нужно для тушения пожара</vt:lpstr>
      <vt:lpstr>Крепко помните, друзья, Что с огнём шутить …..(нельзя) </vt:lpstr>
      <vt:lpstr>Автор: Малинина Т.В.- МАДОУ «Катюша»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пожарный</dc:title>
  <dc:creator>User</dc:creator>
  <cp:lastModifiedBy>User</cp:lastModifiedBy>
  <cp:revision>50</cp:revision>
  <dcterms:created xsi:type="dcterms:W3CDTF">2012-05-06T11:16:35Z</dcterms:created>
  <dcterms:modified xsi:type="dcterms:W3CDTF">2013-03-24T08:54:51Z</dcterms:modified>
</cp:coreProperties>
</file>