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2"/>
  </p:notesMasterIdLst>
  <p:sldIdLst>
    <p:sldId id="256" r:id="rId2"/>
    <p:sldId id="265" r:id="rId3"/>
    <p:sldId id="270" r:id="rId4"/>
    <p:sldId id="257" r:id="rId5"/>
    <p:sldId id="267" r:id="rId6"/>
    <p:sldId id="268" r:id="rId7"/>
    <p:sldId id="258" r:id="rId8"/>
    <p:sldId id="260" r:id="rId9"/>
    <p:sldId id="269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2499D-3D69-40FC-84DB-C9150BE68531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2DA8E-4707-4575-B808-9F76F4462F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253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2DA8E-4707-4575-B808-9F76F4462F6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243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3A498E-5DD8-4F77-BF3D-CF800CE6098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02A69-15E2-4689-AD27-11690E53A9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3A498E-5DD8-4F77-BF3D-CF800CE6098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02A69-15E2-4689-AD27-11690E53A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3A498E-5DD8-4F77-BF3D-CF800CE6098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02A69-15E2-4689-AD27-11690E53A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3A498E-5DD8-4F77-BF3D-CF800CE6098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02A69-15E2-4689-AD27-11690E53A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3A498E-5DD8-4F77-BF3D-CF800CE6098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02A69-15E2-4689-AD27-11690E53A9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3A498E-5DD8-4F77-BF3D-CF800CE6098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02A69-15E2-4689-AD27-11690E53A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3A498E-5DD8-4F77-BF3D-CF800CE6098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02A69-15E2-4689-AD27-11690E53A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3A498E-5DD8-4F77-BF3D-CF800CE6098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02A69-15E2-4689-AD27-11690E53A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3A498E-5DD8-4F77-BF3D-CF800CE6098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02A69-15E2-4689-AD27-11690E53A9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3A498E-5DD8-4F77-BF3D-CF800CE6098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02A69-15E2-4689-AD27-11690E53A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3A498E-5DD8-4F77-BF3D-CF800CE6098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02A69-15E2-4689-AD27-11690E53A9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33A498E-5DD8-4F77-BF3D-CF800CE6098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CA02A69-15E2-4689-AD27-11690E53A9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5661248"/>
            <a:ext cx="6478488" cy="1010543"/>
          </a:xfrm>
        </p:spPr>
        <p:txBody>
          <a:bodyPr>
            <a:prstTxWarp prst="textDeflateTop">
              <a:avLst/>
            </a:prstTxWarp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Почтальон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498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3500438"/>
            <a:ext cx="6266004" cy="1143000"/>
          </a:xfrm>
        </p:spPr>
        <p:txBody>
          <a:bodyPr>
            <a:normAutofit fontScale="90000"/>
          </a:bodyPr>
          <a:lstStyle/>
          <a:p>
            <a:r>
              <a:rPr lang="ru-RU" sz="2200" i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Автор: Малинина </a:t>
            </a:r>
            <a:r>
              <a:rPr lang="ru-RU" sz="2200" i="1" dirty="0" err="1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Т.В</a:t>
            </a:r>
            <a:r>
              <a:rPr lang="ru-RU" sz="2200" i="1" dirty="0" err="1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.-воспитатель</a:t>
            </a:r>
            <a:r>
              <a:rPr lang="ru-RU" sz="2200" i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 МАДОУ д.с. «Катюша»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/>
            </a:r>
            <a:br>
              <a:rPr lang="ru-RU" sz="2000" i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</a:b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Источник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: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Century" pitchFamily="18" charset="0"/>
              </a:rPr>
              <a:t>http</a:t>
            </a:r>
            <a:r>
              <a:rPr lang="ru-RU" sz="2000" i="1" dirty="0">
                <a:solidFill>
                  <a:srgbClr val="0070C0"/>
                </a:solidFill>
                <a:latin typeface="Century" pitchFamily="18" charset="0"/>
              </a:rPr>
              <a:t>://narod.ru/disk/10044445000/%</a:t>
            </a:r>
            <a:r>
              <a:rPr lang="ru-RU" sz="2000" i="1" dirty="0" smtClean="0">
                <a:solidFill>
                  <a:srgbClr val="0070C0"/>
                </a:solidFill>
                <a:latin typeface="Century" pitchFamily="18" charset="0"/>
              </a:rPr>
              <a:t>20%26%20Cakes.rar.html</a:t>
            </a:r>
            <a:r>
              <a:rPr lang="en-US" sz="2000" i="1" dirty="0" smtClean="0">
                <a:solidFill>
                  <a:srgbClr val="0070C0"/>
                </a:solidFill>
                <a:latin typeface="Century" pitchFamily="18" charset="0"/>
              </a:rPr>
              <a:t> http://malchishki-i-devchonki.ru/Zagadki-professii.html http%3A%2F%2Fwww.theplayshack.co.uk%2Fimages%2FPostman_Pa.jpg</a:t>
            </a:r>
            <a:r>
              <a:rPr lang="ru-RU" sz="2000" i="1" dirty="0" smtClean="0">
                <a:solidFill>
                  <a:srgbClr val="0070C0"/>
                </a:solidFill>
                <a:latin typeface="Century" pitchFamily="18" charset="0"/>
              </a:rPr>
              <a:t/>
            </a:r>
            <a:br>
              <a:rPr lang="ru-RU" sz="2000" i="1" dirty="0" smtClean="0">
                <a:solidFill>
                  <a:srgbClr val="0070C0"/>
                </a:solidFill>
                <a:latin typeface="Century" pitchFamily="18" charset="0"/>
              </a:rPr>
            </a:br>
            <a:r>
              <a:rPr lang="en-US" sz="2000" i="1" dirty="0" smtClean="0">
                <a:solidFill>
                  <a:srgbClr val="0070C0"/>
                </a:solidFill>
                <a:latin typeface="Century" pitchFamily="18" charset="0"/>
              </a:rPr>
              <a:t>http%3A%2F%2Fimg0.liveinternet.ru%2Fimages%2Ffoto%2Fc%2F0%2Fapps%2F3%2F346%2F3346536_professii_5.jpg http://www.numama.ru/zagadki-dlja-malenkih-detei/zagadki-pro-bytovye-predmety/zagadki-pro-pismo.html </a:t>
            </a:r>
            <a:r>
              <a:rPr lang="ru-RU" i="1" dirty="0" smtClean="0">
                <a:solidFill>
                  <a:srgbClr val="0070C0"/>
                </a:solidFill>
                <a:latin typeface="Century" pitchFamily="18" charset="0"/>
              </a:rPr>
              <a:t/>
            </a:r>
            <a:br>
              <a:rPr lang="ru-RU" i="1" dirty="0" smtClean="0">
                <a:solidFill>
                  <a:srgbClr val="0070C0"/>
                </a:solidFill>
                <a:latin typeface="Century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/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</a:b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/>
            </a:r>
            <a:br>
              <a:rPr lang="ru-RU" i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7863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659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285860"/>
            <a:ext cx="3810000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38" y="500042"/>
            <a:ext cx="4038600" cy="2116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Почтальон</a:t>
            </a:r>
            <a:endParaRPr lang="ru-RU" sz="1800" b="1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1800" b="1" i="1" dirty="0">
                <a:solidFill>
                  <a:srgbClr val="7030A0"/>
                </a:solidFill>
              </a:rPr>
              <a:t>Кто приносит нам газеты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7030A0"/>
                </a:solidFill>
              </a:rPr>
              <a:t>И от бабушки приветы?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329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200" b="1" i="1" dirty="0">
                <a:solidFill>
                  <a:srgbClr val="00B050"/>
                </a:solidFill>
                <a:effectLst/>
                <a:ea typeface="+mn-ea"/>
                <a:cs typeface="+mn-cs"/>
              </a:rPr>
              <a:t>Их приносит почтальон.</a:t>
            </a:r>
            <a:br>
              <a:rPr lang="ru-RU" sz="2200" b="1" i="1" dirty="0">
                <a:solidFill>
                  <a:srgbClr val="00B050"/>
                </a:solidFill>
                <a:effectLst/>
                <a:ea typeface="+mn-ea"/>
                <a:cs typeface="+mn-cs"/>
              </a:rPr>
            </a:br>
            <a:r>
              <a:rPr lang="ru-RU" sz="2200" b="1" i="1" dirty="0">
                <a:solidFill>
                  <a:srgbClr val="00B050"/>
                </a:solidFill>
                <a:effectLst/>
                <a:ea typeface="+mn-ea"/>
                <a:cs typeface="+mn-cs"/>
              </a:rPr>
              <a:t>С толстой сумкой ходит он.</a:t>
            </a:r>
            <a:br>
              <a:rPr lang="ru-RU" sz="2200" b="1" i="1" dirty="0">
                <a:solidFill>
                  <a:srgbClr val="00B050"/>
                </a:solidFill>
                <a:effectLst/>
                <a:ea typeface="+mn-ea"/>
                <a:cs typeface="+mn-cs"/>
              </a:rPr>
            </a:br>
            <a:r>
              <a:rPr lang="ru-RU" sz="2200" b="1" i="1" dirty="0">
                <a:solidFill>
                  <a:srgbClr val="00B050"/>
                </a:solidFill>
                <a:effectLst/>
                <a:ea typeface="+mn-ea"/>
                <a:cs typeface="+mn-cs"/>
              </a:rPr>
              <a:t>                 В. Степанов</a:t>
            </a:r>
            <a:br>
              <a:rPr lang="ru-RU" sz="2200" b="1" i="1" dirty="0">
                <a:solidFill>
                  <a:srgbClr val="00B050"/>
                </a:solidFill>
                <a:effectLst/>
                <a:ea typeface="+mn-ea"/>
                <a:cs typeface="+mn-cs"/>
              </a:rPr>
            </a:br>
            <a:endParaRPr lang="ru-RU" sz="1600" b="1" i="1" dirty="0">
              <a:solidFill>
                <a:srgbClr val="00B050"/>
              </a:solidFill>
              <a:effectLst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4414" y="3357562"/>
            <a:ext cx="3932238" cy="245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2066" y="1357298"/>
            <a:ext cx="3218325" cy="438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184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1012" y="476672"/>
            <a:ext cx="4038600" cy="2116832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sz="1600" b="1" i="1" dirty="0">
                <a:solidFill>
                  <a:srgbClr val="00B050"/>
                </a:solidFill>
              </a:rPr>
              <a:t>Ждет письма мой старший брат,</a:t>
            </a:r>
          </a:p>
          <a:p>
            <a:pPr marL="0" indent="0" algn="r">
              <a:buNone/>
            </a:pPr>
            <a:r>
              <a:rPr lang="ru-RU" sz="1600" b="1" i="1" dirty="0">
                <a:solidFill>
                  <a:srgbClr val="00B050"/>
                </a:solidFill>
              </a:rPr>
              <a:t>Я журналу буду рад,</a:t>
            </a:r>
          </a:p>
          <a:p>
            <a:pPr marL="0" indent="0" algn="r">
              <a:buNone/>
            </a:pPr>
            <a:r>
              <a:rPr lang="ru-RU" sz="1600" b="1" i="1" dirty="0">
                <a:solidFill>
                  <a:srgbClr val="00B050"/>
                </a:solidFill>
              </a:rPr>
              <a:t>Папа ждет газету.</a:t>
            </a:r>
          </a:p>
          <a:p>
            <a:pPr marL="0" indent="0" algn="r">
              <a:buNone/>
            </a:pPr>
            <a:r>
              <a:rPr lang="ru-RU" sz="1600" b="1" i="1" dirty="0">
                <a:solidFill>
                  <a:srgbClr val="00B050"/>
                </a:solidFill>
              </a:rPr>
              <a:t>Где же взять все это?</a:t>
            </a:r>
          </a:p>
          <a:p>
            <a:pPr marL="0" indent="0" algn="r">
              <a:buNone/>
            </a:pPr>
            <a:r>
              <a:rPr lang="ru-RU" sz="1600" b="1" i="1" dirty="0">
                <a:solidFill>
                  <a:srgbClr val="00B050"/>
                </a:solidFill>
              </a:rPr>
              <a:t>Принес нам это он -</a:t>
            </a:r>
          </a:p>
          <a:p>
            <a:pPr marL="0" indent="0" algn="r">
              <a:buNone/>
            </a:pPr>
            <a:r>
              <a:rPr lang="ru-RU" sz="1600" b="1" i="1" dirty="0">
                <a:solidFill>
                  <a:srgbClr val="00B050"/>
                </a:solidFill>
              </a:rPr>
              <a:t>Наш знакомый почтальон.</a:t>
            </a:r>
          </a:p>
          <a:p>
            <a:pPr marL="0" indent="0" algn="r">
              <a:buNone/>
            </a:pPr>
            <a:r>
              <a:rPr lang="ru-RU" sz="1600" b="1" i="1" dirty="0">
                <a:solidFill>
                  <a:srgbClr val="00B050"/>
                </a:solidFill>
              </a:rPr>
              <a:t>               В. </a:t>
            </a:r>
            <a:r>
              <a:rPr lang="ru-RU" sz="1600" b="1" i="1" dirty="0" err="1">
                <a:solidFill>
                  <a:srgbClr val="00B050"/>
                </a:solidFill>
              </a:rPr>
              <a:t>Нищев</a:t>
            </a:r>
            <a:r>
              <a:rPr lang="ru-RU" sz="1600" b="1" i="1" dirty="0">
                <a:solidFill>
                  <a:srgbClr val="00B050"/>
                </a:solidFill>
              </a:rPr>
              <a:t> </a:t>
            </a:r>
          </a:p>
          <a:p>
            <a:pPr algn="r"/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6" name="Picture 2" descr="J:\сказки =\0_79b2a_cbf50a6d_XL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DF1"/>
              </a:clrFrom>
              <a:clrTo>
                <a:srgbClr val="FFFDF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285860"/>
            <a:ext cx="5540875" cy="522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74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640" y="113832"/>
            <a:ext cx="4038600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Лист </a:t>
            </a:r>
            <a:r>
              <a:rPr lang="ru-RU" sz="1800" b="1" i="1" dirty="0">
                <a:solidFill>
                  <a:srgbClr val="7030A0"/>
                </a:solidFill>
              </a:rPr>
              <a:t>бумаги по утрам </a:t>
            </a:r>
            <a:br>
              <a:rPr lang="ru-RU" sz="1800" b="1" i="1" dirty="0">
                <a:solidFill>
                  <a:srgbClr val="7030A0"/>
                </a:solidFill>
              </a:rPr>
            </a:br>
            <a:r>
              <a:rPr lang="ru-RU" sz="1800" b="1" i="1" dirty="0">
                <a:solidFill>
                  <a:srgbClr val="7030A0"/>
                </a:solidFill>
              </a:rPr>
              <a:t>На квартиру носят нам </a:t>
            </a:r>
            <a:br>
              <a:rPr lang="ru-RU" sz="1800" b="1" i="1" dirty="0">
                <a:solidFill>
                  <a:srgbClr val="7030A0"/>
                </a:solidFill>
              </a:rPr>
            </a:br>
            <a:r>
              <a:rPr lang="ru-RU" sz="1800" b="1" i="1" dirty="0">
                <a:solidFill>
                  <a:srgbClr val="7030A0"/>
                </a:solidFill>
              </a:rPr>
              <a:t>На одном таком листе </a:t>
            </a:r>
            <a:br>
              <a:rPr lang="ru-RU" sz="1800" b="1" i="1" dirty="0">
                <a:solidFill>
                  <a:srgbClr val="7030A0"/>
                </a:solidFill>
              </a:rPr>
            </a:br>
            <a:r>
              <a:rPr lang="ru-RU" sz="1800" b="1" i="1" dirty="0">
                <a:solidFill>
                  <a:srgbClr val="7030A0"/>
                </a:solidFill>
              </a:rPr>
              <a:t>Много разных новостей (газета) </a:t>
            </a:r>
            <a:br>
              <a:rPr lang="ru-RU" sz="1800" b="1" i="1" dirty="0">
                <a:solidFill>
                  <a:srgbClr val="7030A0"/>
                </a:solidFill>
              </a:rPr>
            </a:br>
            <a:endParaRPr lang="ru-RU" sz="1800" b="1" i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3429000"/>
            <a:ext cx="2522726" cy="291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5960"/>
            <a:ext cx="3596570" cy="532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4314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7356" y="642918"/>
            <a:ext cx="3964074" cy="1368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900" b="1" i="1" dirty="0">
                <a:solidFill>
                  <a:srgbClr val="7030A0"/>
                </a:solidFill>
              </a:rPr>
              <a:t>Заклеили клеем прочно </a:t>
            </a:r>
            <a:br>
              <a:rPr lang="ru-RU" sz="1900" b="1" i="1" dirty="0">
                <a:solidFill>
                  <a:srgbClr val="7030A0"/>
                </a:solidFill>
              </a:rPr>
            </a:br>
            <a:r>
              <a:rPr lang="ru-RU" sz="1900" b="1" i="1" dirty="0">
                <a:solidFill>
                  <a:srgbClr val="7030A0"/>
                </a:solidFill>
              </a:rPr>
              <a:t>И ко мне прислали срочно </a:t>
            </a:r>
            <a:br>
              <a:rPr lang="ru-RU" sz="1900" b="1" i="1" dirty="0">
                <a:solidFill>
                  <a:srgbClr val="7030A0"/>
                </a:solidFill>
              </a:rPr>
            </a:br>
            <a:r>
              <a:rPr lang="ru-RU" sz="1900" b="1" i="1" dirty="0">
                <a:solidFill>
                  <a:srgbClr val="7030A0"/>
                </a:solidFill>
              </a:rPr>
              <a:t>Я его не пожалею </a:t>
            </a:r>
            <a:br>
              <a:rPr lang="ru-RU" sz="1900" b="1" i="1" dirty="0">
                <a:solidFill>
                  <a:srgbClr val="7030A0"/>
                </a:solidFill>
              </a:rPr>
            </a:br>
            <a:r>
              <a:rPr lang="ru-RU" sz="1900" b="1" i="1" dirty="0">
                <a:solidFill>
                  <a:srgbClr val="7030A0"/>
                </a:solidFill>
              </a:rPr>
              <a:t>Получу и вмиг расклею (конверт)</a:t>
            </a:r>
          </a:p>
          <a:p>
            <a:pPr marL="0" indent="0">
              <a:buNone/>
            </a:pPr>
            <a:r>
              <a:rPr lang="ru-RU" sz="1900" b="1" i="1" dirty="0">
                <a:solidFill>
                  <a:srgbClr val="7030A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714620"/>
            <a:ext cx="3008126" cy="388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4" y="4357694"/>
            <a:ext cx="2466875" cy="17661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500042"/>
            <a:ext cx="2725737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5701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i="1" dirty="0">
                <a:solidFill>
                  <a:srgbClr val="7030A0"/>
                </a:solidFill>
                <a:effectLst/>
              </a:rPr>
              <a:t>Я синего цвета </a:t>
            </a:r>
            <a:br>
              <a:rPr lang="ru-RU" sz="1800" b="1" i="1" dirty="0">
                <a:solidFill>
                  <a:srgbClr val="7030A0"/>
                </a:solidFill>
                <a:effectLst/>
              </a:rPr>
            </a:br>
            <a:r>
              <a:rPr lang="ru-RU" sz="1800" b="1" i="1" dirty="0">
                <a:solidFill>
                  <a:srgbClr val="7030A0"/>
                </a:solidFill>
                <a:effectLst/>
              </a:rPr>
              <a:t>Вишу на стене </a:t>
            </a:r>
            <a:br>
              <a:rPr lang="ru-RU" sz="1800" b="1" i="1" dirty="0">
                <a:solidFill>
                  <a:srgbClr val="7030A0"/>
                </a:solidFill>
                <a:effectLst/>
              </a:rPr>
            </a:br>
            <a:r>
              <a:rPr lang="ru-RU" sz="1800" b="1" i="1" dirty="0">
                <a:solidFill>
                  <a:srgbClr val="7030A0"/>
                </a:solidFill>
                <a:effectLst/>
              </a:rPr>
              <a:t>И много приветов </a:t>
            </a:r>
            <a:br>
              <a:rPr lang="ru-RU" sz="1800" b="1" i="1" dirty="0">
                <a:solidFill>
                  <a:srgbClr val="7030A0"/>
                </a:solidFill>
                <a:effectLst/>
              </a:rPr>
            </a:br>
            <a:r>
              <a:rPr lang="ru-RU" sz="1800" b="1" i="1" dirty="0">
                <a:solidFill>
                  <a:srgbClr val="7030A0"/>
                </a:solidFill>
                <a:effectLst/>
              </a:rPr>
              <a:t>Хранится во мне (почтовый ящик) </a:t>
            </a:r>
            <a:r>
              <a:rPr lang="ru-RU" sz="1600" b="1" i="1" dirty="0">
                <a:solidFill>
                  <a:srgbClr val="FFFF00"/>
                </a:solidFill>
              </a:rPr>
              <a:t/>
            </a:r>
            <a:br>
              <a:rPr lang="ru-RU" sz="1600" b="1" i="1" dirty="0">
                <a:solidFill>
                  <a:srgbClr val="FFFF00"/>
                </a:solidFill>
              </a:rPr>
            </a:br>
            <a:r>
              <a:rPr lang="ru-RU" sz="1600" b="1" i="1" dirty="0">
                <a:solidFill>
                  <a:srgbClr val="FFFF00"/>
                </a:solidFill>
              </a:rPr>
              <a:t/>
            </a:r>
            <a:br>
              <a:rPr lang="ru-RU" sz="1600" b="1" i="1" dirty="0">
                <a:solidFill>
                  <a:srgbClr val="FFFF00"/>
                </a:solidFill>
              </a:rPr>
            </a:br>
            <a:endParaRPr lang="ru-RU" sz="1600" b="1" i="1" dirty="0">
              <a:solidFill>
                <a:srgbClr val="FFFF00"/>
              </a:solidFill>
            </a:endParaRPr>
          </a:p>
        </p:txBody>
      </p:sp>
      <p:pic>
        <p:nvPicPr>
          <p:cNvPr id="3076" name="Picture 4" descr="J:\сказки =\3346536_professii_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1214422"/>
            <a:ext cx="4306272" cy="5364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349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effectLst/>
              </a:rPr>
              <a:t>Что нужно для работы почтальону</a:t>
            </a:r>
            <a:r>
              <a:rPr lang="ru-RU" sz="3600" b="1" i="1" dirty="0" smtClean="0">
                <a:solidFill>
                  <a:srgbClr val="FFFF00"/>
                </a:solidFill>
              </a:rPr>
              <a:t>?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995349"/>
            <a:ext cx="3757013" cy="386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6474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</a:rPr>
              <a:t>Моя профессия нужна,</a:t>
            </a:r>
            <a:br>
              <a:rPr lang="ru-RU" sz="3600" b="1" i="1" dirty="0" smtClean="0">
                <a:solidFill>
                  <a:srgbClr val="FFFF00"/>
                </a:solidFill>
              </a:rPr>
            </a:br>
            <a:r>
              <a:rPr lang="ru-RU" sz="3600" b="1" i="1" dirty="0" smtClean="0">
                <a:solidFill>
                  <a:srgbClr val="FFFF00"/>
                </a:solidFill>
              </a:rPr>
              <a:t>Она для всех  всегда важна.</a:t>
            </a:r>
            <a:br>
              <a:rPr lang="ru-RU" sz="3600" b="1" i="1" dirty="0" smtClean="0">
                <a:solidFill>
                  <a:srgbClr val="FFFF00"/>
                </a:solidFill>
              </a:rPr>
            </a:br>
            <a:endParaRPr lang="ru-RU" sz="3600" b="1" i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69445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872</TotalTime>
  <Words>82</Words>
  <Application>Microsoft Office PowerPoint</Application>
  <PresentationFormat>Экран (4:3)</PresentationFormat>
  <Paragraphs>22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Почтальон</vt:lpstr>
      <vt:lpstr>Слайд 2</vt:lpstr>
      <vt:lpstr>Их приносит почтальон. С толстой сумкой ходит он.                  В. Степанов </vt:lpstr>
      <vt:lpstr>Слайд 4</vt:lpstr>
      <vt:lpstr>Слайд 5</vt:lpstr>
      <vt:lpstr>Слайд 6</vt:lpstr>
      <vt:lpstr>Я синего цвета  Вишу на стене  И много приветов  Хранится во мне (почтовый ящик)   </vt:lpstr>
      <vt:lpstr>Что нужно для работы почтальону?</vt:lpstr>
      <vt:lpstr>Моя профессия нужна, Она для всех  всегда важна. </vt:lpstr>
      <vt:lpstr>Автор: Малинина Т.В.-воспитатель МАДОУ д.с. «Катюша» Источник: http://narod.ru/disk/10044445000/%20%26%20Cakes.rar.html http://malchishki-i-devchonki.ru/Zagadki-professii.html http%3A%2F%2Fwww.theplayshack.co.uk%2Fimages%2FPostman_Pa.jpg http%3A%2F%2Fimg0.liveinternet.ru%2Fimages%2Ffoto%2Fc%2F0%2Fapps%2F3%2F346%2F3346536_professii_5.jpg http://www.numama.ru/zagadki-dlja-malenkih-detei/zagadki-pro-bytovye-predmety/zagadki-pro-pismo.html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Почтальон</dc:title>
  <dc:creator>User</dc:creator>
  <cp:lastModifiedBy>User</cp:lastModifiedBy>
  <cp:revision>22</cp:revision>
  <dcterms:created xsi:type="dcterms:W3CDTF">2012-05-15T08:38:38Z</dcterms:created>
  <dcterms:modified xsi:type="dcterms:W3CDTF">2013-03-24T08:30:52Z</dcterms:modified>
</cp:coreProperties>
</file>