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78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47025"/>
    <a:srgbClr val="4B632B"/>
    <a:srgbClr val="F3E5F3"/>
    <a:srgbClr val="5E8C30"/>
    <a:srgbClr val="6F9133"/>
    <a:srgbClr val="6B9F37"/>
    <a:srgbClr val="ECD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91000"/>
            <a:ext cx="6400800" cy="1066800"/>
          </a:xfrm>
          <a:noFill/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rgbClr val="ECD8EC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6858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rgbClr val="4B632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275E7AE-A4F1-4642-8BBA-5DE26DDBE881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BE1D-311B-4DE9-A039-323E3E25C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8143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DB56-A644-4BC8-970C-D92850F10B4C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6C86-4DD5-4AFF-A131-260E43559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69677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9909-7079-4B07-A73C-F891458587C9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C403-34EA-462A-8419-9472E39DB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91305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960F-7509-491B-AA01-55EB1E3C9882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3954-2FD2-4044-B373-CFC6B82CE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97687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92DB3-F8DB-4C97-B4C8-2D0CE6D66E1D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AFB0-E9DC-4ADA-AA23-B56065F62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6224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6054-9617-4B2F-8F41-1246E2A93CCF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7BA2-5CB2-4BAD-B466-B318B5BAF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89463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774A2-CCD2-43A0-B8F2-0128BBD3FFF0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5234-E358-4FFC-911A-B478DCEDF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231813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9AB4-573A-4293-BB92-962C73E144F0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6652-170D-46B2-83E9-7FEA2BFEF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704692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6441F-2C0A-49F2-A453-9CC4164FB27F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1D36-37B8-4211-83CA-3BCF8A606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65750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971C-62B7-48A0-9CCB-2F92567020D2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2986-D4B9-4F47-820B-292DC9F4A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43749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BF57-2915-4165-874C-4CB70F5E53FC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941C-1C69-44DB-9181-14F623BC9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626826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6F9133">
              <a:alpha val="6548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EF05E7-B4B8-449B-80BC-321A1B1599C4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350113-7818-480C-8D5C-9E286D13E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3E5F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3E5F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B63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E8C3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E8C3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E8C3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E8C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46;&#1080;&#1074;&#1086;&#1090;&#1085;&#1099;&#1077;\loshad%20fyrkanie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46;&#1080;&#1074;&#1086;&#1090;&#1085;&#1099;&#1077;\telenok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46;&#1080;&#1074;&#1086;&#1090;&#1085;&#1099;&#1077;\koshka%20myaukanie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Игра «Угадай, кто моя мама»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3644900"/>
            <a:ext cx="4752975" cy="12573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00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Часть 1 </a:t>
            </a:r>
          </a:p>
          <a:p>
            <a:pPr eaLnBrk="1" hangingPunct="1">
              <a:defRPr/>
            </a:pPr>
            <a:r>
              <a:rPr lang="ru-RU" b="1" i="1" dirty="0">
                <a:solidFill>
                  <a:srgbClr val="C00000"/>
                </a:solidFill>
              </a:rPr>
              <a:t>Д</a:t>
            </a:r>
            <a:r>
              <a:rPr lang="ru-RU" b="1" i="1" dirty="0" smtClean="0">
                <a:solidFill>
                  <a:srgbClr val="C00000"/>
                </a:solidFill>
              </a:rPr>
              <a:t>омашние животные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844824"/>
            <a:ext cx="6048672" cy="4382548"/>
          </a:xfrm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>
            <a:off x="2555875" y="2205038"/>
            <a:ext cx="5111750" cy="21605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Коза и козлёнок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844824"/>
            <a:ext cx="6048672" cy="4382548"/>
          </a:xfrm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772816"/>
            <a:ext cx="7128792" cy="4464496"/>
          </a:xfrm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>
            <a:off x="3635375" y="1700213"/>
            <a:ext cx="4681538" cy="41767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Лошадь и жеребёнок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772816"/>
            <a:ext cx="7128792" cy="4464496"/>
          </a:xfrm>
          <a:effectLst>
            <a:softEdge rad="112500"/>
          </a:effectLst>
        </p:spPr>
      </p:pic>
      <p:pic>
        <p:nvPicPr>
          <p:cNvPr id="3" name="loshad fyrkani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5056" y="1772816"/>
            <a:ext cx="5541818" cy="4046093"/>
          </a:xfrm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>
            <a:off x="3911600" y="2397125"/>
            <a:ext cx="3168650" cy="31686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Овца и ягнёнок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5056" y="1772816"/>
            <a:ext cx="5541818" cy="4046093"/>
          </a:xfrm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721" y="2636912"/>
            <a:ext cx="4763568" cy="3801444"/>
          </a:xfrm>
          <a:effectLst>
            <a:softEdge rad="112500"/>
          </a:effectLst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31975"/>
            <a:ext cx="3695700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090988" y="3284538"/>
            <a:ext cx="3024187" cy="21605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Утка и утята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721" y="2636912"/>
            <a:ext cx="4763568" cy="3801444"/>
          </a:xfrm>
          <a:effectLst>
            <a:softEdge rad="112500"/>
          </a:effectLst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31975"/>
            <a:ext cx="3695700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556792"/>
            <a:ext cx="3600400" cy="2696824"/>
          </a:xfrm>
          <a:effectLst>
            <a:softEdge rad="112500"/>
          </a:effectLst>
        </p:spPr>
      </p:pic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97225"/>
            <a:ext cx="466248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356100" y="3429000"/>
            <a:ext cx="4103688" cy="23764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Свинья и поросята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556792"/>
            <a:ext cx="3600400" cy="2696824"/>
          </a:xfrm>
          <a:effectLst>
            <a:softEdge rad="112500"/>
          </a:effectLst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466248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Игра «Угадай, кто моя мама»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412776"/>
            <a:ext cx="6840760" cy="5122020"/>
          </a:xfrm>
          <a:effectLst>
            <a:softEdge rad="112500"/>
          </a:effectLst>
        </p:spPr>
      </p:pic>
      <p:sp>
        <p:nvSpPr>
          <p:cNvPr id="6" name="7-конечная звезда 5"/>
          <p:cNvSpPr/>
          <p:nvPr/>
        </p:nvSpPr>
        <p:spPr>
          <a:xfrm>
            <a:off x="6011863" y="1844675"/>
            <a:ext cx="2089150" cy="2025650"/>
          </a:xfrm>
          <a:prstGeom prst="star7">
            <a:avLst>
              <a:gd name="adj" fmla="val 48874"/>
              <a:gd name="hf" fmla="val 102572"/>
              <a:gd name="vf" fmla="val 10521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484784"/>
            <a:ext cx="6334387" cy="4750791"/>
          </a:xfrm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>
            <a:off x="4427538" y="2708275"/>
            <a:ext cx="2808287" cy="29527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Собака и щенок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484784"/>
            <a:ext cx="6334387" cy="4750791"/>
          </a:xfrm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04864"/>
            <a:ext cx="6048672" cy="1368152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/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Arial Black" pitchFamily="34" charset="0"/>
              </a:rPr>
              <a:t>МОЛОДЦЫ!!!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339752" y="1052736"/>
            <a:ext cx="4901302" cy="756084"/>
          </a:xfrm>
          <a:prstGeom prst="horizontalScroll">
            <a:avLst/>
          </a:prstGeom>
          <a:noFill/>
        </p:spPr>
        <p:txBody>
          <a:bodyPr spcFirstLastPara="1" wrap="none">
            <a:prstTxWarp prst="textArchUp">
              <a:avLst>
                <a:gd name="adj" fmla="val 1132437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Группа «Ромашки»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412776"/>
            <a:ext cx="6840760" cy="5122020"/>
          </a:xfrm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851650" cy="1143000"/>
          </a:xfrm>
          <a:solidFill>
            <a:schemeClr val="accent6">
              <a:lumMod val="60000"/>
              <a:lumOff val="40000"/>
              <a:alpha val="6549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Корова и телёнок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" name="telen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C00000"/>
                </a:solidFill>
                <a:latin typeface="Arial Black" pitchFamily="34" charset="0"/>
              </a:rPr>
              <a:t>К</a:t>
            </a: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4491" y="1412776"/>
            <a:ext cx="5011042" cy="5122020"/>
          </a:xfrm>
          <a:effectLst>
            <a:softEdge rad="112500"/>
          </a:effectLst>
        </p:spPr>
      </p:pic>
      <p:sp>
        <p:nvSpPr>
          <p:cNvPr id="3" name="7-конечная звезда 2"/>
          <p:cNvSpPr/>
          <p:nvPr/>
        </p:nvSpPr>
        <p:spPr>
          <a:xfrm>
            <a:off x="4356100" y="1074738"/>
            <a:ext cx="2519363" cy="4919662"/>
          </a:xfrm>
          <a:prstGeom prst="star7">
            <a:avLst>
              <a:gd name="adj" fmla="val 50000"/>
              <a:gd name="hf" fmla="val 102572"/>
              <a:gd name="vf" fmla="val 10521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  <p:pic>
        <p:nvPicPr>
          <p:cNvPr id="7173" name="List_-_Uteshenie_muzika_dlya_malishey__(get-tune.net).mp3">
            <a:hlinkClick r:id="" action="ppaction://media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805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Кошка и котёнок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4491" y="1412776"/>
            <a:ext cx="5011042" cy="5122020"/>
          </a:xfrm>
          <a:effectLst>
            <a:softEdge rad="112500"/>
          </a:effectLst>
        </p:spPr>
      </p:pic>
      <p:pic>
        <p:nvPicPr>
          <p:cNvPr id="3" name="koshka myaukani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7324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4491" y="1468265"/>
            <a:ext cx="5011042" cy="5011042"/>
          </a:xfrm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>
            <a:off x="3708400" y="1562100"/>
            <a:ext cx="3527425" cy="24479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Курица и цыплята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4491" y="1468265"/>
            <a:ext cx="5011042" cy="5011042"/>
          </a:xfrm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Кто моя мама?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628800"/>
            <a:ext cx="4046368" cy="4782071"/>
          </a:xfrm>
          <a:effectLst>
            <a:softEdge rad="112500"/>
          </a:effectLst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97" t="-937"/>
          <a:stretch>
            <a:fillRect/>
          </a:stretch>
        </p:blipFill>
        <p:spPr bwMode="auto">
          <a:xfrm>
            <a:off x="1331913" y="2133600"/>
            <a:ext cx="2578100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500563" y="1700213"/>
            <a:ext cx="2087562" cy="44656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115888"/>
            <a:ext cx="6553200" cy="1143000"/>
          </a:xfrm>
          <a:solidFill>
            <a:schemeClr val="accent6">
              <a:lumMod val="60000"/>
              <a:lumOff val="40000"/>
              <a:alpha val="6549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Arial Black" pitchFamily="34" charset="0"/>
              </a:rPr>
              <a:t>Зайчиха и зайчонок</a:t>
            </a:r>
            <a:endParaRPr lang="ru-RU" sz="36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628800"/>
            <a:ext cx="4046368" cy="4782071"/>
          </a:xfrm>
          <a:effectLst>
            <a:softEdge rad="112500"/>
          </a:effectLst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1" t="-928" r="24155" b="928"/>
          <a:stretch>
            <a:fillRect/>
          </a:stretch>
        </p:blipFill>
        <p:spPr bwMode="auto">
          <a:xfrm>
            <a:off x="1357313" y="2133600"/>
            <a:ext cx="2578100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4465BA-4B38-465B-B487-461542EE8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149</TotalTime>
  <Words>102</Words>
  <Application>Microsoft Office PowerPoint</Application>
  <PresentationFormat>Экран (4:3)</PresentationFormat>
  <Paragraphs>35</Paragraphs>
  <Slides>22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Arial</vt:lpstr>
      <vt:lpstr>Arial Black</vt:lpstr>
      <vt:lpstr>CSC</vt:lpstr>
      <vt:lpstr>Игра «Угадай, кто моя мама»</vt:lpstr>
      <vt:lpstr>Игра «Угадай, кто моя мама»</vt:lpstr>
      <vt:lpstr>Корова и телёнок</vt:lpstr>
      <vt:lpstr>Кто моя мама?</vt:lpstr>
      <vt:lpstr>Кошка и котёнок</vt:lpstr>
      <vt:lpstr>Кто моя мама?</vt:lpstr>
      <vt:lpstr>Курица и цыплята</vt:lpstr>
      <vt:lpstr>Кто моя мама?</vt:lpstr>
      <vt:lpstr>Зайчиха и зайчонок</vt:lpstr>
      <vt:lpstr>Кто моя мама?</vt:lpstr>
      <vt:lpstr>Коза и козлёнок</vt:lpstr>
      <vt:lpstr>Кто моя мама?</vt:lpstr>
      <vt:lpstr>Лошадь и жеребёнок</vt:lpstr>
      <vt:lpstr>Кто моя мама?</vt:lpstr>
      <vt:lpstr>Овца и ягнёнок</vt:lpstr>
      <vt:lpstr>Кто моя мама?</vt:lpstr>
      <vt:lpstr>Утка и утята</vt:lpstr>
      <vt:lpstr>Кто моя мама?</vt:lpstr>
      <vt:lpstr>Свинья и поросята</vt:lpstr>
      <vt:lpstr>Кто моя мама?</vt:lpstr>
      <vt:lpstr>Собака и щенок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Мамы и детки</dc:title>
  <dc:creator>1;Елена Васильевна</dc:creator>
  <dc:description>Шаблон оформления</dc:description>
  <cp:lastModifiedBy>1</cp:lastModifiedBy>
  <cp:revision>22</cp:revision>
  <dcterms:created xsi:type="dcterms:W3CDTF">2012-11-19T05:34:12Z</dcterms:created>
  <dcterms:modified xsi:type="dcterms:W3CDTF">2012-11-23T21:03:09Z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TC300054039990</vt:lpwstr>
  </property>
</Properties>
</file>