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5"/>
  </p:notesMasterIdLst>
  <p:sldIdLst>
    <p:sldId id="262" r:id="rId2"/>
    <p:sldId id="260" r:id="rId3"/>
    <p:sldId id="26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7" autoAdjust="0"/>
    <p:restoredTop sz="94660"/>
  </p:normalViewPr>
  <p:slideViewPr>
    <p:cSldViewPr>
      <p:cViewPr varScale="1">
        <p:scale>
          <a:sx n="58" d="100"/>
          <a:sy n="58" d="100"/>
        </p:scale>
        <p:origin x="-6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7D44F-3D47-4760-8D2C-2858D8D8CFF3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CAA36-D6AC-400D-A03E-8CA5468DB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18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E483-33DA-434E-AA39-6A67429866CF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D1F3-61CB-4F68-8CD1-522BA5886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E483-33DA-434E-AA39-6A67429866CF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D1F3-61CB-4F68-8CD1-522BA5886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E483-33DA-434E-AA39-6A67429866CF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D1F3-61CB-4F68-8CD1-522BA5886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E483-33DA-434E-AA39-6A67429866CF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D1F3-61CB-4F68-8CD1-522BA5886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E483-33DA-434E-AA39-6A67429866CF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D1F3-61CB-4F68-8CD1-522BA5886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E483-33DA-434E-AA39-6A67429866CF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D1F3-61CB-4F68-8CD1-522BA5886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E483-33DA-434E-AA39-6A67429866CF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D1F3-61CB-4F68-8CD1-522BA5886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E483-33DA-434E-AA39-6A67429866CF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D1F3-61CB-4F68-8CD1-522BA5886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E483-33DA-434E-AA39-6A67429866CF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D1F3-61CB-4F68-8CD1-522BA5886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E483-33DA-434E-AA39-6A67429866CF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D1F3-61CB-4F68-8CD1-522BA5886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E483-33DA-434E-AA39-6A67429866CF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D1F3-61CB-4F68-8CD1-522BA5886BBF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F9AE483-33DA-434E-AA39-6A67429866CF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F70D1F3-61CB-4F68-8CD1-522BA5886B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Наталья\Desktop\РАБОТА\картинки для шкафчиков\cartoon-wallpaper-1024x768-09120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лья\Desktop\РАБОТА\картинки\432826-2b3115c76153d5f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0000" l="9722" r="96875">
                        <a14:foregroundMark x1="54514" y1="15000" x2="54514" y2="15000"/>
                        <a14:foregroundMark x1="64583" y1="18611" x2="64583" y2="18611"/>
                        <a14:foregroundMark x1="72569" y1="23333" x2="75347" y2="27222"/>
                        <a14:foregroundMark x1="65625" y1="18889" x2="69792" y2="21667"/>
                        <a14:foregroundMark x1="56944" y1="15556" x2="60417" y2="16389"/>
                        <a14:foregroundMark x1="60764" y1="17222" x2="62847" y2="17222"/>
                        <a14:foregroundMark x1="52431" y1="14722" x2="36458" y2="15278"/>
                        <a14:foregroundMark x1="36111" y1="15278" x2="26736" y2="1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8"/>
            <a:ext cx="2940685" cy="36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495753"/>
            <a:ext cx="8208912" cy="9541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ПРОВЕДЕНИЕ   ДОСУГА </a:t>
            </a:r>
          </a:p>
          <a:p>
            <a:pPr algn="ctr"/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 В ГОСТИ  К  БАБУШКЕ  И  ДЕДУШКЕ»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38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РАБОТА\картинки\y_79d1b2d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4" b="99069" l="0" r="97522">
                        <a14:foregroundMark x1="8798" y1="24581" x2="36679" y2="37058"/>
                        <a14:foregroundMark x1="28625" y1="20670" x2="34449" y2="29050"/>
                        <a14:foregroundMark x1="25774" y1="27933" x2="35192" y2="16387"/>
                        <a14:foregroundMark x1="46964" y1="8566" x2="84263" y2="40596"/>
                        <a14:foregroundMark x1="82280" y1="13408" x2="55019" y2="30912"/>
                        <a14:foregroundMark x1="61958" y1="15829" x2="62330" y2="42086"/>
                        <a14:foregroundMark x1="53160" y1="22160" x2="57125" y2="24022"/>
                        <a14:foregroundMark x1="70632" y1="12849" x2="75960" y2="33892"/>
                        <a14:foregroundMark x1="81041" y1="14153" x2="82280" y2="23277"/>
                        <a14:foregroundMark x1="10037" y1="36872" x2="25898" y2="37058"/>
                        <a14:foregroundMark x1="11524" y1="59777" x2="43618" y2="76536"/>
                        <a14:foregroundMark x1="34572" y1="90689" x2="36307" y2="93482"/>
                        <a14:foregroundMark x1="36183" y1="94600" x2="35564" y2="83799"/>
                        <a14:foregroundMark x1="57373" y1="57169" x2="86741" y2="76350"/>
                        <a14:foregroundMark x1="88228" y1="56797" x2="86617" y2="83985"/>
                        <a14:foregroundMark x1="85626" y1="65363" x2="60719" y2="62011"/>
                        <a14:foregroundMark x1="87608" y1="57542" x2="56753" y2="61639"/>
                        <a14:foregroundMark x1="91574" y1="56052" x2="91574" y2="81192"/>
                        <a14:foregroundMark x1="7807" y1="54935" x2="39281" y2="54376"/>
                        <a14:foregroundMark x1="63817" y1="62756" x2="61834" y2="83426"/>
                        <a14:foregroundMark x1="25279" y1="69832" x2="25279" y2="85661"/>
                        <a14:foregroundMark x1="13135" y1="70950" x2="16109" y2="79702"/>
                        <a14:foregroundMark x1="15985" y1="3911" x2="20694" y2="2048"/>
                        <a14:foregroundMark x1="18092" y1="3538" x2="15489" y2="7635"/>
                        <a14:foregroundMark x1="26270" y1="42831" x2="26890" y2="46555"/>
                        <a14:foregroundMark x1="72986" y1="42644" x2="74102" y2="46555"/>
                        <a14:foregroundMark x1="82032" y1="90875" x2="81908" y2="94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" y="-1582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Наталья\Desktop\РАБОТА\SAM_594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548680"/>
            <a:ext cx="3168352" cy="2231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Наталья\Desktop\РАБОТА\SAM_5947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5"/>
          <a:stretch/>
        </p:blipFill>
        <p:spPr bwMode="auto">
          <a:xfrm>
            <a:off x="783457" y="3645024"/>
            <a:ext cx="3505191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Наталья\Desktop\РАБОТА\SAM_5951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3789040"/>
            <a:ext cx="3713673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24208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entury" pitchFamily="18" charset="0"/>
              </a:rPr>
              <a:t>7</a:t>
            </a:r>
            <a:r>
              <a:rPr lang="ru-RU" dirty="0" smtClean="0">
                <a:latin typeface="Century" pitchFamily="18" charset="0"/>
              </a:rPr>
              <a:t> ГРУППА</a:t>
            </a:r>
            <a:endParaRPr lang="ru-RU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9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РАБОТА\картинки\y_79d1b2d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4" b="98883" l="620" r="100000">
                        <a14:foregroundMark x1="31846" y1="17691" x2="13879" y2="41341"/>
                        <a14:foregroundMark x1="51301" y1="11918" x2="87113" y2="32402"/>
                        <a14:foregroundMark x1="83024" y1="5400" x2="84387" y2="32588"/>
                        <a14:foregroundMark x1="8055" y1="55121" x2="46964" y2="85847"/>
                        <a14:foregroundMark x1="44114" y1="59590" x2="10533" y2="82123"/>
                        <a14:foregroundMark x1="52912" y1="53818" x2="88600" y2="95158"/>
                        <a14:foregroundMark x1="85998" y1="58845" x2="77943" y2="76723"/>
                        <a14:foregroundMark x1="70136" y1="10428" x2="82156" y2="19926"/>
                        <a14:foregroundMark x1="22181" y1="3166" x2="15489" y2="5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Наталья\Desktop\РАБОТА\SAM_5949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2021" y="476672"/>
            <a:ext cx="3012163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Наталья\Desktop\РАБОТА\SAM_595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3717032"/>
            <a:ext cx="3312368" cy="2317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Наталья\Desktop\РАБОТА\SAM_5954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3567377"/>
            <a:ext cx="3393657" cy="2617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24208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entury" pitchFamily="18" charset="0"/>
              </a:rPr>
              <a:t>7</a:t>
            </a:r>
            <a:r>
              <a:rPr lang="ru-RU" dirty="0" smtClean="0">
                <a:latin typeface="Century" pitchFamily="18" charset="0"/>
              </a:rPr>
              <a:t> ГРУППА</a:t>
            </a:r>
            <a:endParaRPr lang="ru-RU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122</TotalTime>
  <Words>14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Spring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«СНЕГОВИК 2013»</dc:title>
  <dc:creator>Наталья</dc:creator>
  <cp:lastModifiedBy>Наталья</cp:lastModifiedBy>
  <cp:revision>13</cp:revision>
  <dcterms:created xsi:type="dcterms:W3CDTF">2013-01-11T11:17:51Z</dcterms:created>
  <dcterms:modified xsi:type="dcterms:W3CDTF">2013-01-31T19:57:58Z</dcterms:modified>
</cp:coreProperties>
</file>