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8" r:id="rId3"/>
    <p:sldId id="257" r:id="rId4"/>
    <p:sldId id="273" r:id="rId5"/>
    <p:sldId id="295" r:id="rId6"/>
    <p:sldId id="287" r:id="rId7"/>
    <p:sldId id="285" r:id="rId8"/>
    <p:sldId id="271" r:id="rId9"/>
    <p:sldId id="274" r:id="rId10"/>
    <p:sldId id="292" r:id="rId11"/>
    <p:sldId id="293" r:id="rId12"/>
    <p:sldId id="288" r:id="rId13"/>
    <p:sldId id="281" r:id="rId14"/>
    <p:sldId id="282" r:id="rId15"/>
    <p:sldId id="263" r:id="rId16"/>
    <p:sldId id="276" r:id="rId17"/>
    <p:sldId id="277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49121-6B33-4A5F-BAE1-B7CAB82D46C6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B0C81-A647-4C90-9EBD-B15D92140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0C81-A647-4C90-9EBD-B15D9214052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ll Users\Документы\Мои рисунки\Образцы рисунков\Голубые холм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 descr="clipart_1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91680" y="260648"/>
            <a:ext cx="5328592" cy="532526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699792" y="1196752"/>
            <a:ext cx="3384376" cy="33843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315288020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43808" y="1628800"/>
            <a:ext cx="2736304" cy="22382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5733256"/>
            <a:ext cx="91248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программы поликультурного образования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НОУ  СКЖД – филиала ОАО «РЖД»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Сайт поликультурного образования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 дошкольного и младшего школьного возраста «ВМЕСТЕ»</a:t>
            </a:r>
            <a:r>
              <a:rPr lang="en-US" sz="1800" dirty="0" smtClean="0"/>
              <a:t> http://</a:t>
            </a:r>
            <a:r>
              <a:rPr lang="ru-RU" sz="1800" dirty="0" smtClean="0"/>
              <a:t>вместе-мы.рф/</a:t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5302015" cy="29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255" y="3645024"/>
            <a:ext cx="571474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186808" cy="149817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Знакомим с особенностями  «народной кухни» разных стран (Кружок «Лакомка»)</a:t>
            </a:r>
            <a:endParaRPr lang="ru-RU" sz="1800" dirty="0"/>
          </a:p>
        </p:txBody>
      </p:sp>
      <p:pic>
        <p:nvPicPr>
          <p:cNvPr id="2050" name="Picture 2" descr="F:\Фото по поликультурному\98 кружок Лакомка- знакомим с национальной кухнейДЕВОЧКИ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72008"/>
            <a:ext cx="4572000" cy="3429000"/>
          </a:xfrm>
          <a:prstGeom prst="rect">
            <a:avLst/>
          </a:prstGeom>
          <a:noFill/>
        </p:spPr>
      </p:pic>
      <p:pic>
        <p:nvPicPr>
          <p:cNvPr id="2051" name="Picture 3" descr="F:\Фото по поликультурному\98 Печем с детьми русские пирог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80" y="2492896"/>
            <a:ext cx="4572019" cy="3429124"/>
          </a:xfrm>
          <a:prstGeom prst="rect">
            <a:avLst/>
          </a:prstGeom>
          <a:noFill/>
        </p:spPr>
      </p:pic>
      <p:pic>
        <p:nvPicPr>
          <p:cNvPr id="6" name="Picture 5" descr="ДЕВОЧКИ 0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4573058" cy="343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562074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Создание поликультурной </a:t>
            </a:r>
            <a:br>
              <a:rPr lang="ru-RU" sz="1800" dirty="0" smtClean="0"/>
            </a:br>
            <a:r>
              <a:rPr lang="ru-RU" sz="1800" dirty="0" smtClean="0"/>
              <a:t>образовательной среды</a:t>
            </a:r>
            <a:endParaRPr lang="ru-RU" sz="1800" dirty="0"/>
          </a:p>
        </p:txBody>
      </p:sp>
      <p:pic>
        <p:nvPicPr>
          <p:cNvPr id="4" name="Содержимое 3" descr="98 игровая деятельность в мини-музе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836712"/>
            <a:ext cx="4334884" cy="3096344"/>
          </a:xfrm>
        </p:spPr>
      </p:pic>
      <p:pic>
        <p:nvPicPr>
          <p:cNvPr id="5" name="Рисунок 4" descr="98 Краеведческий музей Кубанского быт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3356992"/>
            <a:ext cx="4668014" cy="3501009"/>
          </a:xfrm>
          <a:prstGeom prst="rect">
            <a:avLst/>
          </a:prstGeom>
        </p:spPr>
      </p:pic>
      <p:pic>
        <p:nvPicPr>
          <p:cNvPr id="3074" name="Picture 2" descr="F:\Ресурсный центр\ПОЛИКУЛЬТУРНОЕ - КРАСНОДАРСКИЙ КРАЙ\Фото\фото  методобъединение\IMG_13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47611" y="0"/>
            <a:ext cx="4896389" cy="3672408"/>
          </a:xfrm>
          <a:prstGeom prst="rect">
            <a:avLst/>
          </a:prstGeom>
          <a:noFill/>
        </p:spPr>
      </p:pic>
      <p:pic>
        <p:nvPicPr>
          <p:cNvPr id="7" name="Содержимое 3" descr="98 Мини-музей Диалог культур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3969" y="3212977"/>
            <a:ext cx="4860031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98 Посещение семьями музея под открытым небом Атаман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6" name="Рисунок 5" descr="98 Экскурси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7" name="Рисунок 6" descr="98 экскурсия в краеведческий музей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0"/>
            <a:ext cx="4716016" cy="3368583"/>
          </a:xfrm>
          <a:prstGeom prst="rect">
            <a:avLst/>
          </a:prstGeom>
        </p:spPr>
      </p:pic>
      <p:pic>
        <p:nvPicPr>
          <p:cNvPr id="1026" name="Picture 2" descr="F:\Фото по поликультурному\98  музей под открытым небом Атамань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499992" cy="337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Переписка по электронной почте с детскими садами России.</a:t>
            </a:r>
            <a:br>
              <a:rPr lang="ru-RU" sz="1800" dirty="0" smtClean="0"/>
            </a:br>
            <a:r>
              <a:rPr lang="ru-RU" sz="1800" dirty="0" smtClean="0"/>
              <a:t>После полученного электронного письма с фотографиями от детей НДОУ 98 педагоги детского сада г. Читы проводят непосредственную образовательную деятельность по теме «Наши друзья на Кубани» </a:t>
            </a:r>
            <a:endParaRPr lang="ru-RU" sz="1800" dirty="0"/>
          </a:p>
        </p:txBody>
      </p:sp>
      <p:pic>
        <p:nvPicPr>
          <p:cNvPr id="4" name="Содержимое 3" descr="getImageCAN8X2A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2060848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Научно-практический семинар для воспитателей, социальных педагогов, старших воспитателей по вопросам внедрения эффективных технологий развития базовых способностей детей дошкольного возраста. </a:t>
            </a:r>
            <a:br>
              <a:rPr lang="ru-RU" sz="1800" dirty="0" smtClean="0"/>
            </a:br>
            <a:r>
              <a:rPr lang="ru-RU" sz="1800" dirty="0" smtClean="0"/>
              <a:t>Тема: «Реализация программы поликультурного образования в негосударственных образовательных учреждениях ОАО «РЖД»</a:t>
            </a:r>
            <a:endParaRPr lang="ru-RU" sz="1800" dirty="0"/>
          </a:p>
        </p:txBody>
      </p:sp>
      <p:pic>
        <p:nvPicPr>
          <p:cNvPr id="6" name="Содержимое 3" descr="98 Научно-практическая конференция. Презентация программы Диалог культу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49528" y="2332037"/>
            <a:ext cx="3394472" cy="4525963"/>
          </a:xfrm>
          <a:prstGeom prst="rect">
            <a:avLst/>
          </a:prstGeom>
        </p:spPr>
      </p:pic>
      <p:pic>
        <p:nvPicPr>
          <p:cNvPr id="2050" name="Picture 2" descr="F:\РЕСУРСНЫЙ  ЦЕНТР\ВСЁ ОСТАЛЬНОЕ\DCIM\100CANON\DSC_01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1484784"/>
            <a:ext cx="5832647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8 Научно-практическая конференция Стихи на японском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980728"/>
            <a:ext cx="4860032" cy="3645024"/>
          </a:xfrm>
        </p:spPr>
      </p:pic>
      <p:pic>
        <p:nvPicPr>
          <p:cNvPr id="5" name="Рисунок 4" descr="98 Научно-практическая конференция Индийский танец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0"/>
            <a:ext cx="4355976" cy="5807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Чтение стихов на японском языке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Индийский танец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8 Научно-практическая конференц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412776"/>
            <a:ext cx="4211960" cy="315897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88640"/>
            <a:ext cx="8856984" cy="72008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Онлайн просмотр непосредственной образовательной деятельности</a:t>
            </a:r>
          </a:p>
          <a:p>
            <a:pPr algn="ctr">
              <a:buNone/>
            </a:pPr>
            <a:r>
              <a:rPr lang="ru-RU" sz="1800" dirty="0" smtClean="0"/>
              <a:t> по формированию детского миролюбия  </a:t>
            </a:r>
            <a:r>
              <a:rPr lang="ru-RU" sz="1400" dirty="0" smtClean="0"/>
              <a:t>(педагог психолог Кирячек А.С.)</a:t>
            </a:r>
            <a:endParaRPr lang="ru-RU" sz="1400" dirty="0"/>
          </a:p>
        </p:txBody>
      </p:sp>
      <p:pic>
        <p:nvPicPr>
          <p:cNvPr id="7170" name="Picture 2" descr="F:\Фото по поликультурному\98 Онлайн просмотр НОД по формированию миролюб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87958" y="3140968"/>
            <a:ext cx="4956042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681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Организация непосредственной образовательной деятельности               с детьми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1916832"/>
            <a:ext cx="2699792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Интеграция специалистов при проведении НОД (Инструктор по физической культуре и педагог дополнительного образования по английскому языку)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445224"/>
            <a:ext cx="44999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:\P70600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4824"/>
            <a:ext cx="6337241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8 знакомим малышей с русскими народными сказкам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1"/>
            <a:ext cx="4655502" cy="3491626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60032" y="6425952"/>
            <a:ext cx="4176464" cy="432048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Знакомим детей русскими</a:t>
            </a:r>
            <a:br>
              <a:rPr lang="ru-RU" sz="1400" dirty="0" smtClean="0"/>
            </a:br>
            <a:r>
              <a:rPr lang="ru-RU" sz="1400" dirty="0" smtClean="0"/>
              <a:t> фольклором</a:t>
            </a:r>
            <a:br>
              <a:rPr lang="ru-RU" sz="14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Рисунок 5" descr="98 моторная игра Волк и 7 козля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56992"/>
            <a:ext cx="4668011" cy="350100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60032" y="6165304"/>
            <a:ext cx="398112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6" descr="98 обыгрывание потешк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31499" y="0"/>
            <a:ext cx="4512501" cy="3384376"/>
          </a:xfrm>
          <a:prstGeom prst="rect">
            <a:avLst/>
          </a:prstGeom>
        </p:spPr>
      </p:pic>
      <p:pic>
        <p:nvPicPr>
          <p:cNvPr id="9" name="Рисунок 8" descr="PB05008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4008" y="3356992"/>
            <a:ext cx="3816424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89240"/>
            <a:ext cx="5724128" cy="64807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Ознакомление детей с народной игрушкой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B0500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2970330" cy="3960440"/>
          </a:xfrm>
        </p:spPr>
      </p:pic>
      <p:pic>
        <p:nvPicPr>
          <p:cNvPr id="14" name="Рисунок 13" descr="PB0500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908720"/>
            <a:ext cx="3078342" cy="4104456"/>
          </a:xfrm>
          <a:prstGeom prst="rect">
            <a:avLst/>
          </a:prstGeom>
        </p:spPr>
      </p:pic>
      <p:pic>
        <p:nvPicPr>
          <p:cNvPr id="16" name="Рисунок 15" descr="PB05006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2348880"/>
            <a:ext cx="3186354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Телемосты между  детьми НДОУ 96, 98, 99</a:t>
            </a:r>
            <a:endParaRPr lang="ru-RU" sz="2000" dirty="0"/>
          </a:p>
        </p:txBody>
      </p:sp>
      <p:pic>
        <p:nvPicPr>
          <p:cNvPr id="4" name="Содержимое 3" descr="Телемост (между НОУ98,96,99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8" y="980728"/>
            <a:ext cx="6528726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Поиск информации под руководством педагогов и самостоятельно</a:t>
            </a:r>
            <a:endParaRPr lang="ru-RU" sz="2000" dirty="0"/>
          </a:p>
        </p:txBody>
      </p:sp>
      <p:pic>
        <p:nvPicPr>
          <p:cNvPr id="8" name="Содержимое 3" descr="98 Экскурсия на выставку в библиотеку Кубань поэтическа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836712"/>
            <a:ext cx="4800533" cy="3600400"/>
          </a:xfrm>
        </p:spPr>
      </p:pic>
      <p:pic>
        <p:nvPicPr>
          <p:cNvPr id="10" name="Рисунок 9" descr="Слайд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64021" y="3573016"/>
            <a:ext cx="4379979" cy="3284984"/>
          </a:xfrm>
          <a:prstGeom prst="rect">
            <a:avLst/>
          </a:prstGeom>
        </p:spPr>
      </p:pic>
      <p:pic>
        <p:nvPicPr>
          <p:cNvPr id="11" name="Рисунок 10" descr="98 рассматривание альбомов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23520" y="836712"/>
            <a:ext cx="4320480" cy="3240360"/>
          </a:xfrm>
          <a:prstGeom prst="rect">
            <a:avLst/>
          </a:prstGeom>
        </p:spPr>
      </p:pic>
      <p:pic>
        <p:nvPicPr>
          <p:cNvPr id="1026" name="Picture 2" descr="F:\фото поликультурное\PB0500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13285"/>
            <a:ext cx="4860032" cy="3644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4653136"/>
            <a:ext cx="42484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:\фото поликультурное\PB0500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04664"/>
            <a:ext cx="7704856" cy="577815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9904" y="4013448"/>
            <a:ext cx="42484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594928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«Мамы и дети разных стран – лепка»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 Сказка Репка на английском язык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188640"/>
            <a:ext cx="7740352" cy="580526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5949280"/>
            <a:ext cx="8229600" cy="75294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800" dirty="0" smtClean="0"/>
              <a:t> </a:t>
            </a:r>
          </a:p>
          <a:p>
            <a:pPr algn="ctr">
              <a:buNone/>
            </a:pPr>
            <a:r>
              <a:rPr lang="ru-RU" sz="1800" dirty="0" smtClean="0"/>
              <a:t> Сказка «Репка» на английском языке </a:t>
            </a:r>
          </a:p>
          <a:p>
            <a:pPr algn="ctr">
              <a:buNone/>
            </a:pPr>
            <a:r>
              <a:rPr lang="ru-RU" sz="1800" dirty="0" smtClean="0"/>
              <a:t>(внутрисадовское телевидение «Теленяня»)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Студия детской мультипликации «Родники»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ИКТ- мульт\P6130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86647" cy="4039985"/>
          </a:xfrm>
          <a:prstGeom prst="rect">
            <a:avLst/>
          </a:prstGeom>
          <a:noFill/>
        </p:spPr>
      </p:pic>
      <p:pic>
        <p:nvPicPr>
          <p:cNvPr id="5" name="Рисунок 4" descr="C:\Documents and Settings\LASharpak.SKZD\Рабочий стол\фото Ира\IMG_025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645024"/>
            <a:ext cx="4355976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64088" y="260648"/>
            <a:ext cx="33227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021288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Кружок «Пластилиновая сказка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27470" y="1412776"/>
            <a:ext cx="3516530" cy="197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P70600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4293096"/>
            <a:ext cx="2088232" cy="1566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146</Words>
  <Application>Microsoft Office PowerPoint</Application>
  <PresentationFormat>Экран (4:3)</PresentationFormat>
  <Paragraphs>28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Обычная</vt:lpstr>
      <vt:lpstr>Слайд 1</vt:lpstr>
      <vt:lpstr>Организация непосредственной образовательной деятельности               с детьми</vt:lpstr>
      <vt:lpstr>  Знакомим детей русскими  фольклором  </vt:lpstr>
      <vt:lpstr> Ознакомление детей с народной игрушкой</vt:lpstr>
      <vt:lpstr>Телемосты между  детьми НДОУ 96, 98, 99</vt:lpstr>
      <vt:lpstr>Поиск информации под руководством педагогов и самостоятельно</vt:lpstr>
      <vt:lpstr>Слайд 7</vt:lpstr>
      <vt:lpstr>Слайд 8</vt:lpstr>
      <vt:lpstr>Студия детской мультипликации «Родники»</vt:lpstr>
      <vt:lpstr>Сайт поликультурного образования  детей дошкольного и младшего школьного возраста «ВМЕСТЕ» http://вместе-мы.рф/ </vt:lpstr>
      <vt:lpstr> Знакомим с особенностями  «народной кухни» разных стран (Кружок «Лакомка»)</vt:lpstr>
      <vt:lpstr>Создание поликультурной  образовательной среды</vt:lpstr>
      <vt:lpstr>Слайд 13</vt:lpstr>
      <vt:lpstr>Переписка по электронной почте с детскими садами России. После полученного электронного письма с фотографиями от детей НДОУ 98 педагоги детского сада г. Читы проводят непосредственную образовательную деятельность по теме «Наши друзья на Кубани» </vt:lpstr>
      <vt:lpstr>Научно-практический семинар для воспитателей, социальных педагогов, старших воспитателей по вопросам внедрения эффективных технологий развития базовых способностей детей дошкольного возраста.  Тема: «Реализация программы поликультурного образования в негосударственных образовательных учреждениях ОАО «РЖД»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НДОУ 98</cp:lastModifiedBy>
  <cp:revision>31</cp:revision>
  <dcterms:modified xsi:type="dcterms:W3CDTF">2013-01-14T11:54:36Z</dcterms:modified>
</cp:coreProperties>
</file>