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2"/>
  </p:sldMasterIdLst>
  <p:sldIdLst>
    <p:sldId id="256" r:id="rId3"/>
    <p:sldId id="260" r:id="rId4"/>
    <p:sldId id="258" r:id="rId5"/>
    <p:sldId id="261" r:id="rId6"/>
    <p:sldId id="283" r:id="rId7"/>
    <p:sldId id="262" r:id="rId8"/>
    <p:sldId id="265" r:id="rId9"/>
    <p:sldId id="266" r:id="rId10"/>
    <p:sldId id="268" r:id="rId11"/>
    <p:sldId id="274" r:id="rId12"/>
    <p:sldId id="277" r:id="rId13"/>
    <p:sldId id="276" r:id="rId14"/>
    <p:sldId id="278" r:id="rId15"/>
    <p:sldId id="279" r:id="rId16"/>
    <p:sldId id="270" r:id="rId17"/>
    <p:sldId id="272" r:id="rId18"/>
    <p:sldId id="273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666633"/>
    <a:srgbClr val="FF3399"/>
    <a:srgbClr val="D8343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Психомоторном  развитии</c:v>
                </c:pt>
                <c:pt idx="1">
                  <c:v>Речевом</c:v>
                </c:pt>
                <c:pt idx="2">
                  <c:v>Норма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0.14000000000000001</c:v>
                </c:pt>
                <c:pt idx="1">
                  <c:v>0.21000000000000002</c:v>
                </c:pt>
                <c:pt idx="2">
                  <c:v>0.65000000000000013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56300627400764713"/>
          <c:y val="0.15180373477021075"/>
          <c:w val="0.43699372909182932"/>
          <c:h val="0.6963925304595788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AF0EC7-2CE4-47C2-8375-2FDA07F801E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A0333E9-C99E-438E-B9D0-3F2C602A6192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Музыкально тематические</a:t>
          </a:r>
          <a:endParaRPr lang="ru-RU" sz="1050" dirty="0">
            <a:solidFill>
              <a:schemeClr val="tx1"/>
            </a:solidFill>
          </a:endParaRPr>
        </a:p>
      </dgm:t>
    </dgm:pt>
    <dgm:pt modelId="{DDB7CC99-C182-4869-8F92-A14002F88A71}" type="parTrans" cxnId="{6D8252B5-3AA4-4ADB-BE71-ABA8B950D4B4}">
      <dgm:prSet/>
      <dgm:spPr/>
      <dgm:t>
        <a:bodyPr/>
        <a:lstStyle/>
        <a:p>
          <a:endParaRPr lang="ru-RU"/>
        </a:p>
      </dgm:t>
    </dgm:pt>
    <dgm:pt modelId="{C0D7CA10-3068-4F42-9702-E74DA63B6F3E}" type="sibTrans" cxnId="{6D8252B5-3AA4-4ADB-BE71-ABA8B950D4B4}">
      <dgm:prSet/>
      <dgm:spPr/>
      <dgm:t>
        <a:bodyPr/>
        <a:lstStyle/>
        <a:p>
          <a:endParaRPr lang="ru-RU"/>
        </a:p>
      </dgm:t>
    </dgm:pt>
    <dgm:pt modelId="{D8CFF772-CE9E-4036-AC53-E9CB24C87C5B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 Тематические</a:t>
          </a:r>
          <a:endParaRPr lang="ru-RU" sz="1400" dirty="0">
            <a:solidFill>
              <a:schemeClr val="tx1"/>
            </a:solidFill>
          </a:endParaRPr>
        </a:p>
      </dgm:t>
    </dgm:pt>
    <dgm:pt modelId="{A6E18516-7644-424E-9189-2D689B1F8754}" type="parTrans" cxnId="{D7C03B35-D7A5-439F-A2C1-E72CC1D96243}">
      <dgm:prSet/>
      <dgm:spPr/>
      <dgm:t>
        <a:bodyPr/>
        <a:lstStyle/>
        <a:p>
          <a:endParaRPr lang="ru-RU"/>
        </a:p>
      </dgm:t>
    </dgm:pt>
    <dgm:pt modelId="{C3352BFA-DCD0-4020-BFAB-E6B45217EC1B}" type="sibTrans" cxnId="{D7C03B35-D7A5-439F-A2C1-E72CC1D96243}">
      <dgm:prSet/>
      <dgm:spPr/>
      <dgm:t>
        <a:bodyPr/>
        <a:lstStyle/>
        <a:p>
          <a:endParaRPr lang="ru-RU"/>
        </a:p>
      </dgm:t>
    </dgm:pt>
    <dgm:pt modelId="{373F43DC-6B48-4A76-BE70-F97AEE6D1D63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Доминантные</a:t>
          </a:r>
          <a:endParaRPr lang="ru-RU" sz="1400" dirty="0">
            <a:solidFill>
              <a:schemeClr val="tx1"/>
            </a:solidFill>
          </a:endParaRPr>
        </a:p>
      </dgm:t>
    </dgm:pt>
    <dgm:pt modelId="{B050168B-EC16-4F34-A637-F3956DBA4F1D}" type="parTrans" cxnId="{9719B2B5-A10A-411C-A2E6-AEFD5E7E6EED}">
      <dgm:prSet/>
      <dgm:spPr/>
      <dgm:t>
        <a:bodyPr/>
        <a:lstStyle/>
        <a:p>
          <a:endParaRPr lang="ru-RU"/>
        </a:p>
      </dgm:t>
    </dgm:pt>
    <dgm:pt modelId="{39C9B9A3-EF08-4156-89AB-B6E24E6D142B}" type="sibTrans" cxnId="{9719B2B5-A10A-411C-A2E6-AEFD5E7E6EED}">
      <dgm:prSet/>
      <dgm:spPr/>
      <dgm:t>
        <a:bodyPr/>
        <a:lstStyle/>
        <a:p>
          <a:endParaRPr lang="ru-RU"/>
        </a:p>
      </dgm:t>
    </dgm:pt>
    <dgm:pt modelId="{B21024FF-8643-4BA6-AB96-E03A00B9B38E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Традиционные</a:t>
          </a:r>
          <a:endParaRPr lang="ru-RU" sz="1400" dirty="0">
            <a:solidFill>
              <a:schemeClr val="tx1"/>
            </a:solidFill>
          </a:endParaRPr>
        </a:p>
      </dgm:t>
    </dgm:pt>
    <dgm:pt modelId="{18AB64C8-C127-4941-9898-9DB7D4A9B352}" type="parTrans" cxnId="{107974B2-CE22-46B4-B92A-3E4A088085DF}">
      <dgm:prSet/>
      <dgm:spPr/>
      <dgm:t>
        <a:bodyPr/>
        <a:lstStyle/>
        <a:p>
          <a:endParaRPr lang="ru-RU"/>
        </a:p>
      </dgm:t>
    </dgm:pt>
    <dgm:pt modelId="{57B25B4D-B127-426D-8688-9FF55555168A}" type="sibTrans" cxnId="{107974B2-CE22-46B4-B92A-3E4A088085DF}">
      <dgm:prSet/>
      <dgm:spPr/>
      <dgm:t>
        <a:bodyPr/>
        <a:lstStyle/>
        <a:p>
          <a:endParaRPr lang="ru-RU"/>
        </a:p>
      </dgm:t>
    </dgm:pt>
    <dgm:pt modelId="{050F7063-90CF-4FE4-AEB2-8BCECF5AC105}">
      <dgm:prSet custT="1"/>
      <dgm:spPr>
        <a:solidFill>
          <a:schemeClr val="bg1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Комплексные</a:t>
          </a:r>
          <a:endParaRPr lang="ru-RU" sz="1400" dirty="0">
            <a:solidFill>
              <a:schemeClr val="tx1"/>
            </a:solidFill>
          </a:endParaRPr>
        </a:p>
      </dgm:t>
    </dgm:pt>
    <dgm:pt modelId="{03CECCC4-A3DB-4C83-BF5C-0889E66C48F4}" type="parTrans" cxnId="{B3B1B5DD-F38B-4F63-8119-BA3DEF010C5B}">
      <dgm:prSet/>
      <dgm:spPr/>
      <dgm:t>
        <a:bodyPr/>
        <a:lstStyle/>
        <a:p>
          <a:endParaRPr lang="ru-RU"/>
        </a:p>
      </dgm:t>
    </dgm:pt>
    <dgm:pt modelId="{CB412278-8A4C-4F08-99BC-7063F00A81E1}" type="sibTrans" cxnId="{B3B1B5DD-F38B-4F63-8119-BA3DEF010C5B}">
      <dgm:prSet/>
      <dgm:spPr/>
      <dgm:t>
        <a:bodyPr/>
        <a:lstStyle/>
        <a:p>
          <a:endParaRPr lang="ru-RU"/>
        </a:p>
      </dgm:t>
    </dgm:pt>
    <dgm:pt modelId="{9391E225-402A-4F1E-AE92-69A678341C4F}" type="pres">
      <dgm:prSet presAssocID="{F6AF0EC7-2CE4-47C2-8375-2FDA07F801EB}" presName="compositeShape" presStyleCnt="0">
        <dgm:presLayoutVars>
          <dgm:chMax val="7"/>
          <dgm:dir/>
          <dgm:resizeHandles val="exact"/>
        </dgm:presLayoutVars>
      </dgm:prSet>
      <dgm:spPr/>
    </dgm:pt>
    <dgm:pt modelId="{893FFE2C-DA8A-4033-BBF9-7FA146265F77}" type="pres">
      <dgm:prSet presAssocID="{F6AF0EC7-2CE4-47C2-8375-2FDA07F801EB}" presName="wedge1" presStyleLbl="node1" presStyleIdx="0" presStyleCnt="5"/>
      <dgm:spPr/>
      <dgm:t>
        <a:bodyPr/>
        <a:lstStyle/>
        <a:p>
          <a:endParaRPr lang="ru-RU"/>
        </a:p>
      </dgm:t>
    </dgm:pt>
    <dgm:pt modelId="{359F341F-C0E0-4EF6-A294-769F3177FC64}" type="pres">
      <dgm:prSet presAssocID="{F6AF0EC7-2CE4-47C2-8375-2FDA07F801EB}" presName="dummy1a" presStyleCnt="0"/>
      <dgm:spPr/>
    </dgm:pt>
    <dgm:pt modelId="{EC620AB7-304A-4EA2-B287-FDF829C48E1C}" type="pres">
      <dgm:prSet presAssocID="{F6AF0EC7-2CE4-47C2-8375-2FDA07F801EB}" presName="dummy1b" presStyleCnt="0"/>
      <dgm:spPr/>
    </dgm:pt>
    <dgm:pt modelId="{5715C0FA-9BFF-4A45-BF8E-009C9CCC3D53}" type="pres">
      <dgm:prSet presAssocID="{F6AF0EC7-2CE4-47C2-8375-2FDA07F801EB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7BEF8-833B-4A12-8770-3011F563B9DE}" type="pres">
      <dgm:prSet presAssocID="{F6AF0EC7-2CE4-47C2-8375-2FDA07F801EB}" presName="wedge2" presStyleLbl="node1" presStyleIdx="1" presStyleCnt="5"/>
      <dgm:spPr/>
      <dgm:t>
        <a:bodyPr/>
        <a:lstStyle/>
        <a:p>
          <a:endParaRPr lang="ru-RU"/>
        </a:p>
      </dgm:t>
    </dgm:pt>
    <dgm:pt modelId="{29227C59-A2C4-4300-BAD1-FE34C7E3A31C}" type="pres">
      <dgm:prSet presAssocID="{F6AF0EC7-2CE4-47C2-8375-2FDA07F801EB}" presName="dummy2a" presStyleCnt="0"/>
      <dgm:spPr/>
    </dgm:pt>
    <dgm:pt modelId="{301A04D4-1DB7-4CED-9397-82DA662217BF}" type="pres">
      <dgm:prSet presAssocID="{F6AF0EC7-2CE4-47C2-8375-2FDA07F801EB}" presName="dummy2b" presStyleCnt="0"/>
      <dgm:spPr/>
    </dgm:pt>
    <dgm:pt modelId="{3DA2BB69-9206-4C3C-98B3-217ED522578B}" type="pres">
      <dgm:prSet presAssocID="{F6AF0EC7-2CE4-47C2-8375-2FDA07F801EB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2175C-1450-43E2-84B0-03D3973AC596}" type="pres">
      <dgm:prSet presAssocID="{F6AF0EC7-2CE4-47C2-8375-2FDA07F801EB}" presName="wedge3" presStyleLbl="node1" presStyleIdx="2" presStyleCnt="5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E304D98E-54EF-461F-B88C-335C7137C937}" type="pres">
      <dgm:prSet presAssocID="{F6AF0EC7-2CE4-47C2-8375-2FDA07F801EB}" presName="dummy3a" presStyleCnt="0"/>
      <dgm:spPr/>
    </dgm:pt>
    <dgm:pt modelId="{5FDBB8E7-63AB-4DB9-87EA-EFBD79170600}" type="pres">
      <dgm:prSet presAssocID="{F6AF0EC7-2CE4-47C2-8375-2FDA07F801EB}" presName="dummy3b" presStyleCnt="0"/>
      <dgm:spPr/>
    </dgm:pt>
    <dgm:pt modelId="{886A0B68-EA80-452B-B0E2-9CFABA54FFE9}" type="pres">
      <dgm:prSet presAssocID="{F6AF0EC7-2CE4-47C2-8375-2FDA07F801EB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C4FACE-B0AD-42C4-A93F-2148A9976961}" type="pres">
      <dgm:prSet presAssocID="{F6AF0EC7-2CE4-47C2-8375-2FDA07F801EB}" presName="wedge4" presStyleLbl="node1" presStyleIdx="3" presStyleCnt="5"/>
      <dgm:spPr/>
      <dgm:t>
        <a:bodyPr/>
        <a:lstStyle/>
        <a:p>
          <a:endParaRPr lang="ru-RU"/>
        </a:p>
      </dgm:t>
    </dgm:pt>
    <dgm:pt modelId="{954775F2-9D57-4C76-9EEB-C82FE0FFADD0}" type="pres">
      <dgm:prSet presAssocID="{F6AF0EC7-2CE4-47C2-8375-2FDA07F801EB}" presName="dummy4a" presStyleCnt="0"/>
      <dgm:spPr/>
    </dgm:pt>
    <dgm:pt modelId="{77F85AE6-A56A-4FE0-A657-EBCE93037BA0}" type="pres">
      <dgm:prSet presAssocID="{F6AF0EC7-2CE4-47C2-8375-2FDA07F801EB}" presName="dummy4b" presStyleCnt="0"/>
      <dgm:spPr/>
    </dgm:pt>
    <dgm:pt modelId="{C528043F-D484-4B5E-A595-2C72E016B887}" type="pres">
      <dgm:prSet presAssocID="{F6AF0EC7-2CE4-47C2-8375-2FDA07F801EB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DB10D-A084-4E91-99C9-78A4F14FC4C4}" type="pres">
      <dgm:prSet presAssocID="{F6AF0EC7-2CE4-47C2-8375-2FDA07F801EB}" presName="wedge5" presStyleLbl="node1" presStyleIdx="4" presStyleCnt="5"/>
      <dgm:spPr/>
      <dgm:t>
        <a:bodyPr/>
        <a:lstStyle/>
        <a:p>
          <a:endParaRPr lang="ru-RU"/>
        </a:p>
      </dgm:t>
    </dgm:pt>
    <dgm:pt modelId="{2DC918F5-7038-4EDE-B62C-159C78F5D44A}" type="pres">
      <dgm:prSet presAssocID="{F6AF0EC7-2CE4-47C2-8375-2FDA07F801EB}" presName="dummy5a" presStyleCnt="0"/>
      <dgm:spPr/>
    </dgm:pt>
    <dgm:pt modelId="{9BDA5290-5122-4FC1-9D51-9B9C5C8181AB}" type="pres">
      <dgm:prSet presAssocID="{F6AF0EC7-2CE4-47C2-8375-2FDA07F801EB}" presName="dummy5b" presStyleCnt="0"/>
      <dgm:spPr/>
    </dgm:pt>
    <dgm:pt modelId="{D4C65FE4-40E1-494B-8C37-40483A9B5CF1}" type="pres">
      <dgm:prSet presAssocID="{F6AF0EC7-2CE4-47C2-8375-2FDA07F801EB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79421-10EC-4F8B-90FA-5F4CF05232CE}" type="pres">
      <dgm:prSet presAssocID="{C0D7CA10-3068-4F42-9702-E74DA63B6F3E}" presName="arrowWedge1" presStyleLbl="fgSibTrans2D1" presStyleIdx="0" presStyleCnt="5"/>
      <dgm:spPr/>
    </dgm:pt>
    <dgm:pt modelId="{8D38CD36-5561-4525-A811-C0EA40F97CB2}" type="pres">
      <dgm:prSet presAssocID="{C3352BFA-DCD0-4020-BFAB-E6B45217EC1B}" presName="arrowWedge2" presStyleLbl="fgSibTrans2D1" presStyleIdx="1" presStyleCnt="5"/>
      <dgm:spPr/>
    </dgm:pt>
    <dgm:pt modelId="{69715CA8-5CBC-40AA-9610-CEF13B506B50}" type="pres">
      <dgm:prSet presAssocID="{CB412278-8A4C-4F08-99BC-7063F00A81E1}" presName="arrowWedge3" presStyleLbl="fgSibTrans2D1" presStyleIdx="2" presStyleCnt="5"/>
      <dgm:spPr/>
    </dgm:pt>
    <dgm:pt modelId="{9BFF54E3-C97F-4CAD-AA36-3C9BC6C91698}" type="pres">
      <dgm:prSet presAssocID="{39C9B9A3-EF08-4156-89AB-B6E24E6D142B}" presName="arrowWedge4" presStyleLbl="fgSibTrans2D1" presStyleIdx="3" presStyleCnt="5"/>
      <dgm:spPr/>
    </dgm:pt>
    <dgm:pt modelId="{DCF061EE-11D2-4CE6-9C6B-95EA01DAA907}" type="pres">
      <dgm:prSet presAssocID="{57B25B4D-B127-426D-8688-9FF55555168A}" presName="arrowWedge5" presStyleLbl="fgSibTrans2D1" presStyleIdx="4" presStyleCnt="5"/>
      <dgm:spPr/>
    </dgm:pt>
  </dgm:ptLst>
  <dgm:cxnLst>
    <dgm:cxn modelId="{107974B2-CE22-46B4-B92A-3E4A088085DF}" srcId="{F6AF0EC7-2CE4-47C2-8375-2FDA07F801EB}" destId="{B21024FF-8643-4BA6-AB96-E03A00B9B38E}" srcOrd="4" destOrd="0" parTransId="{18AB64C8-C127-4941-9898-9DB7D4A9B352}" sibTransId="{57B25B4D-B127-426D-8688-9FF55555168A}"/>
    <dgm:cxn modelId="{E83968F9-497A-4A1D-B0C6-7BCC0295CA0A}" type="presOf" srcId="{B21024FF-8643-4BA6-AB96-E03A00B9B38E}" destId="{D4C65FE4-40E1-494B-8C37-40483A9B5CF1}" srcOrd="1" destOrd="0" presId="urn:microsoft.com/office/officeart/2005/8/layout/cycle8"/>
    <dgm:cxn modelId="{6D8252B5-3AA4-4ADB-BE71-ABA8B950D4B4}" srcId="{F6AF0EC7-2CE4-47C2-8375-2FDA07F801EB}" destId="{EA0333E9-C99E-438E-B9D0-3F2C602A6192}" srcOrd="0" destOrd="0" parTransId="{DDB7CC99-C182-4869-8F92-A14002F88A71}" sibTransId="{C0D7CA10-3068-4F42-9702-E74DA63B6F3E}"/>
    <dgm:cxn modelId="{E3BE8FD6-1EB3-4D89-ADBB-38B44D5F669F}" type="presOf" srcId="{EA0333E9-C99E-438E-B9D0-3F2C602A6192}" destId="{893FFE2C-DA8A-4033-BBF9-7FA146265F77}" srcOrd="0" destOrd="0" presId="urn:microsoft.com/office/officeart/2005/8/layout/cycle8"/>
    <dgm:cxn modelId="{B3B1B5DD-F38B-4F63-8119-BA3DEF010C5B}" srcId="{F6AF0EC7-2CE4-47C2-8375-2FDA07F801EB}" destId="{050F7063-90CF-4FE4-AEB2-8BCECF5AC105}" srcOrd="2" destOrd="0" parTransId="{03CECCC4-A3DB-4C83-BF5C-0889E66C48F4}" sibTransId="{CB412278-8A4C-4F08-99BC-7063F00A81E1}"/>
    <dgm:cxn modelId="{29580467-4581-4CBE-AF74-C07BEAE9621A}" type="presOf" srcId="{373F43DC-6B48-4A76-BE70-F97AEE6D1D63}" destId="{67C4FACE-B0AD-42C4-A93F-2148A9976961}" srcOrd="0" destOrd="0" presId="urn:microsoft.com/office/officeart/2005/8/layout/cycle8"/>
    <dgm:cxn modelId="{23539B87-31E2-44AF-897E-B0B3972BBCCE}" type="presOf" srcId="{373F43DC-6B48-4A76-BE70-F97AEE6D1D63}" destId="{C528043F-D484-4B5E-A595-2C72E016B887}" srcOrd="1" destOrd="0" presId="urn:microsoft.com/office/officeart/2005/8/layout/cycle8"/>
    <dgm:cxn modelId="{E0CABA9C-64C9-4462-B426-931051606201}" type="presOf" srcId="{B21024FF-8643-4BA6-AB96-E03A00B9B38E}" destId="{C35DB10D-A084-4E91-99C9-78A4F14FC4C4}" srcOrd="0" destOrd="0" presId="urn:microsoft.com/office/officeart/2005/8/layout/cycle8"/>
    <dgm:cxn modelId="{915FC813-26CC-4938-9CFC-A71150A07FA8}" type="presOf" srcId="{F6AF0EC7-2CE4-47C2-8375-2FDA07F801EB}" destId="{9391E225-402A-4F1E-AE92-69A678341C4F}" srcOrd="0" destOrd="0" presId="urn:microsoft.com/office/officeart/2005/8/layout/cycle8"/>
    <dgm:cxn modelId="{9719B2B5-A10A-411C-A2E6-AEFD5E7E6EED}" srcId="{F6AF0EC7-2CE4-47C2-8375-2FDA07F801EB}" destId="{373F43DC-6B48-4A76-BE70-F97AEE6D1D63}" srcOrd="3" destOrd="0" parTransId="{B050168B-EC16-4F34-A637-F3956DBA4F1D}" sibTransId="{39C9B9A3-EF08-4156-89AB-B6E24E6D142B}"/>
    <dgm:cxn modelId="{699F81E3-E220-4720-8363-AD33314C47E3}" type="presOf" srcId="{050F7063-90CF-4FE4-AEB2-8BCECF5AC105}" destId="{886A0B68-EA80-452B-B0E2-9CFABA54FFE9}" srcOrd="1" destOrd="0" presId="urn:microsoft.com/office/officeart/2005/8/layout/cycle8"/>
    <dgm:cxn modelId="{B1CA2C87-AF0A-4EA9-9A61-0FAFED3AA2AC}" type="presOf" srcId="{D8CFF772-CE9E-4036-AC53-E9CB24C87C5B}" destId="{3DA2BB69-9206-4C3C-98B3-217ED522578B}" srcOrd="1" destOrd="0" presId="urn:microsoft.com/office/officeart/2005/8/layout/cycle8"/>
    <dgm:cxn modelId="{7BABAFCF-62DA-41F2-B490-B35D1E0AAD3B}" type="presOf" srcId="{D8CFF772-CE9E-4036-AC53-E9CB24C87C5B}" destId="{2AF7BEF8-833B-4A12-8770-3011F563B9DE}" srcOrd="0" destOrd="0" presId="urn:microsoft.com/office/officeart/2005/8/layout/cycle8"/>
    <dgm:cxn modelId="{D7C03B35-D7A5-439F-A2C1-E72CC1D96243}" srcId="{F6AF0EC7-2CE4-47C2-8375-2FDA07F801EB}" destId="{D8CFF772-CE9E-4036-AC53-E9CB24C87C5B}" srcOrd="1" destOrd="0" parTransId="{A6E18516-7644-424E-9189-2D689B1F8754}" sibTransId="{C3352BFA-DCD0-4020-BFAB-E6B45217EC1B}"/>
    <dgm:cxn modelId="{F777ED64-0AAC-4A36-B83C-A16ED50A0CFC}" type="presOf" srcId="{EA0333E9-C99E-438E-B9D0-3F2C602A6192}" destId="{5715C0FA-9BFF-4A45-BF8E-009C9CCC3D53}" srcOrd="1" destOrd="0" presId="urn:microsoft.com/office/officeart/2005/8/layout/cycle8"/>
    <dgm:cxn modelId="{685B0E7B-7703-46B0-A183-CBB799D9B943}" type="presOf" srcId="{050F7063-90CF-4FE4-AEB2-8BCECF5AC105}" destId="{A832175C-1450-43E2-84B0-03D3973AC596}" srcOrd="0" destOrd="0" presId="urn:microsoft.com/office/officeart/2005/8/layout/cycle8"/>
    <dgm:cxn modelId="{3F92D647-4C4F-443A-983F-6228F7925FF5}" type="presParOf" srcId="{9391E225-402A-4F1E-AE92-69A678341C4F}" destId="{893FFE2C-DA8A-4033-BBF9-7FA146265F77}" srcOrd="0" destOrd="0" presId="urn:microsoft.com/office/officeart/2005/8/layout/cycle8"/>
    <dgm:cxn modelId="{1C6F8EAE-6D51-4FBD-BADF-FB1DBC307171}" type="presParOf" srcId="{9391E225-402A-4F1E-AE92-69A678341C4F}" destId="{359F341F-C0E0-4EF6-A294-769F3177FC64}" srcOrd="1" destOrd="0" presId="urn:microsoft.com/office/officeart/2005/8/layout/cycle8"/>
    <dgm:cxn modelId="{820767B3-DAA1-46A1-95F0-BC17061934BC}" type="presParOf" srcId="{9391E225-402A-4F1E-AE92-69A678341C4F}" destId="{EC620AB7-304A-4EA2-B287-FDF829C48E1C}" srcOrd="2" destOrd="0" presId="urn:microsoft.com/office/officeart/2005/8/layout/cycle8"/>
    <dgm:cxn modelId="{21D2EC84-6BEC-4101-9270-65AFB547FFA6}" type="presParOf" srcId="{9391E225-402A-4F1E-AE92-69A678341C4F}" destId="{5715C0FA-9BFF-4A45-BF8E-009C9CCC3D53}" srcOrd="3" destOrd="0" presId="urn:microsoft.com/office/officeart/2005/8/layout/cycle8"/>
    <dgm:cxn modelId="{6141B44E-947C-424D-98CB-31BD25B40298}" type="presParOf" srcId="{9391E225-402A-4F1E-AE92-69A678341C4F}" destId="{2AF7BEF8-833B-4A12-8770-3011F563B9DE}" srcOrd="4" destOrd="0" presId="urn:microsoft.com/office/officeart/2005/8/layout/cycle8"/>
    <dgm:cxn modelId="{2AE50E69-C0F5-4DD8-9F00-EC6F3F40B5E7}" type="presParOf" srcId="{9391E225-402A-4F1E-AE92-69A678341C4F}" destId="{29227C59-A2C4-4300-BAD1-FE34C7E3A31C}" srcOrd="5" destOrd="0" presId="urn:microsoft.com/office/officeart/2005/8/layout/cycle8"/>
    <dgm:cxn modelId="{CB508C94-4794-4F01-88E8-9E398F8156C5}" type="presParOf" srcId="{9391E225-402A-4F1E-AE92-69A678341C4F}" destId="{301A04D4-1DB7-4CED-9397-82DA662217BF}" srcOrd="6" destOrd="0" presId="urn:microsoft.com/office/officeart/2005/8/layout/cycle8"/>
    <dgm:cxn modelId="{715B6910-BF96-4B62-8881-656DA317146C}" type="presParOf" srcId="{9391E225-402A-4F1E-AE92-69A678341C4F}" destId="{3DA2BB69-9206-4C3C-98B3-217ED522578B}" srcOrd="7" destOrd="0" presId="urn:microsoft.com/office/officeart/2005/8/layout/cycle8"/>
    <dgm:cxn modelId="{BCB2ECAD-09F2-4CF0-86EA-B4E00BE5D4B2}" type="presParOf" srcId="{9391E225-402A-4F1E-AE92-69A678341C4F}" destId="{A832175C-1450-43E2-84B0-03D3973AC596}" srcOrd="8" destOrd="0" presId="urn:microsoft.com/office/officeart/2005/8/layout/cycle8"/>
    <dgm:cxn modelId="{B69EDE47-7AA2-409F-AF30-AE5AFE9A582F}" type="presParOf" srcId="{9391E225-402A-4F1E-AE92-69A678341C4F}" destId="{E304D98E-54EF-461F-B88C-335C7137C937}" srcOrd="9" destOrd="0" presId="urn:microsoft.com/office/officeart/2005/8/layout/cycle8"/>
    <dgm:cxn modelId="{049F547A-C31F-405F-A867-EB0CB8435B16}" type="presParOf" srcId="{9391E225-402A-4F1E-AE92-69A678341C4F}" destId="{5FDBB8E7-63AB-4DB9-87EA-EFBD79170600}" srcOrd="10" destOrd="0" presId="urn:microsoft.com/office/officeart/2005/8/layout/cycle8"/>
    <dgm:cxn modelId="{F0054B7A-237D-43F8-8656-E2246119BF16}" type="presParOf" srcId="{9391E225-402A-4F1E-AE92-69A678341C4F}" destId="{886A0B68-EA80-452B-B0E2-9CFABA54FFE9}" srcOrd="11" destOrd="0" presId="urn:microsoft.com/office/officeart/2005/8/layout/cycle8"/>
    <dgm:cxn modelId="{BED12CE5-DCDA-4575-AA10-7E1C4AEFD6C7}" type="presParOf" srcId="{9391E225-402A-4F1E-AE92-69A678341C4F}" destId="{67C4FACE-B0AD-42C4-A93F-2148A9976961}" srcOrd="12" destOrd="0" presId="urn:microsoft.com/office/officeart/2005/8/layout/cycle8"/>
    <dgm:cxn modelId="{EF075CAD-3C5F-4A61-A6B4-E28A9030EA7F}" type="presParOf" srcId="{9391E225-402A-4F1E-AE92-69A678341C4F}" destId="{954775F2-9D57-4C76-9EEB-C82FE0FFADD0}" srcOrd="13" destOrd="0" presId="urn:microsoft.com/office/officeart/2005/8/layout/cycle8"/>
    <dgm:cxn modelId="{B2299BEA-E123-4905-B4D3-03CBAADEA422}" type="presParOf" srcId="{9391E225-402A-4F1E-AE92-69A678341C4F}" destId="{77F85AE6-A56A-4FE0-A657-EBCE93037BA0}" srcOrd="14" destOrd="0" presId="urn:microsoft.com/office/officeart/2005/8/layout/cycle8"/>
    <dgm:cxn modelId="{E278D41B-2332-43ED-83B6-ABE0299F85D0}" type="presParOf" srcId="{9391E225-402A-4F1E-AE92-69A678341C4F}" destId="{C528043F-D484-4B5E-A595-2C72E016B887}" srcOrd="15" destOrd="0" presId="urn:microsoft.com/office/officeart/2005/8/layout/cycle8"/>
    <dgm:cxn modelId="{5EE2B568-E2FA-4902-9D3D-40E3FB1E4D78}" type="presParOf" srcId="{9391E225-402A-4F1E-AE92-69A678341C4F}" destId="{C35DB10D-A084-4E91-99C9-78A4F14FC4C4}" srcOrd="16" destOrd="0" presId="urn:microsoft.com/office/officeart/2005/8/layout/cycle8"/>
    <dgm:cxn modelId="{306255B8-C1FA-4F51-A596-6B497CBED608}" type="presParOf" srcId="{9391E225-402A-4F1E-AE92-69A678341C4F}" destId="{2DC918F5-7038-4EDE-B62C-159C78F5D44A}" srcOrd="17" destOrd="0" presId="urn:microsoft.com/office/officeart/2005/8/layout/cycle8"/>
    <dgm:cxn modelId="{4D543F49-D991-4D86-8D0A-ED6D0C72D9CB}" type="presParOf" srcId="{9391E225-402A-4F1E-AE92-69A678341C4F}" destId="{9BDA5290-5122-4FC1-9D51-9B9C5C8181AB}" srcOrd="18" destOrd="0" presId="urn:microsoft.com/office/officeart/2005/8/layout/cycle8"/>
    <dgm:cxn modelId="{4DF6307F-58F7-4A3C-867A-CC29FC0A36CB}" type="presParOf" srcId="{9391E225-402A-4F1E-AE92-69A678341C4F}" destId="{D4C65FE4-40E1-494B-8C37-40483A9B5CF1}" srcOrd="19" destOrd="0" presId="urn:microsoft.com/office/officeart/2005/8/layout/cycle8"/>
    <dgm:cxn modelId="{42B2A4A2-1502-4B5F-B6EC-FF131D49EC43}" type="presParOf" srcId="{9391E225-402A-4F1E-AE92-69A678341C4F}" destId="{B6C79421-10EC-4F8B-90FA-5F4CF05232CE}" srcOrd="20" destOrd="0" presId="urn:microsoft.com/office/officeart/2005/8/layout/cycle8"/>
    <dgm:cxn modelId="{F9038D1F-1186-4CB8-AE66-9C4864474C78}" type="presParOf" srcId="{9391E225-402A-4F1E-AE92-69A678341C4F}" destId="{8D38CD36-5561-4525-A811-C0EA40F97CB2}" srcOrd="21" destOrd="0" presId="urn:microsoft.com/office/officeart/2005/8/layout/cycle8"/>
    <dgm:cxn modelId="{42F9C494-FD19-4919-9609-7F7DF35CEB1D}" type="presParOf" srcId="{9391E225-402A-4F1E-AE92-69A678341C4F}" destId="{69715CA8-5CBC-40AA-9610-CEF13B506B50}" srcOrd="22" destOrd="0" presId="urn:microsoft.com/office/officeart/2005/8/layout/cycle8"/>
    <dgm:cxn modelId="{15A329E4-25B0-43A0-B714-DB084C2D9615}" type="presParOf" srcId="{9391E225-402A-4F1E-AE92-69A678341C4F}" destId="{9BFF54E3-C97F-4CAD-AA36-3C9BC6C91698}" srcOrd="23" destOrd="0" presId="urn:microsoft.com/office/officeart/2005/8/layout/cycle8"/>
    <dgm:cxn modelId="{C39FE614-0F8C-4C07-B7F4-4A39BBECFDCE}" type="presParOf" srcId="{9391E225-402A-4F1E-AE92-69A678341C4F}" destId="{DCF061EE-11D2-4CE6-9C6B-95EA01DAA907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AF0EC7-2CE4-47C2-8375-2FDA07F801E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A0333E9-C99E-438E-B9D0-3F2C602A6192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Элементарное </a:t>
          </a:r>
          <a:r>
            <a:rPr lang="ru-RU" sz="1050" dirty="0" err="1" smtClean="0">
              <a:solidFill>
                <a:schemeClr val="tx1"/>
              </a:solidFill>
            </a:rPr>
            <a:t>музицирование</a:t>
          </a:r>
          <a:endParaRPr lang="ru-RU" sz="1050" dirty="0">
            <a:solidFill>
              <a:schemeClr val="tx1"/>
            </a:solidFill>
          </a:endParaRPr>
        </a:p>
      </dgm:t>
    </dgm:pt>
    <dgm:pt modelId="{DDB7CC99-C182-4869-8F92-A14002F88A71}" type="parTrans" cxnId="{6D8252B5-3AA4-4ADB-BE71-ABA8B950D4B4}">
      <dgm:prSet/>
      <dgm:spPr/>
      <dgm:t>
        <a:bodyPr/>
        <a:lstStyle/>
        <a:p>
          <a:endParaRPr lang="ru-RU"/>
        </a:p>
      </dgm:t>
    </dgm:pt>
    <dgm:pt modelId="{C0D7CA10-3068-4F42-9702-E74DA63B6F3E}" type="sibTrans" cxnId="{6D8252B5-3AA4-4ADB-BE71-ABA8B950D4B4}">
      <dgm:prSet/>
      <dgm:spPr/>
      <dgm:t>
        <a:bodyPr/>
        <a:lstStyle/>
        <a:p>
          <a:endParaRPr lang="ru-RU"/>
        </a:p>
      </dgm:t>
    </dgm:pt>
    <dgm:pt modelId="{D8CFF772-CE9E-4036-AC53-E9CB24C87C5B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Диагностика</a:t>
          </a:r>
          <a:endParaRPr lang="ru-RU" sz="1200" dirty="0">
            <a:solidFill>
              <a:schemeClr val="tx1"/>
            </a:solidFill>
          </a:endParaRPr>
        </a:p>
      </dgm:t>
    </dgm:pt>
    <dgm:pt modelId="{A6E18516-7644-424E-9189-2D689B1F8754}" type="parTrans" cxnId="{D7C03B35-D7A5-439F-A2C1-E72CC1D96243}">
      <dgm:prSet/>
      <dgm:spPr/>
      <dgm:t>
        <a:bodyPr/>
        <a:lstStyle/>
        <a:p>
          <a:endParaRPr lang="ru-RU"/>
        </a:p>
      </dgm:t>
    </dgm:pt>
    <dgm:pt modelId="{C3352BFA-DCD0-4020-BFAB-E6B45217EC1B}" type="sibTrans" cxnId="{D7C03B35-D7A5-439F-A2C1-E72CC1D96243}">
      <dgm:prSet/>
      <dgm:spPr/>
      <dgm:t>
        <a:bodyPr/>
        <a:lstStyle/>
        <a:p>
          <a:endParaRPr lang="ru-RU"/>
        </a:p>
      </dgm:t>
    </dgm:pt>
    <dgm:pt modelId="{373F43DC-6B48-4A76-BE70-F97AEE6D1D63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Творческое занятие</a:t>
          </a:r>
          <a:endParaRPr lang="ru-RU" sz="1200" dirty="0">
            <a:solidFill>
              <a:schemeClr val="tx1"/>
            </a:solidFill>
          </a:endParaRPr>
        </a:p>
      </dgm:t>
    </dgm:pt>
    <dgm:pt modelId="{B050168B-EC16-4F34-A637-F3956DBA4F1D}" type="parTrans" cxnId="{9719B2B5-A10A-411C-A2E6-AEFD5E7E6EED}">
      <dgm:prSet/>
      <dgm:spPr/>
      <dgm:t>
        <a:bodyPr/>
        <a:lstStyle/>
        <a:p>
          <a:endParaRPr lang="ru-RU"/>
        </a:p>
      </dgm:t>
    </dgm:pt>
    <dgm:pt modelId="{39C9B9A3-EF08-4156-89AB-B6E24E6D142B}" type="sibTrans" cxnId="{9719B2B5-A10A-411C-A2E6-AEFD5E7E6EED}">
      <dgm:prSet/>
      <dgm:spPr/>
      <dgm:t>
        <a:bodyPr/>
        <a:lstStyle/>
        <a:p>
          <a:endParaRPr lang="ru-RU"/>
        </a:p>
      </dgm:t>
    </dgm:pt>
    <dgm:pt modelId="{B21024FF-8643-4BA6-AB96-E03A00B9B38E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Обучение танцевальным движениям</a:t>
          </a:r>
          <a:endParaRPr lang="ru-RU" sz="1100" dirty="0">
            <a:solidFill>
              <a:schemeClr val="tx1"/>
            </a:solidFill>
          </a:endParaRPr>
        </a:p>
      </dgm:t>
    </dgm:pt>
    <dgm:pt modelId="{18AB64C8-C127-4941-9898-9DB7D4A9B352}" type="parTrans" cxnId="{107974B2-CE22-46B4-B92A-3E4A088085DF}">
      <dgm:prSet/>
      <dgm:spPr/>
      <dgm:t>
        <a:bodyPr/>
        <a:lstStyle/>
        <a:p>
          <a:endParaRPr lang="ru-RU"/>
        </a:p>
      </dgm:t>
    </dgm:pt>
    <dgm:pt modelId="{57B25B4D-B127-426D-8688-9FF55555168A}" type="sibTrans" cxnId="{107974B2-CE22-46B4-B92A-3E4A088085DF}">
      <dgm:prSet/>
      <dgm:spPr/>
      <dgm:t>
        <a:bodyPr/>
        <a:lstStyle/>
        <a:p>
          <a:endParaRPr lang="ru-RU"/>
        </a:p>
      </dgm:t>
    </dgm:pt>
    <dgm:pt modelId="{050F7063-90CF-4FE4-AEB2-8BCECF5AC105}">
      <dgm:prSet custT="1"/>
      <dgm:spPr>
        <a:solidFill>
          <a:schemeClr val="bg1"/>
        </a:solidFill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Помощь по развитию слуха и голоса</a:t>
          </a:r>
          <a:endParaRPr lang="ru-RU" sz="1000" dirty="0">
            <a:solidFill>
              <a:schemeClr val="tx1"/>
            </a:solidFill>
          </a:endParaRPr>
        </a:p>
      </dgm:t>
    </dgm:pt>
    <dgm:pt modelId="{03CECCC4-A3DB-4C83-BF5C-0889E66C48F4}" type="parTrans" cxnId="{B3B1B5DD-F38B-4F63-8119-BA3DEF010C5B}">
      <dgm:prSet/>
      <dgm:spPr/>
      <dgm:t>
        <a:bodyPr/>
        <a:lstStyle/>
        <a:p>
          <a:endParaRPr lang="ru-RU"/>
        </a:p>
      </dgm:t>
    </dgm:pt>
    <dgm:pt modelId="{CB412278-8A4C-4F08-99BC-7063F00A81E1}" type="sibTrans" cxnId="{B3B1B5DD-F38B-4F63-8119-BA3DEF010C5B}">
      <dgm:prSet/>
      <dgm:spPr/>
      <dgm:t>
        <a:bodyPr/>
        <a:lstStyle/>
        <a:p>
          <a:endParaRPr lang="ru-RU"/>
        </a:p>
      </dgm:t>
    </dgm:pt>
    <dgm:pt modelId="{9391E225-402A-4F1E-AE92-69A678341C4F}" type="pres">
      <dgm:prSet presAssocID="{F6AF0EC7-2CE4-47C2-8375-2FDA07F801EB}" presName="compositeShape" presStyleCnt="0">
        <dgm:presLayoutVars>
          <dgm:chMax val="7"/>
          <dgm:dir/>
          <dgm:resizeHandles val="exact"/>
        </dgm:presLayoutVars>
      </dgm:prSet>
      <dgm:spPr/>
    </dgm:pt>
    <dgm:pt modelId="{893FFE2C-DA8A-4033-BBF9-7FA146265F77}" type="pres">
      <dgm:prSet presAssocID="{F6AF0EC7-2CE4-47C2-8375-2FDA07F801EB}" presName="wedge1" presStyleLbl="node1" presStyleIdx="0" presStyleCnt="5"/>
      <dgm:spPr/>
      <dgm:t>
        <a:bodyPr/>
        <a:lstStyle/>
        <a:p>
          <a:endParaRPr lang="ru-RU"/>
        </a:p>
      </dgm:t>
    </dgm:pt>
    <dgm:pt modelId="{359F341F-C0E0-4EF6-A294-769F3177FC64}" type="pres">
      <dgm:prSet presAssocID="{F6AF0EC7-2CE4-47C2-8375-2FDA07F801EB}" presName="dummy1a" presStyleCnt="0"/>
      <dgm:spPr/>
    </dgm:pt>
    <dgm:pt modelId="{EC620AB7-304A-4EA2-B287-FDF829C48E1C}" type="pres">
      <dgm:prSet presAssocID="{F6AF0EC7-2CE4-47C2-8375-2FDA07F801EB}" presName="dummy1b" presStyleCnt="0"/>
      <dgm:spPr/>
    </dgm:pt>
    <dgm:pt modelId="{5715C0FA-9BFF-4A45-BF8E-009C9CCC3D53}" type="pres">
      <dgm:prSet presAssocID="{F6AF0EC7-2CE4-47C2-8375-2FDA07F801EB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7BEF8-833B-4A12-8770-3011F563B9DE}" type="pres">
      <dgm:prSet presAssocID="{F6AF0EC7-2CE4-47C2-8375-2FDA07F801EB}" presName="wedge2" presStyleLbl="node1" presStyleIdx="1" presStyleCnt="5"/>
      <dgm:spPr/>
      <dgm:t>
        <a:bodyPr/>
        <a:lstStyle/>
        <a:p>
          <a:endParaRPr lang="ru-RU"/>
        </a:p>
      </dgm:t>
    </dgm:pt>
    <dgm:pt modelId="{29227C59-A2C4-4300-BAD1-FE34C7E3A31C}" type="pres">
      <dgm:prSet presAssocID="{F6AF0EC7-2CE4-47C2-8375-2FDA07F801EB}" presName="dummy2a" presStyleCnt="0"/>
      <dgm:spPr/>
    </dgm:pt>
    <dgm:pt modelId="{301A04D4-1DB7-4CED-9397-82DA662217BF}" type="pres">
      <dgm:prSet presAssocID="{F6AF0EC7-2CE4-47C2-8375-2FDA07F801EB}" presName="dummy2b" presStyleCnt="0"/>
      <dgm:spPr/>
    </dgm:pt>
    <dgm:pt modelId="{3DA2BB69-9206-4C3C-98B3-217ED522578B}" type="pres">
      <dgm:prSet presAssocID="{F6AF0EC7-2CE4-47C2-8375-2FDA07F801EB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2175C-1450-43E2-84B0-03D3973AC596}" type="pres">
      <dgm:prSet presAssocID="{F6AF0EC7-2CE4-47C2-8375-2FDA07F801EB}" presName="wedge3" presStyleLbl="node1" presStyleIdx="2" presStyleCnt="5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E304D98E-54EF-461F-B88C-335C7137C937}" type="pres">
      <dgm:prSet presAssocID="{F6AF0EC7-2CE4-47C2-8375-2FDA07F801EB}" presName="dummy3a" presStyleCnt="0"/>
      <dgm:spPr/>
    </dgm:pt>
    <dgm:pt modelId="{5FDBB8E7-63AB-4DB9-87EA-EFBD79170600}" type="pres">
      <dgm:prSet presAssocID="{F6AF0EC7-2CE4-47C2-8375-2FDA07F801EB}" presName="dummy3b" presStyleCnt="0"/>
      <dgm:spPr/>
    </dgm:pt>
    <dgm:pt modelId="{886A0B68-EA80-452B-B0E2-9CFABA54FFE9}" type="pres">
      <dgm:prSet presAssocID="{F6AF0EC7-2CE4-47C2-8375-2FDA07F801EB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C4FACE-B0AD-42C4-A93F-2148A9976961}" type="pres">
      <dgm:prSet presAssocID="{F6AF0EC7-2CE4-47C2-8375-2FDA07F801EB}" presName="wedge4" presStyleLbl="node1" presStyleIdx="3" presStyleCnt="5"/>
      <dgm:spPr/>
      <dgm:t>
        <a:bodyPr/>
        <a:lstStyle/>
        <a:p>
          <a:endParaRPr lang="ru-RU"/>
        </a:p>
      </dgm:t>
    </dgm:pt>
    <dgm:pt modelId="{954775F2-9D57-4C76-9EEB-C82FE0FFADD0}" type="pres">
      <dgm:prSet presAssocID="{F6AF0EC7-2CE4-47C2-8375-2FDA07F801EB}" presName="dummy4a" presStyleCnt="0"/>
      <dgm:spPr/>
    </dgm:pt>
    <dgm:pt modelId="{77F85AE6-A56A-4FE0-A657-EBCE93037BA0}" type="pres">
      <dgm:prSet presAssocID="{F6AF0EC7-2CE4-47C2-8375-2FDA07F801EB}" presName="dummy4b" presStyleCnt="0"/>
      <dgm:spPr/>
    </dgm:pt>
    <dgm:pt modelId="{C528043F-D484-4B5E-A595-2C72E016B887}" type="pres">
      <dgm:prSet presAssocID="{F6AF0EC7-2CE4-47C2-8375-2FDA07F801EB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DB10D-A084-4E91-99C9-78A4F14FC4C4}" type="pres">
      <dgm:prSet presAssocID="{F6AF0EC7-2CE4-47C2-8375-2FDA07F801EB}" presName="wedge5" presStyleLbl="node1" presStyleIdx="4" presStyleCnt="5"/>
      <dgm:spPr/>
      <dgm:t>
        <a:bodyPr/>
        <a:lstStyle/>
        <a:p>
          <a:endParaRPr lang="ru-RU"/>
        </a:p>
      </dgm:t>
    </dgm:pt>
    <dgm:pt modelId="{2DC918F5-7038-4EDE-B62C-159C78F5D44A}" type="pres">
      <dgm:prSet presAssocID="{F6AF0EC7-2CE4-47C2-8375-2FDA07F801EB}" presName="dummy5a" presStyleCnt="0"/>
      <dgm:spPr/>
    </dgm:pt>
    <dgm:pt modelId="{9BDA5290-5122-4FC1-9D51-9B9C5C8181AB}" type="pres">
      <dgm:prSet presAssocID="{F6AF0EC7-2CE4-47C2-8375-2FDA07F801EB}" presName="dummy5b" presStyleCnt="0"/>
      <dgm:spPr/>
    </dgm:pt>
    <dgm:pt modelId="{D4C65FE4-40E1-494B-8C37-40483A9B5CF1}" type="pres">
      <dgm:prSet presAssocID="{F6AF0EC7-2CE4-47C2-8375-2FDA07F801EB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79421-10EC-4F8B-90FA-5F4CF05232CE}" type="pres">
      <dgm:prSet presAssocID="{C0D7CA10-3068-4F42-9702-E74DA63B6F3E}" presName="arrowWedge1" presStyleLbl="fgSibTrans2D1" presStyleIdx="0" presStyleCnt="5"/>
      <dgm:spPr/>
    </dgm:pt>
    <dgm:pt modelId="{8D38CD36-5561-4525-A811-C0EA40F97CB2}" type="pres">
      <dgm:prSet presAssocID="{C3352BFA-DCD0-4020-BFAB-E6B45217EC1B}" presName="arrowWedge2" presStyleLbl="fgSibTrans2D1" presStyleIdx="1" presStyleCnt="5"/>
      <dgm:spPr/>
    </dgm:pt>
    <dgm:pt modelId="{69715CA8-5CBC-40AA-9610-CEF13B506B50}" type="pres">
      <dgm:prSet presAssocID="{CB412278-8A4C-4F08-99BC-7063F00A81E1}" presName="arrowWedge3" presStyleLbl="fgSibTrans2D1" presStyleIdx="2" presStyleCnt="5"/>
      <dgm:spPr/>
    </dgm:pt>
    <dgm:pt modelId="{9BFF54E3-C97F-4CAD-AA36-3C9BC6C91698}" type="pres">
      <dgm:prSet presAssocID="{39C9B9A3-EF08-4156-89AB-B6E24E6D142B}" presName="arrowWedge4" presStyleLbl="fgSibTrans2D1" presStyleIdx="3" presStyleCnt="5"/>
      <dgm:spPr/>
    </dgm:pt>
    <dgm:pt modelId="{DCF061EE-11D2-4CE6-9C6B-95EA01DAA907}" type="pres">
      <dgm:prSet presAssocID="{57B25B4D-B127-426D-8688-9FF55555168A}" presName="arrowWedge5" presStyleLbl="fgSibTrans2D1" presStyleIdx="4" presStyleCnt="5"/>
      <dgm:spPr/>
    </dgm:pt>
  </dgm:ptLst>
  <dgm:cxnLst>
    <dgm:cxn modelId="{107974B2-CE22-46B4-B92A-3E4A088085DF}" srcId="{F6AF0EC7-2CE4-47C2-8375-2FDA07F801EB}" destId="{B21024FF-8643-4BA6-AB96-E03A00B9B38E}" srcOrd="4" destOrd="0" parTransId="{18AB64C8-C127-4941-9898-9DB7D4A9B352}" sibTransId="{57B25B4D-B127-426D-8688-9FF55555168A}"/>
    <dgm:cxn modelId="{6D8252B5-3AA4-4ADB-BE71-ABA8B950D4B4}" srcId="{F6AF0EC7-2CE4-47C2-8375-2FDA07F801EB}" destId="{EA0333E9-C99E-438E-B9D0-3F2C602A6192}" srcOrd="0" destOrd="0" parTransId="{DDB7CC99-C182-4869-8F92-A14002F88A71}" sibTransId="{C0D7CA10-3068-4F42-9702-E74DA63B6F3E}"/>
    <dgm:cxn modelId="{F976D40E-6F19-45A0-8CEA-50964DAEC60D}" type="presOf" srcId="{EA0333E9-C99E-438E-B9D0-3F2C602A6192}" destId="{5715C0FA-9BFF-4A45-BF8E-009C9CCC3D53}" srcOrd="1" destOrd="0" presId="urn:microsoft.com/office/officeart/2005/8/layout/cycle8"/>
    <dgm:cxn modelId="{CF62CAA3-3CB0-4953-BC7D-D5BBEAC3C453}" type="presOf" srcId="{373F43DC-6B48-4A76-BE70-F97AEE6D1D63}" destId="{C528043F-D484-4B5E-A595-2C72E016B887}" srcOrd="1" destOrd="0" presId="urn:microsoft.com/office/officeart/2005/8/layout/cycle8"/>
    <dgm:cxn modelId="{E3AAB451-6F51-45B3-92D6-97A5E12638DC}" type="presOf" srcId="{EA0333E9-C99E-438E-B9D0-3F2C602A6192}" destId="{893FFE2C-DA8A-4033-BBF9-7FA146265F77}" srcOrd="0" destOrd="0" presId="urn:microsoft.com/office/officeart/2005/8/layout/cycle8"/>
    <dgm:cxn modelId="{B3B1B5DD-F38B-4F63-8119-BA3DEF010C5B}" srcId="{F6AF0EC7-2CE4-47C2-8375-2FDA07F801EB}" destId="{050F7063-90CF-4FE4-AEB2-8BCECF5AC105}" srcOrd="2" destOrd="0" parTransId="{03CECCC4-A3DB-4C83-BF5C-0889E66C48F4}" sibTransId="{CB412278-8A4C-4F08-99BC-7063F00A81E1}"/>
    <dgm:cxn modelId="{4FD372F7-CEC3-41CD-83EA-8240EF7D402B}" type="presOf" srcId="{050F7063-90CF-4FE4-AEB2-8BCECF5AC105}" destId="{886A0B68-EA80-452B-B0E2-9CFABA54FFE9}" srcOrd="1" destOrd="0" presId="urn:microsoft.com/office/officeart/2005/8/layout/cycle8"/>
    <dgm:cxn modelId="{2F5FCA29-2A94-4C17-9DD2-791CDB5DD65F}" type="presOf" srcId="{B21024FF-8643-4BA6-AB96-E03A00B9B38E}" destId="{C35DB10D-A084-4E91-99C9-78A4F14FC4C4}" srcOrd="0" destOrd="0" presId="urn:microsoft.com/office/officeart/2005/8/layout/cycle8"/>
    <dgm:cxn modelId="{B280469D-2260-4A1F-B63E-08524524F03D}" type="presOf" srcId="{B21024FF-8643-4BA6-AB96-E03A00B9B38E}" destId="{D4C65FE4-40E1-494B-8C37-40483A9B5CF1}" srcOrd="1" destOrd="0" presId="urn:microsoft.com/office/officeart/2005/8/layout/cycle8"/>
    <dgm:cxn modelId="{97DDE974-E5BA-4693-9D52-9330D8A7802B}" type="presOf" srcId="{050F7063-90CF-4FE4-AEB2-8BCECF5AC105}" destId="{A832175C-1450-43E2-84B0-03D3973AC596}" srcOrd="0" destOrd="0" presId="urn:microsoft.com/office/officeart/2005/8/layout/cycle8"/>
    <dgm:cxn modelId="{0D0BE3DC-5717-4E2A-9A75-2E3D4E4377D2}" type="presOf" srcId="{D8CFF772-CE9E-4036-AC53-E9CB24C87C5B}" destId="{3DA2BB69-9206-4C3C-98B3-217ED522578B}" srcOrd="1" destOrd="0" presId="urn:microsoft.com/office/officeart/2005/8/layout/cycle8"/>
    <dgm:cxn modelId="{9D2F2D9B-4348-4C3A-BD96-5CF684AF3C06}" type="presOf" srcId="{373F43DC-6B48-4A76-BE70-F97AEE6D1D63}" destId="{67C4FACE-B0AD-42C4-A93F-2148A9976961}" srcOrd="0" destOrd="0" presId="urn:microsoft.com/office/officeart/2005/8/layout/cycle8"/>
    <dgm:cxn modelId="{9719B2B5-A10A-411C-A2E6-AEFD5E7E6EED}" srcId="{F6AF0EC7-2CE4-47C2-8375-2FDA07F801EB}" destId="{373F43DC-6B48-4A76-BE70-F97AEE6D1D63}" srcOrd="3" destOrd="0" parTransId="{B050168B-EC16-4F34-A637-F3956DBA4F1D}" sibTransId="{39C9B9A3-EF08-4156-89AB-B6E24E6D142B}"/>
    <dgm:cxn modelId="{F28FE8F6-D282-431F-B188-9908DF37EE43}" type="presOf" srcId="{F6AF0EC7-2CE4-47C2-8375-2FDA07F801EB}" destId="{9391E225-402A-4F1E-AE92-69A678341C4F}" srcOrd="0" destOrd="0" presId="urn:microsoft.com/office/officeart/2005/8/layout/cycle8"/>
    <dgm:cxn modelId="{E8C107F1-D329-43EC-86BC-8DEFA87DE72E}" type="presOf" srcId="{D8CFF772-CE9E-4036-AC53-E9CB24C87C5B}" destId="{2AF7BEF8-833B-4A12-8770-3011F563B9DE}" srcOrd="0" destOrd="0" presId="urn:microsoft.com/office/officeart/2005/8/layout/cycle8"/>
    <dgm:cxn modelId="{D7C03B35-D7A5-439F-A2C1-E72CC1D96243}" srcId="{F6AF0EC7-2CE4-47C2-8375-2FDA07F801EB}" destId="{D8CFF772-CE9E-4036-AC53-E9CB24C87C5B}" srcOrd="1" destOrd="0" parTransId="{A6E18516-7644-424E-9189-2D689B1F8754}" sibTransId="{C3352BFA-DCD0-4020-BFAB-E6B45217EC1B}"/>
    <dgm:cxn modelId="{88F18937-449D-4A08-A5D0-6267F79C2912}" type="presParOf" srcId="{9391E225-402A-4F1E-AE92-69A678341C4F}" destId="{893FFE2C-DA8A-4033-BBF9-7FA146265F77}" srcOrd="0" destOrd="0" presId="urn:microsoft.com/office/officeart/2005/8/layout/cycle8"/>
    <dgm:cxn modelId="{72698721-95DD-475C-B056-6C64835F2238}" type="presParOf" srcId="{9391E225-402A-4F1E-AE92-69A678341C4F}" destId="{359F341F-C0E0-4EF6-A294-769F3177FC64}" srcOrd="1" destOrd="0" presId="urn:microsoft.com/office/officeart/2005/8/layout/cycle8"/>
    <dgm:cxn modelId="{6BE0860C-38B7-480B-85AB-065350854947}" type="presParOf" srcId="{9391E225-402A-4F1E-AE92-69A678341C4F}" destId="{EC620AB7-304A-4EA2-B287-FDF829C48E1C}" srcOrd="2" destOrd="0" presId="urn:microsoft.com/office/officeart/2005/8/layout/cycle8"/>
    <dgm:cxn modelId="{AAAB4DB7-75D9-4379-B46B-B6E3947A64E8}" type="presParOf" srcId="{9391E225-402A-4F1E-AE92-69A678341C4F}" destId="{5715C0FA-9BFF-4A45-BF8E-009C9CCC3D53}" srcOrd="3" destOrd="0" presId="urn:microsoft.com/office/officeart/2005/8/layout/cycle8"/>
    <dgm:cxn modelId="{6102EC10-3596-4AA5-8EAC-16BEB9B04588}" type="presParOf" srcId="{9391E225-402A-4F1E-AE92-69A678341C4F}" destId="{2AF7BEF8-833B-4A12-8770-3011F563B9DE}" srcOrd="4" destOrd="0" presId="urn:microsoft.com/office/officeart/2005/8/layout/cycle8"/>
    <dgm:cxn modelId="{AD7056D2-1E7B-4B5F-BDF3-94F24A19B1BA}" type="presParOf" srcId="{9391E225-402A-4F1E-AE92-69A678341C4F}" destId="{29227C59-A2C4-4300-BAD1-FE34C7E3A31C}" srcOrd="5" destOrd="0" presId="urn:microsoft.com/office/officeart/2005/8/layout/cycle8"/>
    <dgm:cxn modelId="{4DDD4D3B-1C1E-450C-A006-290CCEE5BD0F}" type="presParOf" srcId="{9391E225-402A-4F1E-AE92-69A678341C4F}" destId="{301A04D4-1DB7-4CED-9397-82DA662217BF}" srcOrd="6" destOrd="0" presId="urn:microsoft.com/office/officeart/2005/8/layout/cycle8"/>
    <dgm:cxn modelId="{3419E33C-8794-4C50-9508-879E6073F29D}" type="presParOf" srcId="{9391E225-402A-4F1E-AE92-69A678341C4F}" destId="{3DA2BB69-9206-4C3C-98B3-217ED522578B}" srcOrd="7" destOrd="0" presId="urn:microsoft.com/office/officeart/2005/8/layout/cycle8"/>
    <dgm:cxn modelId="{666011B3-27F3-4401-BCEB-D35A8C88BAFB}" type="presParOf" srcId="{9391E225-402A-4F1E-AE92-69A678341C4F}" destId="{A832175C-1450-43E2-84B0-03D3973AC596}" srcOrd="8" destOrd="0" presId="urn:microsoft.com/office/officeart/2005/8/layout/cycle8"/>
    <dgm:cxn modelId="{229237EA-DD10-445A-AAD1-20FAD6E96AB4}" type="presParOf" srcId="{9391E225-402A-4F1E-AE92-69A678341C4F}" destId="{E304D98E-54EF-461F-B88C-335C7137C937}" srcOrd="9" destOrd="0" presId="urn:microsoft.com/office/officeart/2005/8/layout/cycle8"/>
    <dgm:cxn modelId="{19653781-2894-43A3-8124-D731D6101377}" type="presParOf" srcId="{9391E225-402A-4F1E-AE92-69A678341C4F}" destId="{5FDBB8E7-63AB-4DB9-87EA-EFBD79170600}" srcOrd="10" destOrd="0" presId="urn:microsoft.com/office/officeart/2005/8/layout/cycle8"/>
    <dgm:cxn modelId="{72F9CE95-520D-40FF-A99C-99A399105FA9}" type="presParOf" srcId="{9391E225-402A-4F1E-AE92-69A678341C4F}" destId="{886A0B68-EA80-452B-B0E2-9CFABA54FFE9}" srcOrd="11" destOrd="0" presId="urn:microsoft.com/office/officeart/2005/8/layout/cycle8"/>
    <dgm:cxn modelId="{1D8AAF2E-DCB0-4D35-BF91-8F680E9C3E56}" type="presParOf" srcId="{9391E225-402A-4F1E-AE92-69A678341C4F}" destId="{67C4FACE-B0AD-42C4-A93F-2148A9976961}" srcOrd="12" destOrd="0" presId="urn:microsoft.com/office/officeart/2005/8/layout/cycle8"/>
    <dgm:cxn modelId="{B7BA1C50-A2E9-442D-BF3E-1F2B938B05EF}" type="presParOf" srcId="{9391E225-402A-4F1E-AE92-69A678341C4F}" destId="{954775F2-9D57-4C76-9EEB-C82FE0FFADD0}" srcOrd="13" destOrd="0" presId="urn:microsoft.com/office/officeart/2005/8/layout/cycle8"/>
    <dgm:cxn modelId="{8FF707AA-387D-44F8-A6D1-6A69D2B5DA64}" type="presParOf" srcId="{9391E225-402A-4F1E-AE92-69A678341C4F}" destId="{77F85AE6-A56A-4FE0-A657-EBCE93037BA0}" srcOrd="14" destOrd="0" presId="urn:microsoft.com/office/officeart/2005/8/layout/cycle8"/>
    <dgm:cxn modelId="{4EDBE2D7-6AA5-4C91-A1C9-9E74D1A74A1B}" type="presParOf" srcId="{9391E225-402A-4F1E-AE92-69A678341C4F}" destId="{C528043F-D484-4B5E-A595-2C72E016B887}" srcOrd="15" destOrd="0" presId="urn:microsoft.com/office/officeart/2005/8/layout/cycle8"/>
    <dgm:cxn modelId="{840D188A-AD7B-4067-BA38-B6AA04DADA9D}" type="presParOf" srcId="{9391E225-402A-4F1E-AE92-69A678341C4F}" destId="{C35DB10D-A084-4E91-99C9-78A4F14FC4C4}" srcOrd="16" destOrd="0" presId="urn:microsoft.com/office/officeart/2005/8/layout/cycle8"/>
    <dgm:cxn modelId="{1FACF408-776B-4948-8BE4-FF456B10B390}" type="presParOf" srcId="{9391E225-402A-4F1E-AE92-69A678341C4F}" destId="{2DC918F5-7038-4EDE-B62C-159C78F5D44A}" srcOrd="17" destOrd="0" presId="urn:microsoft.com/office/officeart/2005/8/layout/cycle8"/>
    <dgm:cxn modelId="{4C7BC9B0-E5DB-45CA-A9DE-5E4518D671EE}" type="presParOf" srcId="{9391E225-402A-4F1E-AE92-69A678341C4F}" destId="{9BDA5290-5122-4FC1-9D51-9B9C5C8181AB}" srcOrd="18" destOrd="0" presId="urn:microsoft.com/office/officeart/2005/8/layout/cycle8"/>
    <dgm:cxn modelId="{2CD92EEF-FE38-40AD-B79E-CA97336889EF}" type="presParOf" srcId="{9391E225-402A-4F1E-AE92-69A678341C4F}" destId="{D4C65FE4-40E1-494B-8C37-40483A9B5CF1}" srcOrd="19" destOrd="0" presId="urn:microsoft.com/office/officeart/2005/8/layout/cycle8"/>
    <dgm:cxn modelId="{49DA40EB-EAA7-4AFB-AA55-C50134ABD234}" type="presParOf" srcId="{9391E225-402A-4F1E-AE92-69A678341C4F}" destId="{B6C79421-10EC-4F8B-90FA-5F4CF05232CE}" srcOrd="20" destOrd="0" presId="urn:microsoft.com/office/officeart/2005/8/layout/cycle8"/>
    <dgm:cxn modelId="{58FFCA5E-65DD-49A6-8CCD-7144D20D23E5}" type="presParOf" srcId="{9391E225-402A-4F1E-AE92-69A678341C4F}" destId="{8D38CD36-5561-4525-A811-C0EA40F97CB2}" srcOrd="21" destOrd="0" presId="urn:microsoft.com/office/officeart/2005/8/layout/cycle8"/>
    <dgm:cxn modelId="{C463F895-826C-442E-BBD8-5A9A9A94AF85}" type="presParOf" srcId="{9391E225-402A-4F1E-AE92-69A678341C4F}" destId="{69715CA8-5CBC-40AA-9610-CEF13B506B50}" srcOrd="22" destOrd="0" presId="urn:microsoft.com/office/officeart/2005/8/layout/cycle8"/>
    <dgm:cxn modelId="{624AAFFF-A242-42DE-B6E0-3F4DEF63C69C}" type="presParOf" srcId="{9391E225-402A-4F1E-AE92-69A678341C4F}" destId="{9BFF54E3-C97F-4CAD-AA36-3C9BC6C91698}" srcOrd="23" destOrd="0" presId="urn:microsoft.com/office/officeart/2005/8/layout/cycle8"/>
    <dgm:cxn modelId="{DED0C30E-B69A-4328-8114-A1364DF951C7}" type="presParOf" srcId="{9391E225-402A-4F1E-AE92-69A678341C4F}" destId="{DCF061EE-11D2-4CE6-9C6B-95EA01DAA907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AF0EC7-2CE4-47C2-8375-2FDA07F801E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39B43328-88D7-4AEB-BED2-2D6B2AB18CF4}">
      <dgm:prSet custT="1"/>
      <dgm:spPr>
        <a:solidFill>
          <a:schemeClr val="bg1"/>
        </a:solidFill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Музыкально-</a:t>
          </a:r>
          <a:r>
            <a:rPr lang="ru-RU" sz="1100" dirty="0" err="1" smtClean="0">
              <a:solidFill>
                <a:schemeClr val="tx1"/>
              </a:solidFill>
            </a:rPr>
            <a:t>дедактические</a:t>
          </a:r>
          <a:r>
            <a:rPr lang="ru-RU" sz="1100" dirty="0" smtClean="0">
              <a:solidFill>
                <a:schemeClr val="tx1"/>
              </a:solidFill>
            </a:rPr>
            <a:t> игры</a:t>
          </a:r>
          <a:endParaRPr lang="ru-RU" sz="1100" dirty="0">
            <a:solidFill>
              <a:schemeClr val="tx1"/>
            </a:solidFill>
          </a:endParaRPr>
        </a:p>
      </dgm:t>
    </dgm:pt>
    <dgm:pt modelId="{DDAF82ED-7B48-410D-9E20-EDD3BCA1E58F}" type="parTrans" cxnId="{63637924-B84F-48B5-A12D-A6131BDDE37E}">
      <dgm:prSet/>
      <dgm:spPr/>
      <dgm:t>
        <a:bodyPr/>
        <a:lstStyle/>
        <a:p>
          <a:endParaRPr lang="ru-RU"/>
        </a:p>
      </dgm:t>
    </dgm:pt>
    <dgm:pt modelId="{1E376B40-CF63-42D3-A685-C36DA7201438}" type="sibTrans" cxnId="{63637924-B84F-48B5-A12D-A6131BDDE37E}">
      <dgm:prSet/>
      <dgm:spPr/>
      <dgm:t>
        <a:bodyPr/>
        <a:lstStyle/>
        <a:p>
          <a:endParaRPr lang="ru-RU"/>
        </a:p>
      </dgm:t>
    </dgm:pt>
    <dgm:pt modelId="{ECEA6AA4-6368-4BE9-A923-E92D3A38BF1A}">
      <dgm:prSet custT="1"/>
      <dgm:spPr>
        <a:solidFill>
          <a:schemeClr val="bg1"/>
        </a:solidFill>
      </dgm:spPr>
      <dgm:t>
        <a:bodyPr/>
        <a:lstStyle/>
        <a:p>
          <a:endParaRPr lang="ru-RU" sz="1200" dirty="0" smtClean="0">
            <a:solidFill>
              <a:schemeClr val="tx1"/>
            </a:solidFill>
          </a:endParaRPr>
        </a:p>
        <a:p>
          <a:endParaRPr lang="ru-RU" sz="1200" dirty="0" smtClean="0">
            <a:solidFill>
              <a:schemeClr val="tx1"/>
            </a:solidFill>
          </a:endParaRPr>
        </a:p>
        <a:p>
          <a:r>
            <a:rPr lang="ru-RU" sz="1200" dirty="0" smtClean="0">
              <a:solidFill>
                <a:schemeClr val="tx1"/>
              </a:solidFill>
            </a:rPr>
            <a:t>Ритмические игры со словом</a:t>
          </a:r>
          <a:endParaRPr lang="ru-RU" sz="1200" dirty="0">
            <a:solidFill>
              <a:schemeClr val="tx1"/>
            </a:solidFill>
          </a:endParaRPr>
        </a:p>
      </dgm:t>
    </dgm:pt>
    <dgm:pt modelId="{A17D95F1-E326-456A-A6ED-3AA819B1CF94}" type="parTrans" cxnId="{DF67E1B6-8043-4309-AF17-AD9D76E77901}">
      <dgm:prSet/>
      <dgm:spPr/>
      <dgm:t>
        <a:bodyPr/>
        <a:lstStyle/>
        <a:p>
          <a:endParaRPr lang="ru-RU"/>
        </a:p>
      </dgm:t>
    </dgm:pt>
    <dgm:pt modelId="{042EF9E1-CF0B-4752-95DC-725F33CCD2E3}" type="sibTrans" cxnId="{DF67E1B6-8043-4309-AF17-AD9D76E77901}">
      <dgm:prSet/>
      <dgm:spPr/>
      <dgm:t>
        <a:bodyPr/>
        <a:lstStyle/>
        <a:p>
          <a:endParaRPr lang="ru-RU"/>
        </a:p>
      </dgm:t>
    </dgm:pt>
    <dgm:pt modelId="{70D7B39F-B878-47D0-A964-06915A06CCCA}">
      <dgm:prSet custT="1"/>
      <dgm:spPr>
        <a:solidFill>
          <a:schemeClr val="bg1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         Игры с пением</a:t>
          </a:r>
          <a:endParaRPr lang="ru-RU" sz="1400" dirty="0">
            <a:solidFill>
              <a:schemeClr val="tx1"/>
            </a:solidFill>
          </a:endParaRPr>
        </a:p>
      </dgm:t>
    </dgm:pt>
    <dgm:pt modelId="{178EE62F-D636-4DAF-B22B-363B3AF54439}" type="parTrans" cxnId="{17D42073-0B1C-4512-8E17-D5F4FA71AB46}">
      <dgm:prSet/>
      <dgm:spPr/>
      <dgm:t>
        <a:bodyPr/>
        <a:lstStyle/>
        <a:p>
          <a:endParaRPr lang="ru-RU"/>
        </a:p>
      </dgm:t>
    </dgm:pt>
    <dgm:pt modelId="{FD2C74EF-B561-4489-8A86-46614DAFC8DD}" type="sibTrans" cxnId="{17D42073-0B1C-4512-8E17-D5F4FA71AB46}">
      <dgm:prSet/>
      <dgm:spPr/>
      <dgm:t>
        <a:bodyPr/>
        <a:lstStyle/>
        <a:p>
          <a:endParaRPr lang="ru-RU"/>
        </a:p>
      </dgm:t>
    </dgm:pt>
    <dgm:pt modelId="{D51DFF4C-1F00-4476-B4D4-5218F9CD479B}">
      <dgm:prSet custT="1"/>
      <dgm:spPr>
        <a:solidFill>
          <a:schemeClr val="bg1"/>
        </a:solidFill>
      </dgm:spPr>
      <dgm:t>
        <a:bodyPr/>
        <a:lstStyle/>
        <a:p>
          <a:r>
            <a:rPr lang="ru-RU" sz="1400" dirty="0" err="1" smtClean="0">
              <a:solidFill>
                <a:schemeClr val="tx1"/>
              </a:solidFill>
            </a:rPr>
            <a:t>Логоритмические</a:t>
          </a:r>
          <a:r>
            <a:rPr lang="ru-RU" sz="1400" dirty="0" smtClean="0">
              <a:solidFill>
                <a:schemeClr val="tx1"/>
              </a:solidFill>
            </a:rPr>
            <a:t>  игры</a:t>
          </a:r>
          <a:endParaRPr lang="ru-RU" sz="1400" dirty="0">
            <a:solidFill>
              <a:schemeClr val="tx1"/>
            </a:solidFill>
          </a:endParaRPr>
        </a:p>
      </dgm:t>
    </dgm:pt>
    <dgm:pt modelId="{D981A04C-0C7E-4AA8-A5D0-7C8874EA876B}" type="parTrans" cxnId="{62D9DDF7-6A4A-4F5A-8D49-C598D12F5A56}">
      <dgm:prSet/>
      <dgm:spPr/>
      <dgm:t>
        <a:bodyPr/>
        <a:lstStyle/>
        <a:p>
          <a:endParaRPr lang="ru-RU"/>
        </a:p>
      </dgm:t>
    </dgm:pt>
    <dgm:pt modelId="{77869290-EEA9-4E4B-80BC-A38237E83611}" type="sibTrans" cxnId="{62D9DDF7-6A4A-4F5A-8D49-C598D12F5A56}">
      <dgm:prSet/>
      <dgm:spPr/>
      <dgm:t>
        <a:bodyPr/>
        <a:lstStyle/>
        <a:p>
          <a:endParaRPr lang="ru-RU"/>
        </a:p>
      </dgm:t>
    </dgm:pt>
    <dgm:pt modelId="{9391E225-402A-4F1E-AE92-69A678341C4F}" type="pres">
      <dgm:prSet presAssocID="{F6AF0EC7-2CE4-47C2-8375-2FDA07F801EB}" presName="compositeShape" presStyleCnt="0">
        <dgm:presLayoutVars>
          <dgm:chMax val="7"/>
          <dgm:dir/>
          <dgm:resizeHandles val="exact"/>
        </dgm:presLayoutVars>
      </dgm:prSet>
      <dgm:spPr/>
    </dgm:pt>
    <dgm:pt modelId="{893FFE2C-DA8A-4033-BBF9-7FA146265F77}" type="pres">
      <dgm:prSet presAssocID="{F6AF0EC7-2CE4-47C2-8375-2FDA07F801EB}" presName="wedge1" presStyleLbl="node1" presStyleIdx="0" presStyleCnt="4"/>
      <dgm:spPr/>
      <dgm:t>
        <a:bodyPr/>
        <a:lstStyle/>
        <a:p>
          <a:endParaRPr lang="ru-RU"/>
        </a:p>
      </dgm:t>
    </dgm:pt>
    <dgm:pt modelId="{359F341F-C0E0-4EF6-A294-769F3177FC64}" type="pres">
      <dgm:prSet presAssocID="{F6AF0EC7-2CE4-47C2-8375-2FDA07F801EB}" presName="dummy1a" presStyleCnt="0"/>
      <dgm:spPr/>
    </dgm:pt>
    <dgm:pt modelId="{EC620AB7-304A-4EA2-B287-FDF829C48E1C}" type="pres">
      <dgm:prSet presAssocID="{F6AF0EC7-2CE4-47C2-8375-2FDA07F801EB}" presName="dummy1b" presStyleCnt="0"/>
      <dgm:spPr/>
    </dgm:pt>
    <dgm:pt modelId="{5715C0FA-9BFF-4A45-BF8E-009C9CCC3D53}" type="pres">
      <dgm:prSet presAssocID="{F6AF0EC7-2CE4-47C2-8375-2FDA07F801EB}" presName="wedge1Tx" presStyleLbl="node1" presStyleIdx="0" presStyleCnt="4">
        <dgm:presLayoutVars>
          <dgm:chMax val="0"/>
          <dgm:chPref val="0"/>
          <dgm:bulletEnabled val="1"/>
        </dgm:presLayoutVars>
      </dgm:prSet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2AF7BEF8-833B-4A12-8770-3011F563B9DE}" type="pres">
      <dgm:prSet presAssocID="{F6AF0EC7-2CE4-47C2-8375-2FDA07F801EB}" presName="wedge2" presStyleLbl="node1" presStyleIdx="1" presStyleCnt="4" custScaleX="97397" custScaleY="97180"/>
      <dgm:spPr/>
      <dgm:t>
        <a:bodyPr/>
        <a:lstStyle/>
        <a:p>
          <a:endParaRPr lang="ru-RU"/>
        </a:p>
      </dgm:t>
    </dgm:pt>
    <dgm:pt modelId="{29227C59-A2C4-4300-BAD1-FE34C7E3A31C}" type="pres">
      <dgm:prSet presAssocID="{F6AF0EC7-2CE4-47C2-8375-2FDA07F801EB}" presName="dummy2a" presStyleCnt="0"/>
      <dgm:spPr/>
    </dgm:pt>
    <dgm:pt modelId="{301A04D4-1DB7-4CED-9397-82DA662217BF}" type="pres">
      <dgm:prSet presAssocID="{F6AF0EC7-2CE4-47C2-8375-2FDA07F801EB}" presName="dummy2b" presStyleCnt="0"/>
      <dgm:spPr/>
    </dgm:pt>
    <dgm:pt modelId="{3DA2BB69-9206-4C3C-98B3-217ED522578B}" type="pres">
      <dgm:prSet presAssocID="{F6AF0EC7-2CE4-47C2-8375-2FDA07F801EB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2175C-1450-43E2-84B0-03D3973AC596}" type="pres">
      <dgm:prSet presAssocID="{F6AF0EC7-2CE4-47C2-8375-2FDA07F801EB}" presName="wedge3" presStyleLbl="node1" presStyleIdx="2" presStyleCnt="4" custScaleX="103863" custScaleY="104110"/>
      <dgm:spPr/>
      <dgm:t>
        <a:bodyPr/>
        <a:lstStyle/>
        <a:p>
          <a:endParaRPr lang="ru-RU"/>
        </a:p>
      </dgm:t>
    </dgm:pt>
    <dgm:pt modelId="{E304D98E-54EF-461F-B88C-335C7137C937}" type="pres">
      <dgm:prSet presAssocID="{F6AF0EC7-2CE4-47C2-8375-2FDA07F801EB}" presName="dummy3a" presStyleCnt="0"/>
      <dgm:spPr/>
    </dgm:pt>
    <dgm:pt modelId="{5FDBB8E7-63AB-4DB9-87EA-EFBD79170600}" type="pres">
      <dgm:prSet presAssocID="{F6AF0EC7-2CE4-47C2-8375-2FDA07F801EB}" presName="dummy3b" presStyleCnt="0"/>
      <dgm:spPr/>
    </dgm:pt>
    <dgm:pt modelId="{886A0B68-EA80-452B-B0E2-9CFABA54FFE9}" type="pres">
      <dgm:prSet presAssocID="{F6AF0EC7-2CE4-47C2-8375-2FDA07F801EB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C4FACE-B0AD-42C4-A93F-2148A9976961}" type="pres">
      <dgm:prSet presAssocID="{F6AF0EC7-2CE4-47C2-8375-2FDA07F801EB}" presName="wedge4" presStyleLbl="node1" presStyleIdx="3" presStyleCnt="4"/>
      <dgm:spPr/>
      <dgm:t>
        <a:bodyPr/>
        <a:lstStyle/>
        <a:p>
          <a:endParaRPr lang="ru-RU"/>
        </a:p>
      </dgm:t>
    </dgm:pt>
    <dgm:pt modelId="{954775F2-9D57-4C76-9EEB-C82FE0FFADD0}" type="pres">
      <dgm:prSet presAssocID="{F6AF0EC7-2CE4-47C2-8375-2FDA07F801EB}" presName="dummy4a" presStyleCnt="0"/>
      <dgm:spPr/>
    </dgm:pt>
    <dgm:pt modelId="{77F85AE6-A56A-4FE0-A657-EBCE93037BA0}" type="pres">
      <dgm:prSet presAssocID="{F6AF0EC7-2CE4-47C2-8375-2FDA07F801EB}" presName="dummy4b" presStyleCnt="0"/>
      <dgm:spPr/>
    </dgm:pt>
    <dgm:pt modelId="{C528043F-D484-4B5E-A595-2C72E016B887}" type="pres">
      <dgm:prSet presAssocID="{F6AF0EC7-2CE4-47C2-8375-2FDA07F801EB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51DBD-E42A-4B6C-B7F3-B98652542E4B}" type="pres">
      <dgm:prSet presAssocID="{77869290-EEA9-4E4B-80BC-A38237E83611}" presName="arrowWedge1" presStyleLbl="fgSibTrans2D1" presStyleIdx="0" presStyleCnt="4"/>
      <dgm:spPr/>
    </dgm:pt>
    <dgm:pt modelId="{B5638265-AB9A-432E-A3CA-0B9ED6BE5516}" type="pres">
      <dgm:prSet presAssocID="{FD2C74EF-B561-4489-8A86-46614DAFC8DD}" presName="arrowWedge2" presStyleLbl="fgSibTrans2D1" presStyleIdx="1" presStyleCnt="4" custScaleX="99153" custScaleY="99591"/>
      <dgm:spPr/>
    </dgm:pt>
    <dgm:pt modelId="{17FFA965-CACA-4571-8ED4-5034E54F1ED6}" type="pres">
      <dgm:prSet presAssocID="{042EF9E1-CF0B-4752-95DC-725F33CCD2E3}" presName="arrowWedge3" presStyleLbl="fgSibTrans2D1" presStyleIdx="2" presStyleCnt="4" custScaleX="103975" custScaleY="100837"/>
      <dgm:spPr/>
    </dgm:pt>
    <dgm:pt modelId="{44E60F8F-CD3A-427D-969D-4ADB5599EE3B}" type="pres">
      <dgm:prSet presAssocID="{1E376B40-CF63-42D3-A685-C36DA7201438}" presName="arrowWedge4" presStyleLbl="fgSibTrans2D1" presStyleIdx="3" presStyleCnt="4"/>
      <dgm:spPr/>
    </dgm:pt>
  </dgm:ptLst>
  <dgm:cxnLst>
    <dgm:cxn modelId="{955D2C10-FB48-486F-91B5-2F7BD23D3E67}" type="presOf" srcId="{ECEA6AA4-6368-4BE9-A923-E92D3A38BF1A}" destId="{886A0B68-EA80-452B-B0E2-9CFABA54FFE9}" srcOrd="1" destOrd="0" presId="urn:microsoft.com/office/officeart/2005/8/layout/cycle8"/>
    <dgm:cxn modelId="{0B0194DB-042C-4E7A-AB0E-8114BDE3E384}" type="presOf" srcId="{39B43328-88D7-4AEB-BED2-2D6B2AB18CF4}" destId="{67C4FACE-B0AD-42C4-A93F-2148A9976961}" srcOrd="0" destOrd="0" presId="urn:microsoft.com/office/officeart/2005/8/layout/cycle8"/>
    <dgm:cxn modelId="{A7E9EE6E-136D-4B3A-A2DF-1848BB467745}" type="presOf" srcId="{70D7B39F-B878-47D0-A964-06915A06CCCA}" destId="{3DA2BB69-9206-4C3C-98B3-217ED522578B}" srcOrd="1" destOrd="0" presId="urn:microsoft.com/office/officeart/2005/8/layout/cycle8"/>
    <dgm:cxn modelId="{5A4F77DE-597C-4F3A-B49E-CF859D78F368}" type="presOf" srcId="{ECEA6AA4-6368-4BE9-A923-E92D3A38BF1A}" destId="{A832175C-1450-43E2-84B0-03D3973AC596}" srcOrd="0" destOrd="0" presId="urn:microsoft.com/office/officeart/2005/8/layout/cycle8"/>
    <dgm:cxn modelId="{62D9DDF7-6A4A-4F5A-8D49-C598D12F5A56}" srcId="{F6AF0EC7-2CE4-47C2-8375-2FDA07F801EB}" destId="{D51DFF4C-1F00-4476-B4D4-5218F9CD479B}" srcOrd="0" destOrd="0" parTransId="{D981A04C-0C7E-4AA8-A5D0-7C8874EA876B}" sibTransId="{77869290-EEA9-4E4B-80BC-A38237E83611}"/>
    <dgm:cxn modelId="{63637924-B84F-48B5-A12D-A6131BDDE37E}" srcId="{F6AF0EC7-2CE4-47C2-8375-2FDA07F801EB}" destId="{39B43328-88D7-4AEB-BED2-2D6B2AB18CF4}" srcOrd="3" destOrd="0" parTransId="{DDAF82ED-7B48-410D-9E20-EDD3BCA1E58F}" sibTransId="{1E376B40-CF63-42D3-A685-C36DA7201438}"/>
    <dgm:cxn modelId="{DF67E1B6-8043-4309-AF17-AD9D76E77901}" srcId="{F6AF0EC7-2CE4-47C2-8375-2FDA07F801EB}" destId="{ECEA6AA4-6368-4BE9-A923-E92D3A38BF1A}" srcOrd="2" destOrd="0" parTransId="{A17D95F1-E326-456A-A6ED-3AA819B1CF94}" sibTransId="{042EF9E1-CF0B-4752-95DC-725F33CCD2E3}"/>
    <dgm:cxn modelId="{DC7722FF-F123-4C99-B83A-3805F46161B1}" type="presOf" srcId="{39B43328-88D7-4AEB-BED2-2D6B2AB18CF4}" destId="{C528043F-D484-4B5E-A595-2C72E016B887}" srcOrd="1" destOrd="0" presId="urn:microsoft.com/office/officeart/2005/8/layout/cycle8"/>
    <dgm:cxn modelId="{17D42073-0B1C-4512-8E17-D5F4FA71AB46}" srcId="{F6AF0EC7-2CE4-47C2-8375-2FDA07F801EB}" destId="{70D7B39F-B878-47D0-A964-06915A06CCCA}" srcOrd="1" destOrd="0" parTransId="{178EE62F-D636-4DAF-B22B-363B3AF54439}" sibTransId="{FD2C74EF-B561-4489-8A86-46614DAFC8DD}"/>
    <dgm:cxn modelId="{3DED5436-7CBF-44E5-8711-3E17B4BFD27E}" type="presOf" srcId="{70D7B39F-B878-47D0-A964-06915A06CCCA}" destId="{2AF7BEF8-833B-4A12-8770-3011F563B9DE}" srcOrd="0" destOrd="0" presId="urn:microsoft.com/office/officeart/2005/8/layout/cycle8"/>
    <dgm:cxn modelId="{BD953ADF-6E89-4BD0-BF8F-9AA5C599319C}" type="presOf" srcId="{D51DFF4C-1F00-4476-B4D4-5218F9CD479B}" destId="{5715C0FA-9BFF-4A45-BF8E-009C9CCC3D53}" srcOrd="1" destOrd="0" presId="urn:microsoft.com/office/officeart/2005/8/layout/cycle8"/>
    <dgm:cxn modelId="{BCE8C16A-8850-42F0-939B-4A0C85C2F2B2}" type="presOf" srcId="{D51DFF4C-1F00-4476-B4D4-5218F9CD479B}" destId="{893FFE2C-DA8A-4033-BBF9-7FA146265F77}" srcOrd="0" destOrd="0" presId="urn:microsoft.com/office/officeart/2005/8/layout/cycle8"/>
    <dgm:cxn modelId="{921D22A2-EAB2-488D-8E4E-45D2D7B2A9F8}" type="presOf" srcId="{F6AF0EC7-2CE4-47C2-8375-2FDA07F801EB}" destId="{9391E225-402A-4F1E-AE92-69A678341C4F}" srcOrd="0" destOrd="0" presId="urn:microsoft.com/office/officeart/2005/8/layout/cycle8"/>
    <dgm:cxn modelId="{76822920-441C-4A75-854C-25410876CF5A}" type="presParOf" srcId="{9391E225-402A-4F1E-AE92-69A678341C4F}" destId="{893FFE2C-DA8A-4033-BBF9-7FA146265F77}" srcOrd="0" destOrd="0" presId="urn:microsoft.com/office/officeart/2005/8/layout/cycle8"/>
    <dgm:cxn modelId="{9DC2C304-B618-46AE-9FBC-A1FB947AF043}" type="presParOf" srcId="{9391E225-402A-4F1E-AE92-69A678341C4F}" destId="{359F341F-C0E0-4EF6-A294-769F3177FC64}" srcOrd="1" destOrd="0" presId="urn:microsoft.com/office/officeart/2005/8/layout/cycle8"/>
    <dgm:cxn modelId="{B23BDFEF-4EDC-40BF-9A12-CAC910FF9C08}" type="presParOf" srcId="{9391E225-402A-4F1E-AE92-69A678341C4F}" destId="{EC620AB7-304A-4EA2-B287-FDF829C48E1C}" srcOrd="2" destOrd="0" presId="urn:microsoft.com/office/officeart/2005/8/layout/cycle8"/>
    <dgm:cxn modelId="{5F223064-5B9B-42D9-8D33-E845ECE008B4}" type="presParOf" srcId="{9391E225-402A-4F1E-AE92-69A678341C4F}" destId="{5715C0FA-9BFF-4A45-BF8E-009C9CCC3D53}" srcOrd="3" destOrd="0" presId="urn:microsoft.com/office/officeart/2005/8/layout/cycle8"/>
    <dgm:cxn modelId="{F067C354-764A-4152-8C5E-7FFAD445013B}" type="presParOf" srcId="{9391E225-402A-4F1E-AE92-69A678341C4F}" destId="{2AF7BEF8-833B-4A12-8770-3011F563B9DE}" srcOrd="4" destOrd="0" presId="urn:microsoft.com/office/officeart/2005/8/layout/cycle8"/>
    <dgm:cxn modelId="{AEF28B3B-9FA7-4F11-9A7D-48F37115A606}" type="presParOf" srcId="{9391E225-402A-4F1E-AE92-69A678341C4F}" destId="{29227C59-A2C4-4300-BAD1-FE34C7E3A31C}" srcOrd="5" destOrd="0" presId="urn:microsoft.com/office/officeart/2005/8/layout/cycle8"/>
    <dgm:cxn modelId="{321A072E-A446-458A-A07D-57E12D812C5E}" type="presParOf" srcId="{9391E225-402A-4F1E-AE92-69A678341C4F}" destId="{301A04D4-1DB7-4CED-9397-82DA662217BF}" srcOrd="6" destOrd="0" presId="urn:microsoft.com/office/officeart/2005/8/layout/cycle8"/>
    <dgm:cxn modelId="{23D57D61-8644-4487-808F-FE7733A33A4C}" type="presParOf" srcId="{9391E225-402A-4F1E-AE92-69A678341C4F}" destId="{3DA2BB69-9206-4C3C-98B3-217ED522578B}" srcOrd="7" destOrd="0" presId="urn:microsoft.com/office/officeart/2005/8/layout/cycle8"/>
    <dgm:cxn modelId="{850455B7-B98D-4C4A-A1BF-0A127986C32F}" type="presParOf" srcId="{9391E225-402A-4F1E-AE92-69A678341C4F}" destId="{A832175C-1450-43E2-84B0-03D3973AC596}" srcOrd="8" destOrd="0" presId="urn:microsoft.com/office/officeart/2005/8/layout/cycle8"/>
    <dgm:cxn modelId="{1B22D6F0-876C-44D7-BC59-3EE074CA84BC}" type="presParOf" srcId="{9391E225-402A-4F1E-AE92-69A678341C4F}" destId="{E304D98E-54EF-461F-B88C-335C7137C937}" srcOrd="9" destOrd="0" presId="urn:microsoft.com/office/officeart/2005/8/layout/cycle8"/>
    <dgm:cxn modelId="{0C2EF151-1A14-4F4E-A81E-30AAF4010B87}" type="presParOf" srcId="{9391E225-402A-4F1E-AE92-69A678341C4F}" destId="{5FDBB8E7-63AB-4DB9-87EA-EFBD79170600}" srcOrd="10" destOrd="0" presId="urn:microsoft.com/office/officeart/2005/8/layout/cycle8"/>
    <dgm:cxn modelId="{69CED0C9-43D6-44B4-ADAF-82B1C53E5F68}" type="presParOf" srcId="{9391E225-402A-4F1E-AE92-69A678341C4F}" destId="{886A0B68-EA80-452B-B0E2-9CFABA54FFE9}" srcOrd="11" destOrd="0" presId="urn:microsoft.com/office/officeart/2005/8/layout/cycle8"/>
    <dgm:cxn modelId="{A3244AEA-8C6A-4E7A-B1E4-FA374AEE13BC}" type="presParOf" srcId="{9391E225-402A-4F1E-AE92-69A678341C4F}" destId="{67C4FACE-B0AD-42C4-A93F-2148A9976961}" srcOrd="12" destOrd="0" presId="urn:microsoft.com/office/officeart/2005/8/layout/cycle8"/>
    <dgm:cxn modelId="{A89943C8-5D2D-4812-8537-F5E44CC1F4E9}" type="presParOf" srcId="{9391E225-402A-4F1E-AE92-69A678341C4F}" destId="{954775F2-9D57-4C76-9EEB-C82FE0FFADD0}" srcOrd="13" destOrd="0" presId="urn:microsoft.com/office/officeart/2005/8/layout/cycle8"/>
    <dgm:cxn modelId="{FA408737-A155-4986-831B-1E813695CC3D}" type="presParOf" srcId="{9391E225-402A-4F1E-AE92-69A678341C4F}" destId="{77F85AE6-A56A-4FE0-A657-EBCE93037BA0}" srcOrd="14" destOrd="0" presId="urn:microsoft.com/office/officeart/2005/8/layout/cycle8"/>
    <dgm:cxn modelId="{88A846BD-0FC8-425A-BF00-D05269CCDA1C}" type="presParOf" srcId="{9391E225-402A-4F1E-AE92-69A678341C4F}" destId="{C528043F-D484-4B5E-A595-2C72E016B887}" srcOrd="15" destOrd="0" presId="urn:microsoft.com/office/officeart/2005/8/layout/cycle8"/>
    <dgm:cxn modelId="{2119137A-8518-4098-8F38-B8C77BDA1CDB}" type="presParOf" srcId="{9391E225-402A-4F1E-AE92-69A678341C4F}" destId="{86D51DBD-E42A-4B6C-B7F3-B98652542E4B}" srcOrd="16" destOrd="0" presId="urn:microsoft.com/office/officeart/2005/8/layout/cycle8"/>
    <dgm:cxn modelId="{0D111F96-90C0-4C96-8BEE-A8D964F092F6}" type="presParOf" srcId="{9391E225-402A-4F1E-AE92-69A678341C4F}" destId="{B5638265-AB9A-432E-A3CA-0B9ED6BE5516}" srcOrd="17" destOrd="0" presId="urn:microsoft.com/office/officeart/2005/8/layout/cycle8"/>
    <dgm:cxn modelId="{DBB2C829-4E73-4CC7-8080-88F8441802A6}" type="presParOf" srcId="{9391E225-402A-4F1E-AE92-69A678341C4F}" destId="{17FFA965-CACA-4571-8ED4-5034E54F1ED6}" srcOrd="18" destOrd="0" presId="urn:microsoft.com/office/officeart/2005/8/layout/cycle8"/>
    <dgm:cxn modelId="{C63E3A0C-E6FA-4EB9-B8EC-458B6B70A21F}" type="presParOf" srcId="{9391E225-402A-4F1E-AE92-69A678341C4F}" destId="{44E60F8F-CD3A-427D-969D-4ADB5599EE3B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3FFE2C-DA8A-4033-BBF9-7FA146265F77}">
      <dsp:nvSpPr>
        <dsp:cNvPr id="0" name=""/>
        <dsp:cNvSpPr/>
      </dsp:nvSpPr>
      <dsp:spPr>
        <a:xfrm>
          <a:off x="319509" y="239390"/>
          <a:ext cx="2923617" cy="2923617"/>
        </a:xfrm>
        <a:prstGeom prst="pie">
          <a:avLst>
            <a:gd name="adj1" fmla="val 16200000"/>
            <a:gd name="adj2" fmla="val 20520000"/>
          </a:avLst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</a:rPr>
            <a:t>Музыкально тематические</a:t>
          </a:r>
          <a:endParaRPr lang="ru-RU" sz="1050" kern="1200" dirty="0">
            <a:solidFill>
              <a:schemeClr val="tx1"/>
            </a:solidFill>
          </a:endParaRPr>
        </a:p>
      </dsp:txBody>
      <dsp:txXfrm>
        <a:off x="1844663" y="730836"/>
        <a:ext cx="939734" cy="626489"/>
      </dsp:txXfrm>
    </dsp:sp>
    <dsp:sp modelId="{2AF7BEF8-833B-4A12-8770-3011F563B9DE}">
      <dsp:nvSpPr>
        <dsp:cNvPr id="0" name=""/>
        <dsp:cNvSpPr/>
      </dsp:nvSpPr>
      <dsp:spPr>
        <a:xfrm>
          <a:off x="344569" y="317353"/>
          <a:ext cx="2923617" cy="2923617"/>
        </a:xfrm>
        <a:prstGeom prst="pie">
          <a:avLst>
            <a:gd name="adj1" fmla="val 20520000"/>
            <a:gd name="adj2" fmla="val 3240000"/>
          </a:avLst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Тематические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227518" y="1653168"/>
        <a:ext cx="870124" cy="696099"/>
      </dsp:txXfrm>
    </dsp:sp>
    <dsp:sp modelId="{A832175C-1450-43E2-84B0-03D3973AC596}">
      <dsp:nvSpPr>
        <dsp:cNvPr id="0" name=""/>
        <dsp:cNvSpPr/>
      </dsp:nvSpPr>
      <dsp:spPr>
        <a:xfrm>
          <a:off x="278439" y="365384"/>
          <a:ext cx="2923617" cy="2923617"/>
        </a:xfrm>
        <a:prstGeom prst="pie">
          <a:avLst>
            <a:gd name="adj1" fmla="val 3240000"/>
            <a:gd name="adj2" fmla="val 7560000"/>
          </a:avLst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Комплексные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322588" y="2418877"/>
        <a:ext cx="835319" cy="765709"/>
      </dsp:txXfrm>
    </dsp:sp>
    <dsp:sp modelId="{67C4FACE-B0AD-42C4-A93F-2148A9976961}">
      <dsp:nvSpPr>
        <dsp:cNvPr id="0" name=""/>
        <dsp:cNvSpPr/>
      </dsp:nvSpPr>
      <dsp:spPr>
        <a:xfrm>
          <a:off x="212310" y="317353"/>
          <a:ext cx="2923617" cy="2923617"/>
        </a:xfrm>
        <a:prstGeom prst="pie">
          <a:avLst>
            <a:gd name="adj1" fmla="val 7560000"/>
            <a:gd name="adj2" fmla="val 11880000"/>
          </a:avLst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Доминантные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82854" y="1653168"/>
        <a:ext cx="870124" cy="696099"/>
      </dsp:txXfrm>
    </dsp:sp>
    <dsp:sp modelId="{C35DB10D-A084-4E91-99C9-78A4F14FC4C4}">
      <dsp:nvSpPr>
        <dsp:cNvPr id="0" name=""/>
        <dsp:cNvSpPr/>
      </dsp:nvSpPr>
      <dsp:spPr>
        <a:xfrm>
          <a:off x="237369" y="239390"/>
          <a:ext cx="2923617" cy="2923617"/>
        </a:xfrm>
        <a:prstGeom prst="pie">
          <a:avLst>
            <a:gd name="adj1" fmla="val 11880000"/>
            <a:gd name="adj2" fmla="val 16200000"/>
          </a:avLst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Традиционные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96099" y="730836"/>
        <a:ext cx="939734" cy="626489"/>
      </dsp:txXfrm>
    </dsp:sp>
    <dsp:sp modelId="{B6C79421-10EC-4F8B-90FA-5F4CF05232CE}">
      <dsp:nvSpPr>
        <dsp:cNvPr id="0" name=""/>
        <dsp:cNvSpPr/>
      </dsp:nvSpPr>
      <dsp:spPr>
        <a:xfrm>
          <a:off x="138386" y="58404"/>
          <a:ext cx="3285589" cy="328558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8CD36-5561-4525-A811-C0EA40F97CB2}">
      <dsp:nvSpPr>
        <dsp:cNvPr id="0" name=""/>
        <dsp:cNvSpPr/>
      </dsp:nvSpPr>
      <dsp:spPr>
        <a:xfrm>
          <a:off x="163785" y="136341"/>
          <a:ext cx="3285589" cy="3285589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15CA8-5CBC-40AA-9610-CEF13B506B50}">
      <dsp:nvSpPr>
        <dsp:cNvPr id="0" name=""/>
        <dsp:cNvSpPr/>
      </dsp:nvSpPr>
      <dsp:spPr>
        <a:xfrm>
          <a:off x="97453" y="184519"/>
          <a:ext cx="3285589" cy="3285589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F54E3-C97F-4CAD-AA36-3C9BC6C91698}">
      <dsp:nvSpPr>
        <dsp:cNvPr id="0" name=""/>
        <dsp:cNvSpPr/>
      </dsp:nvSpPr>
      <dsp:spPr>
        <a:xfrm>
          <a:off x="31122" y="136341"/>
          <a:ext cx="3285589" cy="3285589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061EE-11D2-4CE6-9C6B-95EA01DAA907}">
      <dsp:nvSpPr>
        <dsp:cNvPr id="0" name=""/>
        <dsp:cNvSpPr/>
      </dsp:nvSpPr>
      <dsp:spPr>
        <a:xfrm>
          <a:off x="56521" y="58404"/>
          <a:ext cx="3285589" cy="3285589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3FFE2C-DA8A-4033-BBF9-7FA146265F77}">
      <dsp:nvSpPr>
        <dsp:cNvPr id="0" name=""/>
        <dsp:cNvSpPr/>
      </dsp:nvSpPr>
      <dsp:spPr>
        <a:xfrm>
          <a:off x="319509" y="239390"/>
          <a:ext cx="2923617" cy="2923617"/>
        </a:xfrm>
        <a:prstGeom prst="pie">
          <a:avLst>
            <a:gd name="adj1" fmla="val 16200000"/>
            <a:gd name="adj2" fmla="val 20520000"/>
          </a:avLst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</a:rPr>
            <a:t>Элементарное </a:t>
          </a:r>
          <a:r>
            <a:rPr lang="ru-RU" sz="1050" kern="1200" dirty="0" err="1" smtClean="0">
              <a:solidFill>
                <a:schemeClr val="tx1"/>
              </a:solidFill>
            </a:rPr>
            <a:t>музицирование</a:t>
          </a:r>
          <a:endParaRPr lang="ru-RU" sz="1050" kern="1200" dirty="0">
            <a:solidFill>
              <a:schemeClr val="tx1"/>
            </a:solidFill>
          </a:endParaRPr>
        </a:p>
      </dsp:txBody>
      <dsp:txXfrm>
        <a:off x="1844663" y="730836"/>
        <a:ext cx="939734" cy="626489"/>
      </dsp:txXfrm>
    </dsp:sp>
    <dsp:sp modelId="{2AF7BEF8-833B-4A12-8770-3011F563B9DE}">
      <dsp:nvSpPr>
        <dsp:cNvPr id="0" name=""/>
        <dsp:cNvSpPr/>
      </dsp:nvSpPr>
      <dsp:spPr>
        <a:xfrm>
          <a:off x="344569" y="317353"/>
          <a:ext cx="2923617" cy="2923617"/>
        </a:xfrm>
        <a:prstGeom prst="pie">
          <a:avLst>
            <a:gd name="adj1" fmla="val 20520000"/>
            <a:gd name="adj2" fmla="val 3240000"/>
          </a:avLst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Диагностика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227518" y="1653168"/>
        <a:ext cx="870124" cy="696099"/>
      </dsp:txXfrm>
    </dsp:sp>
    <dsp:sp modelId="{A832175C-1450-43E2-84B0-03D3973AC596}">
      <dsp:nvSpPr>
        <dsp:cNvPr id="0" name=""/>
        <dsp:cNvSpPr/>
      </dsp:nvSpPr>
      <dsp:spPr>
        <a:xfrm>
          <a:off x="278439" y="365384"/>
          <a:ext cx="2923617" cy="2923617"/>
        </a:xfrm>
        <a:prstGeom prst="pie">
          <a:avLst>
            <a:gd name="adj1" fmla="val 3240000"/>
            <a:gd name="adj2" fmla="val 7560000"/>
          </a:avLst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Помощь по развитию слуха и голоса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1322588" y="2418877"/>
        <a:ext cx="835319" cy="765709"/>
      </dsp:txXfrm>
    </dsp:sp>
    <dsp:sp modelId="{67C4FACE-B0AD-42C4-A93F-2148A9976961}">
      <dsp:nvSpPr>
        <dsp:cNvPr id="0" name=""/>
        <dsp:cNvSpPr/>
      </dsp:nvSpPr>
      <dsp:spPr>
        <a:xfrm>
          <a:off x="212310" y="317353"/>
          <a:ext cx="2923617" cy="2923617"/>
        </a:xfrm>
        <a:prstGeom prst="pie">
          <a:avLst>
            <a:gd name="adj1" fmla="val 7560000"/>
            <a:gd name="adj2" fmla="val 11880000"/>
          </a:avLst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Творческое занятие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82854" y="1653168"/>
        <a:ext cx="870124" cy="696099"/>
      </dsp:txXfrm>
    </dsp:sp>
    <dsp:sp modelId="{C35DB10D-A084-4E91-99C9-78A4F14FC4C4}">
      <dsp:nvSpPr>
        <dsp:cNvPr id="0" name=""/>
        <dsp:cNvSpPr/>
      </dsp:nvSpPr>
      <dsp:spPr>
        <a:xfrm>
          <a:off x="237369" y="239390"/>
          <a:ext cx="2923617" cy="2923617"/>
        </a:xfrm>
        <a:prstGeom prst="pie">
          <a:avLst>
            <a:gd name="adj1" fmla="val 11880000"/>
            <a:gd name="adj2" fmla="val 16200000"/>
          </a:avLst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Обучение танцевальным движениям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696099" y="730836"/>
        <a:ext cx="939734" cy="626489"/>
      </dsp:txXfrm>
    </dsp:sp>
    <dsp:sp modelId="{B6C79421-10EC-4F8B-90FA-5F4CF05232CE}">
      <dsp:nvSpPr>
        <dsp:cNvPr id="0" name=""/>
        <dsp:cNvSpPr/>
      </dsp:nvSpPr>
      <dsp:spPr>
        <a:xfrm>
          <a:off x="138386" y="58404"/>
          <a:ext cx="3285589" cy="328558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8CD36-5561-4525-A811-C0EA40F97CB2}">
      <dsp:nvSpPr>
        <dsp:cNvPr id="0" name=""/>
        <dsp:cNvSpPr/>
      </dsp:nvSpPr>
      <dsp:spPr>
        <a:xfrm>
          <a:off x="163785" y="136341"/>
          <a:ext cx="3285589" cy="3285589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15CA8-5CBC-40AA-9610-CEF13B506B50}">
      <dsp:nvSpPr>
        <dsp:cNvPr id="0" name=""/>
        <dsp:cNvSpPr/>
      </dsp:nvSpPr>
      <dsp:spPr>
        <a:xfrm>
          <a:off x="97453" y="184519"/>
          <a:ext cx="3285589" cy="3285589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F54E3-C97F-4CAD-AA36-3C9BC6C91698}">
      <dsp:nvSpPr>
        <dsp:cNvPr id="0" name=""/>
        <dsp:cNvSpPr/>
      </dsp:nvSpPr>
      <dsp:spPr>
        <a:xfrm>
          <a:off x="31122" y="136341"/>
          <a:ext cx="3285589" cy="3285589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061EE-11D2-4CE6-9C6B-95EA01DAA907}">
      <dsp:nvSpPr>
        <dsp:cNvPr id="0" name=""/>
        <dsp:cNvSpPr/>
      </dsp:nvSpPr>
      <dsp:spPr>
        <a:xfrm>
          <a:off x="56521" y="58404"/>
          <a:ext cx="3285589" cy="3285589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3FFE2C-DA8A-4033-BBF9-7FA146265F77}">
      <dsp:nvSpPr>
        <dsp:cNvPr id="0" name=""/>
        <dsp:cNvSpPr/>
      </dsp:nvSpPr>
      <dsp:spPr>
        <a:xfrm>
          <a:off x="305034" y="174479"/>
          <a:ext cx="2559201" cy="2559201"/>
        </a:xfrm>
        <a:prstGeom prst="pie">
          <a:avLst>
            <a:gd name="adj1" fmla="val 16200000"/>
            <a:gd name="adj2" fmla="val 0"/>
          </a:avLst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chemeClr val="tx1"/>
              </a:solidFill>
            </a:rPr>
            <a:t>Логоритмические</a:t>
          </a:r>
          <a:r>
            <a:rPr lang="ru-RU" sz="1400" kern="1200" dirty="0" smtClean="0">
              <a:solidFill>
                <a:schemeClr val="tx1"/>
              </a:solidFill>
            </a:rPr>
            <a:t>  игры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663544" y="704904"/>
        <a:ext cx="944467" cy="700733"/>
      </dsp:txXfrm>
    </dsp:sp>
    <dsp:sp modelId="{2AF7BEF8-833B-4A12-8770-3011F563B9DE}">
      <dsp:nvSpPr>
        <dsp:cNvPr id="0" name=""/>
        <dsp:cNvSpPr/>
      </dsp:nvSpPr>
      <dsp:spPr>
        <a:xfrm>
          <a:off x="338342" y="296480"/>
          <a:ext cx="2492585" cy="2487031"/>
        </a:xfrm>
        <a:prstGeom prst="pie">
          <a:avLst>
            <a:gd name="adj1" fmla="val 0"/>
            <a:gd name="adj2" fmla="val 5400000"/>
          </a:avLst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        Игры с пением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661490" y="1587072"/>
        <a:ext cx="919882" cy="680972"/>
      </dsp:txXfrm>
    </dsp:sp>
    <dsp:sp modelId="{A832175C-1450-43E2-84B0-03D3973AC596}">
      <dsp:nvSpPr>
        <dsp:cNvPr id="0" name=""/>
        <dsp:cNvSpPr/>
      </dsp:nvSpPr>
      <dsp:spPr>
        <a:xfrm>
          <a:off x="169687" y="207804"/>
          <a:ext cx="2658063" cy="2664384"/>
        </a:xfrm>
        <a:prstGeom prst="pie">
          <a:avLst>
            <a:gd name="adj1" fmla="val 5400000"/>
            <a:gd name="adj2" fmla="val 10800000"/>
          </a:avLst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Ритмические игры со словом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35810" y="1590429"/>
        <a:ext cx="980951" cy="729533"/>
      </dsp:txXfrm>
    </dsp:sp>
    <dsp:sp modelId="{67C4FACE-B0AD-42C4-A93F-2148A9976961}">
      <dsp:nvSpPr>
        <dsp:cNvPr id="0" name=""/>
        <dsp:cNvSpPr/>
      </dsp:nvSpPr>
      <dsp:spPr>
        <a:xfrm>
          <a:off x="219118" y="174479"/>
          <a:ext cx="2559201" cy="2559201"/>
        </a:xfrm>
        <a:prstGeom prst="pie">
          <a:avLst>
            <a:gd name="adj1" fmla="val 10800000"/>
            <a:gd name="adj2" fmla="val 16200000"/>
          </a:avLst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Музыкально-</a:t>
          </a:r>
          <a:r>
            <a:rPr lang="ru-RU" sz="1100" kern="1200" dirty="0" err="1" smtClean="0">
              <a:solidFill>
                <a:schemeClr val="tx1"/>
              </a:solidFill>
            </a:rPr>
            <a:t>дедактические</a:t>
          </a:r>
          <a:r>
            <a:rPr lang="ru-RU" sz="1100" kern="1200" dirty="0" smtClean="0">
              <a:solidFill>
                <a:schemeClr val="tx1"/>
              </a:solidFill>
            </a:rPr>
            <a:t> игры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475343" y="704904"/>
        <a:ext cx="944467" cy="700733"/>
      </dsp:txXfrm>
    </dsp:sp>
    <dsp:sp modelId="{86D51DBD-E42A-4B6C-B7F3-B98652542E4B}">
      <dsp:nvSpPr>
        <dsp:cNvPr id="0" name=""/>
        <dsp:cNvSpPr/>
      </dsp:nvSpPr>
      <dsp:spPr>
        <a:xfrm>
          <a:off x="146608" y="16052"/>
          <a:ext cx="2876054" cy="287605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38265-AB9A-432E-A3CA-0B9ED6BE5516}">
      <dsp:nvSpPr>
        <dsp:cNvPr id="0" name=""/>
        <dsp:cNvSpPr/>
      </dsp:nvSpPr>
      <dsp:spPr>
        <a:xfrm>
          <a:off x="159244" y="108343"/>
          <a:ext cx="2851694" cy="2864291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FA965-CACA-4571-8ED4-5034E54F1ED6}">
      <dsp:nvSpPr>
        <dsp:cNvPr id="0" name=""/>
        <dsp:cNvSpPr/>
      </dsp:nvSpPr>
      <dsp:spPr>
        <a:xfrm>
          <a:off x="2808" y="89162"/>
          <a:ext cx="2990377" cy="2900127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60F8F-CD3A-427D-969D-4ADB5599EE3B}">
      <dsp:nvSpPr>
        <dsp:cNvPr id="0" name=""/>
        <dsp:cNvSpPr/>
      </dsp:nvSpPr>
      <dsp:spPr>
        <a:xfrm>
          <a:off x="60692" y="16052"/>
          <a:ext cx="2876054" cy="287605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2085-6B4E-49D4-A42D-9F8B8658E492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1A84-6DC8-47FD-8570-6972D8FAA2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2085-6B4E-49D4-A42D-9F8B8658E492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1A84-6DC8-47FD-8570-6972D8FAA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2085-6B4E-49D4-A42D-9F8B8658E492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1A84-6DC8-47FD-8570-6972D8FAA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2085-6B4E-49D4-A42D-9F8B8658E492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1A84-6DC8-47FD-8570-6972D8FAA2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2085-6B4E-49D4-A42D-9F8B8658E492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1A84-6DC8-47FD-8570-6972D8FAA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2085-6B4E-49D4-A42D-9F8B8658E492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1A84-6DC8-47FD-8570-6972D8FAA2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2085-6B4E-49D4-A42D-9F8B8658E492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1A84-6DC8-47FD-8570-6972D8FAA2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2085-6B4E-49D4-A42D-9F8B8658E492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1A84-6DC8-47FD-8570-6972D8FAA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2085-6B4E-49D4-A42D-9F8B8658E492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1A84-6DC8-47FD-8570-6972D8FAA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2085-6B4E-49D4-A42D-9F8B8658E492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1A84-6DC8-47FD-8570-6972D8FAA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2085-6B4E-49D4-A42D-9F8B8658E492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1A84-6DC8-47FD-8570-6972D8FAA2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C512085-6B4E-49D4-A42D-9F8B8658E492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9BB1A84-6DC8-47FD-8570-6972D8FAA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8572500" cy="6858000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  <a:softEdge rad="635000"/>
          </a:effectLst>
        </p:spPr>
      </p:pic>
      <p:pic>
        <p:nvPicPr>
          <p:cNvPr id="1027" name="Рисунок 3" descr="F:\фото портреты\SDC105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5" y="532964"/>
            <a:ext cx="8433380" cy="632503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7493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1" y="2852936"/>
            <a:ext cx="6304215" cy="236201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endParaRPr lang="ru-RU" sz="3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Опыт работы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О.М. Чернявской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Музыкального руководителя, первой квалификационной категории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08720"/>
            <a:ext cx="5772136" cy="107157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sz="3600" dirty="0" smtClean="0">
                <a:solidFill>
                  <a:srgbClr val="FFC000"/>
                </a:solidFill>
                <a:latin typeface="Franklin Gothic Medium Cond" pitchFamily="34" charset="0"/>
              </a:rPr>
              <a:t>МДОУ «центр развития ребёнка» д/с № 51 « Родничок», первой категории</a:t>
            </a:r>
            <a:endParaRPr lang="ru-RU" sz="3600" dirty="0">
              <a:solidFill>
                <a:srgbClr val="FFC000"/>
              </a:solidFill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Рисунок 2" descr="C:\Users\Nik\Desktop\Музыкальная деятельност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898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Схема 65"/>
          <p:cNvGraphicFramePr/>
          <p:nvPr>
            <p:extLst>
              <p:ext uri="{D42A27DB-BD31-4B8C-83A1-F6EECF244321}">
                <p14:modId xmlns:p14="http://schemas.microsoft.com/office/powerpoint/2010/main" xmlns="" val="4123489721"/>
              </p:ext>
            </p:extLst>
          </p:nvPr>
        </p:nvGraphicFramePr>
        <p:xfrm>
          <a:off x="5747910" y="1587820"/>
          <a:ext cx="3480497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5" name="Группа 64"/>
          <p:cNvGrpSpPr/>
          <p:nvPr/>
        </p:nvGrpSpPr>
        <p:grpSpPr>
          <a:xfrm>
            <a:off x="3090661" y="-20444"/>
            <a:ext cx="2993657" cy="3031457"/>
            <a:chOff x="5845364" y="1526022"/>
            <a:chExt cx="3319483" cy="3415147"/>
          </a:xfrm>
        </p:grpSpPr>
        <p:sp>
          <p:nvSpPr>
            <p:cNvPr id="47" name="Полилиния 46"/>
            <p:cNvSpPr/>
            <p:nvPr/>
          </p:nvSpPr>
          <p:spPr>
            <a:xfrm rot="5400000">
              <a:off x="6047421" y="1826120"/>
              <a:ext cx="2915369" cy="2953777"/>
            </a:xfrm>
            <a:custGeom>
              <a:avLst/>
              <a:gdLst>
                <a:gd name="connsiteX0" fmla="*/ 1461808 w 2923617"/>
                <a:gd name="connsiteY0" fmla="*/ 0 h 2923617"/>
                <a:gd name="connsiteX1" fmla="*/ 2923617 w 2923617"/>
                <a:gd name="connsiteY1" fmla="*/ 1461809 h 2923617"/>
                <a:gd name="connsiteX2" fmla="*/ 1461808 w 2923617"/>
                <a:gd name="connsiteY2" fmla="*/ 2923618 h 2923617"/>
                <a:gd name="connsiteX3" fmla="*/ 1461809 w 2923617"/>
                <a:gd name="connsiteY3" fmla="*/ 1461809 h 2923617"/>
                <a:gd name="connsiteX4" fmla="*/ 1461808 w 2923617"/>
                <a:gd name="connsiteY4" fmla="*/ 0 h 292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3617" h="2923617">
                  <a:moveTo>
                    <a:pt x="1461808" y="0"/>
                  </a:moveTo>
                  <a:cubicBezTo>
                    <a:pt x="2269143" y="0"/>
                    <a:pt x="2923617" y="654474"/>
                    <a:pt x="2923617" y="1461809"/>
                  </a:cubicBezTo>
                  <a:cubicBezTo>
                    <a:pt x="2923617" y="2269144"/>
                    <a:pt x="2269143" y="2923618"/>
                    <a:pt x="1461808" y="2923618"/>
                  </a:cubicBezTo>
                  <a:cubicBezTo>
                    <a:pt x="1461808" y="2436348"/>
                    <a:pt x="1461809" y="1949079"/>
                    <a:pt x="1461809" y="1461809"/>
                  </a:cubicBezTo>
                  <a:cubicBezTo>
                    <a:pt x="1461809" y="974539"/>
                    <a:pt x="1461808" y="487270"/>
                    <a:pt x="1461808" y="0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2788" tIns="780949" rIns="297160" bIns="78095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48" name="Полилиния 47"/>
            <p:cNvSpPr/>
            <p:nvPr/>
          </p:nvSpPr>
          <p:spPr>
            <a:xfrm rot="5400000">
              <a:off x="6047421" y="1687292"/>
              <a:ext cx="2915369" cy="2953777"/>
            </a:xfrm>
            <a:custGeom>
              <a:avLst/>
              <a:gdLst>
                <a:gd name="connsiteX0" fmla="*/ 1461809 w 2923617"/>
                <a:gd name="connsiteY0" fmla="*/ 2923617 h 2923617"/>
                <a:gd name="connsiteX1" fmla="*/ 0 w 2923617"/>
                <a:gd name="connsiteY1" fmla="*/ 1461808 h 2923617"/>
                <a:gd name="connsiteX2" fmla="*/ 1461809 w 2923617"/>
                <a:gd name="connsiteY2" fmla="*/ -1 h 2923617"/>
                <a:gd name="connsiteX3" fmla="*/ 1461809 w 2923617"/>
                <a:gd name="connsiteY3" fmla="*/ 1461809 h 2923617"/>
                <a:gd name="connsiteX4" fmla="*/ 1461809 w 2923617"/>
                <a:gd name="connsiteY4" fmla="*/ 2923617 h 292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3617" h="2923617">
                  <a:moveTo>
                    <a:pt x="1461809" y="2923617"/>
                  </a:moveTo>
                  <a:cubicBezTo>
                    <a:pt x="654474" y="2923617"/>
                    <a:pt x="0" y="2269143"/>
                    <a:pt x="0" y="1461808"/>
                  </a:cubicBezTo>
                  <a:cubicBezTo>
                    <a:pt x="0" y="654473"/>
                    <a:pt x="654474" y="-1"/>
                    <a:pt x="1461809" y="-1"/>
                  </a:cubicBezTo>
                  <a:lnTo>
                    <a:pt x="1461809" y="1461809"/>
                  </a:lnTo>
                  <a:lnTo>
                    <a:pt x="1461809" y="2923617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4621" tIns="778409" rIns="1610247" bIns="77841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49" name="Круговая стрелка 48"/>
            <p:cNvSpPr/>
            <p:nvPr/>
          </p:nvSpPr>
          <p:spPr>
            <a:xfrm rot="5400000">
              <a:off x="5866946" y="1643267"/>
              <a:ext cx="3276320" cy="3319483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16200000"/>
                <a:gd name="adj5" fmla="val 5932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Круговая стрелка 49"/>
            <p:cNvSpPr/>
            <p:nvPr/>
          </p:nvSpPr>
          <p:spPr>
            <a:xfrm rot="5400000">
              <a:off x="5866946" y="1504440"/>
              <a:ext cx="3276320" cy="3319483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5400000"/>
                <a:gd name="adj5" fmla="val 5932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xmlns="" val="2556838961"/>
              </p:ext>
            </p:extLst>
          </p:nvPr>
        </p:nvGraphicFramePr>
        <p:xfrm>
          <a:off x="-102825" y="1482203"/>
          <a:ext cx="3480497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Овал 4"/>
          <p:cNvSpPr/>
          <p:nvPr/>
        </p:nvSpPr>
        <p:spPr>
          <a:xfrm>
            <a:off x="3396090" y="3042244"/>
            <a:ext cx="2351820" cy="73755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Музыка в детском саду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2520280" cy="914400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Музыкальная среда в различных режимных моментах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44567" y="0"/>
            <a:ext cx="2520280" cy="914400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Самостоятельная</a:t>
            </a:r>
          </a:p>
          <a:p>
            <a:pPr algn="ctr"/>
            <a:r>
              <a:rPr lang="ru-RU" sz="1200" dirty="0"/>
              <a:t>м</a:t>
            </a:r>
            <a:r>
              <a:rPr lang="ru-RU" sz="1200" dirty="0" smtClean="0"/>
              <a:t>узыкальная</a:t>
            </a:r>
          </a:p>
          <a:p>
            <a:pPr algn="ctr"/>
            <a:r>
              <a:rPr lang="ru-RU" sz="1200" dirty="0" smtClean="0"/>
              <a:t>деятельность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43600"/>
            <a:ext cx="2520280" cy="914400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Музыка на занятиях по другим видам деятельности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14233" y="5944078"/>
            <a:ext cx="2520280" cy="914400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Совместная музыкальная</a:t>
            </a:r>
          </a:p>
          <a:p>
            <a:pPr algn="ctr"/>
            <a:r>
              <a:rPr lang="ru-RU" sz="1200" dirty="0"/>
              <a:t>д</a:t>
            </a:r>
            <a:r>
              <a:rPr lang="ru-RU" sz="1200" dirty="0" smtClean="0"/>
              <a:t>еятельность взрослых и детей</a:t>
            </a:r>
            <a:endParaRPr lang="ru-RU" sz="1200" dirty="0"/>
          </a:p>
        </p:txBody>
      </p:sp>
      <p:cxnSp>
        <p:nvCxnSpPr>
          <p:cNvPr id="10" name="Прямая со стрелкой 9"/>
          <p:cNvCxnSpPr>
            <a:stCxn id="5" idx="0"/>
          </p:cNvCxnSpPr>
          <p:nvPr/>
        </p:nvCxnSpPr>
        <p:spPr>
          <a:xfrm flipH="1" flipV="1">
            <a:off x="4565058" y="2846804"/>
            <a:ext cx="6942" cy="195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2"/>
          </p:cNvCxnSpPr>
          <p:nvPr/>
        </p:nvCxnSpPr>
        <p:spPr>
          <a:xfrm flipH="1">
            <a:off x="3196906" y="3411020"/>
            <a:ext cx="19918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6"/>
          </p:cNvCxnSpPr>
          <p:nvPr/>
        </p:nvCxnSpPr>
        <p:spPr>
          <a:xfrm>
            <a:off x="5747910" y="3411020"/>
            <a:ext cx="194812" cy="9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4"/>
          </p:cNvCxnSpPr>
          <p:nvPr/>
        </p:nvCxnSpPr>
        <p:spPr>
          <a:xfrm flipH="1">
            <a:off x="4565058" y="3779796"/>
            <a:ext cx="6942" cy="2121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5" idx="3"/>
          </p:cNvCxnSpPr>
          <p:nvPr/>
        </p:nvCxnSpPr>
        <p:spPr>
          <a:xfrm flipH="1">
            <a:off x="2513338" y="3671784"/>
            <a:ext cx="1227168" cy="227229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5" idx="1"/>
          </p:cNvCxnSpPr>
          <p:nvPr/>
        </p:nvCxnSpPr>
        <p:spPr>
          <a:xfrm>
            <a:off x="2513338" y="914400"/>
            <a:ext cx="1227168" cy="223585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5" idx="7"/>
          </p:cNvCxnSpPr>
          <p:nvPr/>
        </p:nvCxnSpPr>
        <p:spPr>
          <a:xfrm flipH="1">
            <a:off x="5403494" y="914400"/>
            <a:ext cx="1243664" cy="223585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5" idx="5"/>
          </p:cNvCxnSpPr>
          <p:nvPr/>
        </p:nvCxnSpPr>
        <p:spPr>
          <a:xfrm>
            <a:off x="5403494" y="3671784"/>
            <a:ext cx="1243664" cy="227229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1122552" y="2748678"/>
            <a:ext cx="1008112" cy="1013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Индивидуальные занятия</a:t>
            </a:r>
            <a:endParaRPr lang="ru-RU" sz="1050" dirty="0"/>
          </a:p>
        </p:txBody>
      </p:sp>
      <p:sp>
        <p:nvSpPr>
          <p:cNvPr id="43" name="Овал 42"/>
          <p:cNvSpPr/>
          <p:nvPr/>
        </p:nvSpPr>
        <p:spPr>
          <a:xfrm>
            <a:off x="4067944" y="992568"/>
            <a:ext cx="1008112" cy="1013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Музыкальный досуг</a:t>
            </a:r>
          </a:p>
          <a:p>
            <a:pPr algn="ctr"/>
            <a:endParaRPr lang="ru-RU" sz="1050" dirty="0"/>
          </a:p>
        </p:txBody>
      </p:sp>
      <p:graphicFrame>
        <p:nvGraphicFramePr>
          <p:cNvPr id="64" name="Схема 63"/>
          <p:cNvGraphicFramePr/>
          <p:nvPr>
            <p:extLst>
              <p:ext uri="{D42A27DB-BD31-4B8C-83A1-F6EECF244321}">
                <p14:modId xmlns:p14="http://schemas.microsoft.com/office/powerpoint/2010/main" xmlns="" val="1324175323"/>
              </p:ext>
            </p:extLst>
          </p:nvPr>
        </p:nvGraphicFramePr>
        <p:xfrm>
          <a:off x="3014394" y="3885848"/>
          <a:ext cx="3069924" cy="3046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7" name="Овал 66"/>
          <p:cNvSpPr/>
          <p:nvPr/>
        </p:nvSpPr>
        <p:spPr>
          <a:xfrm>
            <a:off x="6987347" y="2850813"/>
            <a:ext cx="1008112" cy="1013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Индивидуальные занятия</a:t>
            </a:r>
            <a:endParaRPr lang="ru-RU" sz="1050" dirty="0"/>
          </a:p>
        </p:txBody>
      </p:sp>
      <p:sp>
        <p:nvSpPr>
          <p:cNvPr id="68" name="Овал 67"/>
          <p:cNvSpPr/>
          <p:nvPr/>
        </p:nvSpPr>
        <p:spPr>
          <a:xfrm>
            <a:off x="4076613" y="4930326"/>
            <a:ext cx="981265" cy="1013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Погрупповые</a:t>
            </a:r>
            <a:r>
              <a:rPr lang="ru-RU" sz="1200" dirty="0" smtClean="0"/>
              <a:t> занятия</a:t>
            </a:r>
            <a:endParaRPr lang="ru-RU" sz="120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4076614" y="540988"/>
            <a:ext cx="10279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 smtClean="0"/>
              <a:t>Праздники</a:t>
            </a:r>
            <a:endParaRPr lang="ru-RU" sz="14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4007843" y="2039238"/>
            <a:ext cx="1159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 smtClean="0"/>
              <a:t>Развлечения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45953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единительная линия 30"/>
          <p:cNvCxnSpPr>
            <a:stCxn id="4" idx="3"/>
          </p:cNvCxnSpPr>
          <p:nvPr/>
        </p:nvCxnSpPr>
        <p:spPr>
          <a:xfrm flipH="1">
            <a:off x="2815953" y="3358843"/>
            <a:ext cx="765559" cy="934253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4" idx="5"/>
          </p:cNvCxnSpPr>
          <p:nvPr/>
        </p:nvCxnSpPr>
        <p:spPr>
          <a:xfrm>
            <a:off x="5618204" y="3358843"/>
            <a:ext cx="559608" cy="772235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4" idx="7"/>
          </p:cNvCxnSpPr>
          <p:nvPr/>
        </p:nvCxnSpPr>
        <p:spPr>
          <a:xfrm flipH="1">
            <a:off x="5618204" y="1484784"/>
            <a:ext cx="421813" cy="76660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3159697" y="2022029"/>
            <a:ext cx="2880320" cy="156617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Общие задачи по музыкальному воспитанию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71862" y="469141"/>
            <a:ext cx="2824607" cy="113412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Развивать общую музыкальность путём развития основных и не основных музыкальных способностей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59698" y="5535234"/>
            <a:ext cx="2824607" cy="113412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Развивать творческую активность во всех доступных детям видах музыкальной деятельности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091" y="2238053"/>
            <a:ext cx="2480861" cy="113412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Обогащать музыкальными впечатлениями, знакомя детей с разнообразными произведениями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5090" y="4131078"/>
            <a:ext cx="2824607" cy="113412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Развивать навыки во всех видах музыкальной деятельности, в пении, слушании, музыкально-ритмических движениях</a:t>
            </a:r>
          </a:p>
          <a:p>
            <a:pPr algn="ctr"/>
            <a:r>
              <a:rPr lang="ru-RU" sz="1200" dirty="0" smtClean="0"/>
              <a:t>Игре на детских музыкальных инструментах</a:t>
            </a:r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84305" y="4102198"/>
            <a:ext cx="2824607" cy="113412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Оказывать влияние на </a:t>
            </a:r>
            <a:r>
              <a:rPr lang="ru-RU" sz="1400" dirty="0" err="1" smtClean="0"/>
              <a:t>всесторонее</a:t>
            </a:r>
            <a:r>
              <a:rPr lang="ru-RU" sz="1400" dirty="0" smtClean="0"/>
              <a:t> развития ребёнка, используя все виды музыкальной деятельности и все формы деятельности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5091" y="476900"/>
            <a:ext cx="2824607" cy="113412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Воспитывать любовь и интерес к музыке (развитие музыкального восприятия и музыкального слуха)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15607" y="2238053"/>
            <a:ext cx="2480861" cy="113412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Содействовать воспитанию и формированию музыкального вкуса на основе первоначальных впечатлений от музыки</a:t>
            </a:r>
            <a:endParaRPr lang="ru-RU" sz="1200" dirty="0"/>
          </a:p>
        </p:txBody>
      </p:sp>
      <p:cxnSp>
        <p:nvCxnSpPr>
          <p:cNvPr id="14" name="Прямая соединительная линия 13"/>
          <p:cNvCxnSpPr>
            <a:endCxn id="4" idx="1"/>
          </p:cNvCxnSpPr>
          <p:nvPr/>
        </p:nvCxnSpPr>
        <p:spPr>
          <a:xfrm>
            <a:off x="2987825" y="1603267"/>
            <a:ext cx="593687" cy="648123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4" idx="4"/>
            <a:endCxn id="6" idx="0"/>
          </p:cNvCxnSpPr>
          <p:nvPr/>
        </p:nvCxnSpPr>
        <p:spPr>
          <a:xfrm flipH="1">
            <a:off x="4572001" y="3588203"/>
            <a:ext cx="27856" cy="194703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8" idx="3"/>
            <a:endCxn id="4" idx="2"/>
          </p:cNvCxnSpPr>
          <p:nvPr/>
        </p:nvCxnSpPr>
        <p:spPr>
          <a:xfrm>
            <a:off x="2815953" y="2805116"/>
            <a:ext cx="343745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12" idx="1"/>
            <a:endCxn id="4" idx="6"/>
          </p:cNvCxnSpPr>
          <p:nvPr/>
        </p:nvCxnSpPr>
        <p:spPr>
          <a:xfrm flipH="1">
            <a:off x="6040018" y="2805116"/>
            <a:ext cx="275589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2928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4" y="260648"/>
            <a:ext cx="8280917" cy="3882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Развитие музыкальности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9773" y="1033640"/>
            <a:ext cx="2916323" cy="7031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Занятия с детьми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91880" y="2564904"/>
            <a:ext cx="1509109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Интегрированные занятия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91880" y="3429000"/>
            <a:ext cx="1509109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Музыка - ИЗО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91880" y="4292217"/>
            <a:ext cx="1509109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Музыка - физкультура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5157192"/>
            <a:ext cx="1509109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Музыка - театр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91880" y="6047049"/>
            <a:ext cx="1509109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Музыка – развитие речи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9552" y="836712"/>
            <a:ext cx="1440162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Музыкальные занятия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3" y="1606217"/>
            <a:ext cx="1440160" cy="720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Занятие муз. Руководителя с воспитателями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47664" y="2678449"/>
            <a:ext cx="1512169" cy="720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Театрализованная деятельность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9554" y="3731229"/>
            <a:ext cx="1440160" cy="84901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Пение (детские, плясовые, колыбельные, обрядовые песни)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2260" y="5348336"/>
            <a:ext cx="1574745" cy="720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Пение русских народных песен хором, на 2-3 голоса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688609" y="1790817"/>
            <a:ext cx="1440160" cy="720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Музыкальные занятия познавательной направленности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82006" y="2786461"/>
            <a:ext cx="1440160" cy="5040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Балет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385971" y="1016731"/>
            <a:ext cx="1440160" cy="720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Знакомство с классической музыкой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682006" y="3760666"/>
            <a:ext cx="1440160" cy="5193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Опера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688609" y="4637876"/>
            <a:ext cx="1440160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Путешествие в театр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380311" y="2780928"/>
            <a:ext cx="1445819" cy="720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Прослушивание грамзаписи, музыкальных кассет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380312" y="3917796"/>
            <a:ext cx="1440160" cy="11205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Мини - концерты учащихся музыкальных и хореограф. школ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385971" y="5364654"/>
            <a:ext cx="1440160" cy="720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Посещение концертов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688609" y="5637495"/>
            <a:ext cx="1440160" cy="720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Знакомства с композиторами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29" name="Прямая со стрелкой 28"/>
          <p:cNvCxnSpPr>
            <a:endCxn id="13" idx="0"/>
          </p:cNvCxnSpPr>
          <p:nvPr/>
        </p:nvCxnSpPr>
        <p:spPr>
          <a:xfrm>
            <a:off x="1259632" y="645733"/>
            <a:ext cx="1" cy="190979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5" idx="1"/>
          </p:cNvCxnSpPr>
          <p:nvPr/>
        </p:nvCxnSpPr>
        <p:spPr>
          <a:xfrm>
            <a:off x="1979713" y="1196752"/>
            <a:ext cx="540060" cy="18847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3" idx="2"/>
            <a:endCxn id="14" idx="0"/>
          </p:cNvCxnSpPr>
          <p:nvPr/>
        </p:nvCxnSpPr>
        <p:spPr>
          <a:xfrm>
            <a:off x="1259633" y="1196752"/>
            <a:ext cx="0" cy="40946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4" idx="2"/>
            <a:endCxn id="16" idx="0"/>
          </p:cNvCxnSpPr>
          <p:nvPr/>
        </p:nvCxnSpPr>
        <p:spPr>
          <a:xfrm>
            <a:off x="1259633" y="2326297"/>
            <a:ext cx="1" cy="1404932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5436096" y="1689419"/>
            <a:ext cx="252513" cy="10139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5" idx="3"/>
            <a:endCxn id="20" idx="1"/>
          </p:cNvCxnSpPr>
          <p:nvPr/>
        </p:nvCxnSpPr>
        <p:spPr>
          <a:xfrm flipV="1">
            <a:off x="5436096" y="1376771"/>
            <a:ext cx="1949875" cy="845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endCxn id="8" idx="0"/>
          </p:cNvCxnSpPr>
          <p:nvPr/>
        </p:nvCxnSpPr>
        <p:spPr>
          <a:xfrm>
            <a:off x="4246434" y="1736811"/>
            <a:ext cx="1" cy="828093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>
            <a:off x="1835696" y="2326297"/>
            <a:ext cx="0" cy="352152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>
            <a:off x="2717795" y="1736811"/>
            <a:ext cx="0" cy="94163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/>
          <p:nvPr/>
        </p:nvCxnSpPr>
        <p:spPr>
          <a:xfrm>
            <a:off x="5202312" y="1736811"/>
            <a:ext cx="0" cy="4886302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/>
          <p:nvPr/>
        </p:nvCxnSpPr>
        <p:spPr>
          <a:xfrm>
            <a:off x="3275856" y="1736811"/>
            <a:ext cx="0" cy="4886302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/>
          <p:nvPr/>
        </p:nvCxnSpPr>
        <p:spPr>
          <a:xfrm flipH="1">
            <a:off x="2314239" y="3453632"/>
            <a:ext cx="1" cy="316948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>
            <a:stCxn id="8" idx="2"/>
            <a:endCxn id="9" idx="0"/>
          </p:cNvCxnSpPr>
          <p:nvPr/>
        </p:nvCxnSpPr>
        <p:spPr>
          <a:xfrm>
            <a:off x="4246435" y="3140968"/>
            <a:ext cx="0" cy="288032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>
            <a:stCxn id="9" idx="2"/>
            <a:endCxn id="10" idx="0"/>
          </p:cNvCxnSpPr>
          <p:nvPr/>
        </p:nvCxnSpPr>
        <p:spPr>
          <a:xfrm>
            <a:off x="4246435" y="4005064"/>
            <a:ext cx="0" cy="287153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>
            <a:stCxn id="10" idx="2"/>
            <a:endCxn id="11" idx="0"/>
          </p:cNvCxnSpPr>
          <p:nvPr/>
        </p:nvCxnSpPr>
        <p:spPr>
          <a:xfrm>
            <a:off x="4246435" y="4868281"/>
            <a:ext cx="0" cy="28891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>
            <a:stCxn id="11" idx="2"/>
            <a:endCxn id="12" idx="0"/>
          </p:cNvCxnSpPr>
          <p:nvPr/>
        </p:nvCxnSpPr>
        <p:spPr>
          <a:xfrm>
            <a:off x="4246435" y="5733256"/>
            <a:ext cx="0" cy="313793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 стрелкой 156"/>
          <p:cNvCxnSpPr>
            <a:stCxn id="18" idx="2"/>
            <a:endCxn id="19" idx="0"/>
          </p:cNvCxnSpPr>
          <p:nvPr/>
        </p:nvCxnSpPr>
        <p:spPr>
          <a:xfrm flipH="1">
            <a:off x="6402086" y="2510897"/>
            <a:ext cx="6603" cy="27556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 стрелкой 159"/>
          <p:cNvCxnSpPr>
            <a:stCxn id="19" idx="2"/>
            <a:endCxn id="21" idx="0"/>
          </p:cNvCxnSpPr>
          <p:nvPr/>
        </p:nvCxnSpPr>
        <p:spPr>
          <a:xfrm>
            <a:off x="6402086" y="3290517"/>
            <a:ext cx="0" cy="470149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 стрелкой 162"/>
          <p:cNvCxnSpPr>
            <a:stCxn id="21" idx="2"/>
            <a:endCxn id="22" idx="0"/>
          </p:cNvCxnSpPr>
          <p:nvPr/>
        </p:nvCxnSpPr>
        <p:spPr>
          <a:xfrm>
            <a:off x="6402086" y="4279982"/>
            <a:ext cx="6603" cy="35789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 стрелкой 165"/>
          <p:cNvCxnSpPr>
            <a:stCxn id="22" idx="2"/>
            <a:endCxn id="27" idx="0"/>
          </p:cNvCxnSpPr>
          <p:nvPr/>
        </p:nvCxnSpPr>
        <p:spPr>
          <a:xfrm>
            <a:off x="6408689" y="5213940"/>
            <a:ext cx="0" cy="42355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 стрелкой 168"/>
          <p:cNvCxnSpPr>
            <a:stCxn id="20" idx="2"/>
            <a:endCxn id="23" idx="0"/>
          </p:cNvCxnSpPr>
          <p:nvPr/>
        </p:nvCxnSpPr>
        <p:spPr>
          <a:xfrm flipH="1">
            <a:off x="8103221" y="1736811"/>
            <a:ext cx="2830" cy="104411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 стрелкой 173"/>
          <p:cNvCxnSpPr>
            <a:stCxn id="23" idx="2"/>
            <a:endCxn id="24" idx="0"/>
          </p:cNvCxnSpPr>
          <p:nvPr/>
        </p:nvCxnSpPr>
        <p:spPr>
          <a:xfrm flipH="1">
            <a:off x="8100392" y="3501008"/>
            <a:ext cx="2829" cy="4167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 стрелкой 176"/>
          <p:cNvCxnSpPr>
            <a:stCxn id="24" idx="2"/>
            <a:endCxn id="25" idx="0"/>
          </p:cNvCxnSpPr>
          <p:nvPr/>
        </p:nvCxnSpPr>
        <p:spPr>
          <a:xfrm>
            <a:off x="8100392" y="5038372"/>
            <a:ext cx="5659" cy="326282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 стрелкой 179"/>
          <p:cNvCxnSpPr>
            <a:stCxn id="25" idx="2"/>
          </p:cNvCxnSpPr>
          <p:nvPr/>
        </p:nvCxnSpPr>
        <p:spPr>
          <a:xfrm flipH="1">
            <a:off x="8100392" y="6084734"/>
            <a:ext cx="5659" cy="538379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 стрелкой 182"/>
          <p:cNvCxnSpPr>
            <a:stCxn id="16" idx="2"/>
            <a:endCxn id="17" idx="0"/>
          </p:cNvCxnSpPr>
          <p:nvPr/>
        </p:nvCxnSpPr>
        <p:spPr>
          <a:xfrm flipH="1">
            <a:off x="1259633" y="4580248"/>
            <a:ext cx="1" cy="7680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 стрелкой 185"/>
          <p:cNvCxnSpPr>
            <a:stCxn id="17" idx="2"/>
          </p:cNvCxnSpPr>
          <p:nvPr/>
        </p:nvCxnSpPr>
        <p:spPr>
          <a:xfrm>
            <a:off x="1259633" y="6068416"/>
            <a:ext cx="1" cy="55469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Прямая со стрелкой 208"/>
          <p:cNvCxnSpPr>
            <a:stCxn id="27" idx="2"/>
          </p:cNvCxnSpPr>
          <p:nvPr/>
        </p:nvCxnSpPr>
        <p:spPr>
          <a:xfrm>
            <a:off x="6408689" y="6357575"/>
            <a:ext cx="2344" cy="265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Прямая со стрелкой 211"/>
          <p:cNvCxnSpPr>
            <a:stCxn id="12" idx="2"/>
          </p:cNvCxnSpPr>
          <p:nvPr/>
        </p:nvCxnSpPr>
        <p:spPr>
          <a:xfrm>
            <a:off x="4246435" y="6623113"/>
            <a:ext cx="0" cy="234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0512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>
            <a:off x="1199591" y="279759"/>
            <a:ext cx="0" cy="4572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339752" y="279759"/>
            <a:ext cx="0" cy="2929373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256969" y="271173"/>
            <a:ext cx="0" cy="2937959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220072" y="248072"/>
            <a:ext cx="0" cy="296106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8087298" y="242144"/>
            <a:ext cx="0" cy="4572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479511" y="736959"/>
            <a:ext cx="1440160" cy="84901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З</a:t>
            </a:r>
            <a:r>
              <a:rPr lang="ru-RU" sz="900" dirty="0" smtClean="0">
                <a:solidFill>
                  <a:schemeClr val="tx1"/>
                </a:solidFill>
              </a:rPr>
              <a:t>накомство с хороводными играми, танцевальными движениями, хороводами 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9511" y="1988839"/>
            <a:ext cx="1440160" cy="84901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Исполнительская деятельность на детских муз. инструментах</a:t>
            </a:r>
            <a:endParaRPr lang="ru-RU" sz="1100" dirty="0">
              <a:solidFill>
                <a:schemeClr val="tx1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211960" y="279759"/>
            <a:ext cx="0" cy="4572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429559" y="241174"/>
            <a:ext cx="0" cy="4572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1" idx="2"/>
            <a:endCxn id="22" idx="0"/>
          </p:cNvCxnSpPr>
          <p:nvPr/>
        </p:nvCxnSpPr>
        <p:spPr>
          <a:xfrm>
            <a:off x="1199591" y="1585978"/>
            <a:ext cx="0" cy="40286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3491880" y="728373"/>
            <a:ext cx="1440160" cy="84901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Музыка – занятие по познавательному развитию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796135" y="1988837"/>
            <a:ext cx="1224137" cy="84901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Знакомство с нотной грамотой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796136" y="736959"/>
            <a:ext cx="1224136" cy="84901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Знакомство с муз. инструментами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020272" y="3209132"/>
            <a:ext cx="1677324" cy="50036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Работа с родителями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414546" y="1988839"/>
            <a:ext cx="1283050" cy="84901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Слушание музыкальных произведений в исполнение муз. руководителя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414546" y="736959"/>
            <a:ext cx="1283050" cy="84901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Просмотр видеокассет (концерты, спектакли, балет, опера )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79511" y="3209133"/>
            <a:ext cx="3346106" cy="5003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МУЗЫКА В ПОВСЕДНЕВНОЙ ЖИЗНИ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355976" y="3209132"/>
            <a:ext cx="1728192" cy="50036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Праздники и развлечения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79511" y="6008981"/>
            <a:ext cx="1440160" cy="5163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Самостоятельная муз. –худ. деятельность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79511" y="5087783"/>
            <a:ext cx="1440160" cy="5182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Пение колыбельных, любимых песен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79511" y="4149544"/>
            <a:ext cx="1440160" cy="5035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Э</a:t>
            </a:r>
            <a:r>
              <a:rPr lang="ru-RU" sz="900" dirty="0" smtClean="0">
                <a:solidFill>
                  <a:schemeClr val="tx1"/>
                </a:solidFill>
              </a:rPr>
              <a:t>ксперимент </a:t>
            </a:r>
            <a:r>
              <a:rPr lang="ru-RU" sz="900" dirty="0" err="1" smtClean="0">
                <a:solidFill>
                  <a:schemeClr val="tx1"/>
                </a:solidFill>
              </a:rPr>
              <a:t>пров</a:t>
            </a:r>
            <a:r>
              <a:rPr lang="ru-RU" sz="900" dirty="0" smtClean="0">
                <a:solidFill>
                  <a:schemeClr val="tx1"/>
                </a:solidFill>
              </a:rPr>
              <a:t>. со звучащими предметами и  муз. инструментами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385457" y="6008981"/>
            <a:ext cx="1440160" cy="5163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Концерты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385457" y="5087784"/>
            <a:ext cx="1440160" cy="5182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Танец под </a:t>
            </a:r>
            <a:r>
              <a:rPr lang="ru-RU" sz="1200" dirty="0" err="1" smtClean="0">
                <a:solidFill>
                  <a:schemeClr val="tx1"/>
                </a:solidFill>
              </a:rPr>
              <a:t>грам</a:t>
            </a:r>
            <a:r>
              <a:rPr lang="ru-RU" sz="1200" dirty="0" smtClean="0">
                <a:solidFill>
                  <a:schemeClr val="tx1"/>
                </a:solidFill>
              </a:rPr>
              <a:t>-запись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385457" y="4149545"/>
            <a:ext cx="1440160" cy="5035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Хороводы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499992" y="6008981"/>
            <a:ext cx="1440160" cy="5035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Праздники – фантазии (мыльных пузырей, фантиков и т. Д. ) 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499992" y="5095101"/>
            <a:ext cx="1440160" cy="5035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Народные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499992" y="4149826"/>
            <a:ext cx="1440160" cy="5035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Календарные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257436" y="6008981"/>
            <a:ext cx="1440160" cy="5035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По литературным и муз. произведениям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257436" y="5102420"/>
            <a:ext cx="1440160" cy="5035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Сладкие столы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257436" y="4149826"/>
            <a:ext cx="1440160" cy="5035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Дни рождения</a:t>
            </a:r>
            <a:endParaRPr lang="ru-RU" sz="1100" dirty="0">
              <a:solidFill>
                <a:schemeClr val="tx1"/>
              </a:solidFill>
            </a:endParaRPr>
          </a:p>
        </p:txBody>
      </p:sp>
      <p:cxnSp>
        <p:nvCxnSpPr>
          <p:cNvPr id="56" name="Прямая со стрелкой 55"/>
          <p:cNvCxnSpPr>
            <a:endCxn id="45" idx="0"/>
          </p:cNvCxnSpPr>
          <p:nvPr/>
        </p:nvCxnSpPr>
        <p:spPr>
          <a:xfrm flipH="1">
            <a:off x="1199591" y="3710441"/>
            <a:ext cx="8586" cy="439103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endCxn id="48" idx="0"/>
          </p:cNvCxnSpPr>
          <p:nvPr/>
        </p:nvCxnSpPr>
        <p:spPr>
          <a:xfrm>
            <a:off x="3105537" y="3709211"/>
            <a:ext cx="0" cy="44033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39" idx="2"/>
            <a:endCxn id="51" idx="0"/>
          </p:cNvCxnSpPr>
          <p:nvPr/>
        </p:nvCxnSpPr>
        <p:spPr>
          <a:xfrm>
            <a:off x="5220072" y="3709493"/>
            <a:ext cx="0" cy="440333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45" idx="2"/>
            <a:endCxn id="44" idx="0"/>
          </p:cNvCxnSpPr>
          <p:nvPr/>
        </p:nvCxnSpPr>
        <p:spPr>
          <a:xfrm>
            <a:off x="1199591" y="4653136"/>
            <a:ext cx="0" cy="43464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44" idx="2"/>
            <a:endCxn id="43" idx="0"/>
          </p:cNvCxnSpPr>
          <p:nvPr/>
        </p:nvCxnSpPr>
        <p:spPr>
          <a:xfrm>
            <a:off x="1199591" y="5606011"/>
            <a:ext cx="0" cy="40297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48" idx="2"/>
            <a:endCxn id="47" idx="0"/>
          </p:cNvCxnSpPr>
          <p:nvPr/>
        </p:nvCxnSpPr>
        <p:spPr>
          <a:xfrm>
            <a:off x="3105537" y="4653137"/>
            <a:ext cx="0" cy="43464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47" idx="2"/>
            <a:endCxn id="46" idx="0"/>
          </p:cNvCxnSpPr>
          <p:nvPr/>
        </p:nvCxnSpPr>
        <p:spPr>
          <a:xfrm>
            <a:off x="3105537" y="5606012"/>
            <a:ext cx="0" cy="402969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51" idx="2"/>
            <a:endCxn id="50" idx="0"/>
          </p:cNvCxnSpPr>
          <p:nvPr/>
        </p:nvCxnSpPr>
        <p:spPr>
          <a:xfrm>
            <a:off x="5220072" y="4653418"/>
            <a:ext cx="0" cy="441683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stCxn id="50" idx="2"/>
            <a:endCxn id="49" idx="0"/>
          </p:cNvCxnSpPr>
          <p:nvPr/>
        </p:nvCxnSpPr>
        <p:spPr>
          <a:xfrm>
            <a:off x="5220072" y="5598693"/>
            <a:ext cx="0" cy="4102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Соединительная линия уступом 88"/>
          <p:cNvCxnSpPr>
            <a:stCxn id="39" idx="3"/>
            <a:endCxn id="54" idx="1"/>
          </p:cNvCxnSpPr>
          <p:nvPr/>
        </p:nvCxnSpPr>
        <p:spPr>
          <a:xfrm>
            <a:off x="6084168" y="3459313"/>
            <a:ext cx="1173268" cy="942309"/>
          </a:xfrm>
          <a:prstGeom prst="bentConnector3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>
            <a:stCxn id="54" idx="2"/>
            <a:endCxn id="53" idx="0"/>
          </p:cNvCxnSpPr>
          <p:nvPr/>
        </p:nvCxnSpPr>
        <p:spPr>
          <a:xfrm>
            <a:off x="7977516" y="4653418"/>
            <a:ext cx="0" cy="449002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>
            <a:stCxn id="53" idx="2"/>
            <a:endCxn id="52" idx="0"/>
          </p:cNvCxnSpPr>
          <p:nvPr/>
        </p:nvCxnSpPr>
        <p:spPr>
          <a:xfrm>
            <a:off x="7977516" y="5606012"/>
            <a:ext cx="0" cy="402969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>
            <a:stCxn id="34" idx="2"/>
            <a:endCxn id="33" idx="0"/>
          </p:cNvCxnSpPr>
          <p:nvPr/>
        </p:nvCxnSpPr>
        <p:spPr>
          <a:xfrm>
            <a:off x="6408204" y="1585978"/>
            <a:ext cx="0" cy="402859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>
            <a:stCxn id="37" idx="2"/>
            <a:endCxn id="36" idx="0"/>
          </p:cNvCxnSpPr>
          <p:nvPr/>
        </p:nvCxnSpPr>
        <p:spPr>
          <a:xfrm>
            <a:off x="8056071" y="1585978"/>
            <a:ext cx="0" cy="40286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>
            <a:stCxn id="36" idx="2"/>
          </p:cNvCxnSpPr>
          <p:nvPr/>
        </p:nvCxnSpPr>
        <p:spPr>
          <a:xfrm>
            <a:off x="8056071" y="2837858"/>
            <a:ext cx="0" cy="37127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>
            <a:stCxn id="38" idx="3"/>
            <a:endCxn id="39" idx="1"/>
          </p:cNvCxnSpPr>
          <p:nvPr/>
        </p:nvCxnSpPr>
        <p:spPr>
          <a:xfrm>
            <a:off x="3825617" y="3459313"/>
            <a:ext cx="530359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86806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Рисунок 2" descr="C:\Users\Nik\Desktop\Условия для успешной коррекционной работы с детьм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800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/>
          <p:cNvSpPr/>
          <p:nvPr/>
        </p:nvSpPr>
        <p:spPr>
          <a:xfrm>
            <a:off x="438943" y="296652"/>
            <a:ext cx="8298028" cy="63892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38943" y="1072651"/>
            <a:ext cx="1668693" cy="89538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Оздоровление психики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89782" y="2186862"/>
            <a:ext cx="1668695" cy="442755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Развитие равновесия свободы движения</a:t>
            </a:r>
            <a:r>
              <a:rPr lang="ru-RU" dirty="0" smtClean="0"/>
              <a:t>, </a:t>
            </a:r>
            <a:r>
              <a:rPr lang="ru-RU" sz="1200" dirty="0" smtClean="0"/>
              <a:t>снятие излишнего мышечного напряжения, улучшения ориентировки в пространстве, координации движения, развитие дыхания, воспитание правильной осанки и походки, формирование двигательных навыков и умений, развитие ловкости, силы, выносливости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68278" y="2241338"/>
            <a:ext cx="1668693" cy="108012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Невнятное произношение,  скороговорки, проглатывание окончания слов 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15275" y="1072651"/>
            <a:ext cx="1668693" cy="89538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Нормализация психических процессов и свойств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89783" y="1072651"/>
            <a:ext cx="1668693" cy="89538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Укрепление, тренировка двигательного аппарата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68278" y="1072651"/>
            <a:ext cx="1668693" cy="89538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Исправление ряда речевых недостатков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15275" y="2241338"/>
            <a:ext cx="1668693" cy="108012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Памяти, внимание, мышления, регуляции процессов возбуждения и торможения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8943" y="2241337"/>
            <a:ext cx="1668693" cy="89538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Воспитание уверенности в своих силах, выдержки, волевых черт характера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15275" y="3604861"/>
            <a:ext cx="1668693" cy="3009554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Контакты с музыкой способствуют развитию внимания, обеспечивают тренировку органов слуха. Уделять развитию слухового внимания и памяти. Стремиться к развитию музыкального восприятия 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8943" y="3591018"/>
            <a:ext cx="1668693" cy="302339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Помочь каждому ребенку почувствовать свой успех    </a:t>
            </a:r>
            <a:r>
              <a:rPr lang="ru-RU" sz="1100" dirty="0" err="1" smtClean="0"/>
              <a:t>самореализоваться</a:t>
            </a:r>
            <a:r>
              <a:rPr lang="ru-RU" sz="1100" dirty="0" smtClean="0"/>
              <a:t> в каком-либо виде музыкальной деятельности, развиваться более гармонично</a:t>
            </a:r>
            <a:endParaRPr lang="ru-RU" sz="1100" dirty="0"/>
          </a:p>
        </p:txBody>
      </p:sp>
      <p:cxnSp>
        <p:nvCxnSpPr>
          <p:cNvPr id="16" name="Прямая соединительная линия 15"/>
          <p:cNvCxnSpPr>
            <a:stCxn id="4" idx="3"/>
            <a:endCxn id="8" idx="1"/>
          </p:cNvCxnSpPr>
          <p:nvPr/>
        </p:nvCxnSpPr>
        <p:spPr>
          <a:xfrm>
            <a:off x="2107637" y="1520344"/>
            <a:ext cx="5076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8" idx="3"/>
            <a:endCxn id="9" idx="1"/>
          </p:cNvCxnSpPr>
          <p:nvPr/>
        </p:nvCxnSpPr>
        <p:spPr>
          <a:xfrm>
            <a:off x="4283969" y="1520344"/>
            <a:ext cx="6058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9" idx="3"/>
            <a:endCxn id="10" idx="1"/>
          </p:cNvCxnSpPr>
          <p:nvPr/>
        </p:nvCxnSpPr>
        <p:spPr>
          <a:xfrm>
            <a:off x="6558477" y="1520344"/>
            <a:ext cx="5098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4" idx="2"/>
            <a:endCxn id="12" idx="0"/>
          </p:cNvCxnSpPr>
          <p:nvPr/>
        </p:nvCxnSpPr>
        <p:spPr>
          <a:xfrm>
            <a:off x="1273289" y="1968036"/>
            <a:ext cx="0" cy="2733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8" idx="2"/>
            <a:endCxn id="11" idx="0"/>
          </p:cNvCxnSpPr>
          <p:nvPr/>
        </p:nvCxnSpPr>
        <p:spPr>
          <a:xfrm>
            <a:off x="3449621" y="1968036"/>
            <a:ext cx="0" cy="2733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9" idx="2"/>
            <a:endCxn id="6" idx="0"/>
          </p:cNvCxnSpPr>
          <p:nvPr/>
        </p:nvCxnSpPr>
        <p:spPr>
          <a:xfrm>
            <a:off x="5724129" y="1968036"/>
            <a:ext cx="0" cy="218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0" idx="2"/>
            <a:endCxn id="7" idx="0"/>
          </p:cNvCxnSpPr>
          <p:nvPr/>
        </p:nvCxnSpPr>
        <p:spPr>
          <a:xfrm>
            <a:off x="7902624" y="1968036"/>
            <a:ext cx="0" cy="2733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2" idx="2"/>
            <a:endCxn id="14" idx="0"/>
          </p:cNvCxnSpPr>
          <p:nvPr/>
        </p:nvCxnSpPr>
        <p:spPr>
          <a:xfrm>
            <a:off x="1273289" y="3136722"/>
            <a:ext cx="0" cy="454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1" idx="2"/>
            <a:endCxn id="13" idx="0"/>
          </p:cNvCxnSpPr>
          <p:nvPr/>
        </p:nvCxnSpPr>
        <p:spPr>
          <a:xfrm>
            <a:off x="3449621" y="3321458"/>
            <a:ext cx="0" cy="2834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-1881395" y="404664"/>
            <a:ext cx="1044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                                       «Коррекционно-развивающие задачи по музыкальному  воспитанию»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027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Рисунок 2" descr="C:\Users\Nik\Desktop\Виды музыкально-коррекционной работы\Слайд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642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Рисунок 2" descr="C:\Users\Nik\Desktop\Виды музыкально-коррекционной работы\Слайд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68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Рисунок 2" descr="C:\Users\Nik\Desktop\Виды музыкально-коррекционной работы\Слайд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412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71800" y="476672"/>
            <a:ext cx="6048672" cy="60486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Adventure" pitchFamily="2" charset="0"/>
              </a:rPr>
              <a:t> … </a:t>
            </a:r>
            <a:r>
              <a:rPr lang="ru-RU" sz="2400" dirty="0">
                <a:solidFill>
                  <a:schemeClr val="tx1"/>
                </a:solidFill>
                <a:latin typeface="Adventure" pitchFamily="2" charset="0"/>
              </a:rPr>
              <a:t>трудно представить себе лучший метод воспитания, чем </a:t>
            </a:r>
            <a:r>
              <a:rPr lang="ru-RU" sz="2400" dirty="0" smtClean="0">
                <a:solidFill>
                  <a:schemeClr val="tx1"/>
                </a:solidFill>
                <a:latin typeface="Adventure" pitchFamily="2" charset="0"/>
              </a:rPr>
              <a:t>  тот</a:t>
            </a:r>
            <a:r>
              <a:rPr lang="ru-RU" sz="2400" dirty="0">
                <a:solidFill>
                  <a:schemeClr val="tx1"/>
                </a:solidFill>
                <a:latin typeface="Adventure" pitchFamily="2" charset="0"/>
              </a:rPr>
              <a:t>, который открыт 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  <a:latin typeface="Adventure" pitchFamily="2" charset="0"/>
              </a:rPr>
              <a:t>и проверен опытом веков </a:t>
            </a:r>
            <a:r>
              <a:rPr lang="en-US" sz="2400" dirty="0">
                <a:solidFill>
                  <a:schemeClr val="tx1"/>
                </a:solidFill>
                <a:latin typeface="Adventure" pitchFamily="2" charset="0"/>
              </a:rPr>
              <a:t>;</a:t>
            </a:r>
            <a:r>
              <a:rPr lang="ru-RU" sz="2400" dirty="0">
                <a:solidFill>
                  <a:schemeClr val="tx1"/>
                </a:solidFill>
                <a:latin typeface="Adventure" pitchFamily="2" charset="0"/>
              </a:rPr>
              <a:t> он может быть выражен в двух положениях- гимнастика для тела и музыка для души . Ввиду этого, воспитание в музыке надо считать самым главным : благодаря ему РИТМ и ГАРМОНИЯ глубоко внедряются в нашу душу, овладевают ею , наполняют её красотой и </a:t>
            </a:r>
            <a:r>
              <a:rPr lang="ru-RU" sz="2400" dirty="0" smtClean="0">
                <a:solidFill>
                  <a:schemeClr val="tx1"/>
                </a:solidFill>
                <a:latin typeface="Adventure" pitchFamily="2" charset="0"/>
              </a:rPr>
              <a:t>делают человека </a:t>
            </a:r>
            <a:r>
              <a:rPr lang="ru-RU" sz="2400" dirty="0">
                <a:solidFill>
                  <a:schemeClr val="tx1"/>
                </a:solidFill>
                <a:latin typeface="Adventure" pitchFamily="2" charset="0"/>
              </a:rPr>
              <a:t>прекрасно мыслящим….     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Adventure" pitchFamily="2" charset="0"/>
              </a:rPr>
              <a:t>          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  <a:latin typeface="Adventure" pitchFamily="2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dventure" pitchFamily="2" charset="0"/>
              </a:rPr>
              <a:t>            </a:t>
            </a:r>
            <a:r>
              <a:rPr lang="ru-RU" sz="2000" dirty="0" err="1" smtClean="0">
                <a:solidFill>
                  <a:schemeClr val="tx1"/>
                </a:solidFill>
                <a:latin typeface="Adventure" pitchFamily="2" charset="0"/>
              </a:rPr>
              <a:t>Платон,древнегреческий</a:t>
            </a:r>
            <a:r>
              <a:rPr lang="ru-RU" sz="2000" dirty="0" smtClean="0">
                <a:solidFill>
                  <a:schemeClr val="tx1"/>
                </a:solidFill>
                <a:latin typeface="Adventure" pitchFamily="2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dventure" pitchFamily="2" charset="0"/>
              </a:rPr>
              <a:t>философ</a:t>
            </a:r>
            <a:r>
              <a:rPr lang="ru-RU" sz="2400" dirty="0">
                <a:solidFill>
                  <a:schemeClr val="tx1"/>
                </a:solidFill>
                <a:latin typeface="Adventure" pitchFamily="2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764704"/>
            <a:ext cx="1840992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973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" descr="C:\Users\Nik\Desktop\Виды музыкально-коррекционной работы\Слайд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503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6709" y="731838"/>
            <a:ext cx="4633382" cy="3475037"/>
          </a:xfrm>
        </p:spPr>
      </p:pic>
      <p:pic>
        <p:nvPicPr>
          <p:cNvPr id="13314" name="Рисунок 2" descr="C:\Users\Nik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22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rot="21023046">
            <a:off x="1958067" y="1483019"/>
            <a:ext cx="5591118" cy="3288510"/>
          </a:xfr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600000">
              <a:rot lat="0" lon="20400000" rev="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 fontScale="92500"/>
          </a:bodyPr>
          <a:lstStyle/>
          <a:p>
            <a:pPr marL="45720" indent="0" algn="just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От  состояния   здоровья  детей в  основном  зависит  благополучие  общества. В  последнее  десятилетие во  всем мире  наметилась тенденция  к  ухудшению  здоровья  детского  населения. На  фоне   нарушения здоровья у  детей  возникают   нарушения в  речи ,которые   отражаются  на  психическом развитии  ребенка на  формировании  его  личности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, поведения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6" name="Рисунок 4" descr="C:\Users\Nik\Desktop\Без имени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2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057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Прямая со стрелкой 53"/>
          <p:cNvCxnSpPr>
            <a:endCxn id="14" idx="0"/>
          </p:cNvCxnSpPr>
          <p:nvPr/>
        </p:nvCxnSpPr>
        <p:spPr>
          <a:xfrm>
            <a:off x="6204182" y="3392022"/>
            <a:ext cx="1344151" cy="640698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5" idx="0"/>
          </p:cNvCxnSpPr>
          <p:nvPr/>
        </p:nvCxnSpPr>
        <p:spPr>
          <a:xfrm>
            <a:off x="827584" y="675811"/>
            <a:ext cx="0" cy="232909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10" idx="0"/>
          </p:cNvCxnSpPr>
          <p:nvPr/>
        </p:nvCxnSpPr>
        <p:spPr>
          <a:xfrm>
            <a:off x="8292975" y="666985"/>
            <a:ext cx="0" cy="23291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9" idx="0"/>
          </p:cNvCxnSpPr>
          <p:nvPr/>
        </p:nvCxnSpPr>
        <p:spPr>
          <a:xfrm>
            <a:off x="6788956" y="619223"/>
            <a:ext cx="0" cy="280672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8" idx="0"/>
          </p:cNvCxnSpPr>
          <p:nvPr/>
        </p:nvCxnSpPr>
        <p:spPr>
          <a:xfrm>
            <a:off x="5340085" y="676686"/>
            <a:ext cx="0" cy="231273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827260" y="676686"/>
            <a:ext cx="0" cy="23291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7" idx="0"/>
          </p:cNvCxnSpPr>
          <p:nvPr/>
        </p:nvCxnSpPr>
        <p:spPr>
          <a:xfrm>
            <a:off x="2363755" y="619223"/>
            <a:ext cx="0" cy="289497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28079" y="152810"/>
            <a:ext cx="8640960" cy="559179"/>
          </a:xfrm>
          <a:prstGeom prst="rect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Отклонения в развитии у детей дошкольного возраста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08720"/>
            <a:ext cx="1152128" cy="1675302"/>
          </a:xfrm>
          <a:prstGeom prst="rect">
            <a:avLst/>
          </a:prstGeom>
          <a:solidFill>
            <a:srgbClr val="00B0F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Интеллектуальное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6979" y="908720"/>
            <a:ext cx="1152128" cy="1675300"/>
          </a:xfrm>
          <a:prstGeom prst="rect">
            <a:avLst/>
          </a:prstGeom>
          <a:solidFill>
            <a:srgbClr val="00B0F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Моторно-двигательное</a:t>
            </a:r>
            <a:endParaRPr lang="ru-RU" sz="1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87691" y="908720"/>
            <a:ext cx="1152128" cy="1675300"/>
          </a:xfrm>
          <a:prstGeom prst="rect">
            <a:avLst/>
          </a:prstGeom>
          <a:solidFill>
            <a:srgbClr val="00B0F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Эмоциональное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64021" y="907959"/>
            <a:ext cx="1152128" cy="1676061"/>
          </a:xfrm>
          <a:prstGeom prst="rect">
            <a:avLst/>
          </a:prstGeom>
          <a:solidFill>
            <a:srgbClr val="00B0F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Речевое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12892" y="899895"/>
            <a:ext cx="1152128" cy="1684125"/>
          </a:xfrm>
          <a:prstGeom prst="rect">
            <a:avLst/>
          </a:prstGeom>
          <a:solidFill>
            <a:srgbClr val="00B0F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Социально-психологическое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16911" y="899895"/>
            <a:ext cx="1152128" cy="1676062"/>
          </a:xfrm>
          <a:prstGeom prst="rect">
            <a:avLst/>
          </a:prstGeom>
          <a:solidFill>
            <a:srgbClr val="00B0F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Сенсорное: слуховое и зрительное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39819" y="3067986"/>
            <a:ext cx="3264363" cy="324036"/>
          </a:xfrm>
          <a:prstGeom prst="rect">
            <a:avLst/>
          </a:prstGeom>
          <a:solidFill>
            <a:srgbClr val="FF3333">
              <a:alpha val="9098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Причины: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1" y="4032720"/>
            <a:ext cx="2688299" cy="432048"/>
          </a:xfrm>
          <a:prstGeom prst="rect">
            <a:avLst/>
          </a:prstGeom>
          <a:solidFill>
            <a:srgbClr val="00B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Экологические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27849" y="4032720"/>
            <a:ext cx="2688299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Социально-бытовые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04183" y="4032720"/>
            <a:ext cx="2688299" cy="43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Экономические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5373216"/>
            <a:ext cx="2688297" cy="1134126"/>
          </a:xfrm>
          <a:prstGeom prst="rect">
            <a:avLst/>
          </a:prstGeom>
          <a:solidFill>
            <a:srgbClr val="66FF66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Загрязнения почвы, воды, воздуха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227851" y="5373216"/>
            <a:ext cx="2688297" cy="1134126"/>
          </a:xfrm>
          <a:prstGeom prst="rect">
            <a:avLst/>
          </a:prstGeom>
          <a:solidFill>
            <a:srgbClr val="FF9933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Некачественная вода, повышенные психические и физические нагрузки, спешка, беспокойство, усталость, частые инфекционные заболевания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204183" y="5373216"/>
            <a:ext cx="2688297" cy="1134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Увеличение семей с низким прожиточным минимумом, нет возможности получать качественное медицинское  обслуживание</a:t>
            </a:r>
            <a:endParaRPr lang="ru-RU" sz="1200" dirty="0"/>
          </a:p>
        </p:txBody>
      </p:sp>
      <p:cxnSp>
        <p:nvCxnSpPr>
          <p:cNvPr id="29" name="Прямая соединительная линия 28"/>
          <p:cNvCxnSpPr>
            <a:stCxn id="5" idx="2"/>
            <a:endCxn id="11" idx="0"/>
          </p:cNvCxnSpPr>
          <p:nvPr/>
        </p:nvCxnSpPr>
        <p:spPr>
          <a:xfrm>
            <a:off x="827584" y="2584022"/>
            <a:ext cx="3744417" cy="483964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7" idx="2"/>
            <a:endCxn id="11" idx="0"/>
          </p:cNvCxnSpPr>
          <p:nvPr/>
        </p:nvCxnSpPr>
        <p:spPr>
          <a:xfrm>
            <a:off x="2363755" y="2584020"/>
            <a:ext cx="2208246" cy="483966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6" idx="2"/>
            <a:endCxn id="11" idx="0"/>
          </p:cNvCxnSpPr>
          <p:nvPr/>
        </p:nvCxnSpPr>
        <p:spPr>
          <a:xfrm>
            <a:off x="3853043" y="2584020"/>
            <a:ext cx="718958" cy="483966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8" idx="2"/>
            <a:endCxn id="11" idx="0"/>
          </p:cNvCxnSpPr>
          <p:nvPr/>
        </p:nvCxnSpPr>
        <p:spPr>
          <a:xfrm flipH="1">
            <a:off x="4572001" y="2584020"/>
            <a:ext cx="768084" cy="483966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9" idx="2"/>
            <a:endCxn id="11" idx="0"/>
          </p:cNvCxnSpPr>
          <p:nvPr/>
        </p:nvCxnSpPr>
        <p:spPr>
          <a:xfrm flipH="1">
            <a:off x="4572001" y="2584020"/>
            <a:ext cx="2216955" cy="483966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10" idx="2"/>
            <a:endCxn id="11" idx="0"/>
          </p:cNvCxnSpPr>
          <p:nvPr/>
        </p:nvCxnSpPr>
        <p:spPr>
          <a:xfrm flipH="1">
            <a:off x="4572001" y="2575957"/>
            <a:ext cx="3720974" cy="492029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11" idx="2"/>
            <a:endCxn id="13" idx="0"/>
          </p:cNvCxnSpPr>
          <p:nvPr/>
        </p:nvCxnSpPr>
        <p:spPr>
          <a:xfrm flipH="1">
            <a:off x="4571999" y="3392022"/>
            <a:ext cx="2" cy="640698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endCxn id="12" idx="0"/>
          </p:cNvCxnSpPr>
          <p:nvPr/>
        </p:nvCxnSpPr>
        <p:spPr>
          <a:xfrm flipH="1">
            <a:off x="1595671" y="3392022"/>
            <a:ext cx="1344149" cy="640698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13" idx="2"/>
            <a:endCxn id="16" idx="0"/>
          </p:cNvCxnSpPr>
          <p:nvPr/>
        </p:nvCxnSpPr>
        <p:spPr>
          <a:xfrm>
            <a:off x="4571999" y="4464768"/>
            <a:ext cx="1" cy="908448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14" idx="2"/>
            <a:endCxn id="17" idx="0"/>
          </p:cNvCxnSpPr>
          <p:nvPr/>
        </p:nvCxnSpPr>
        <p:spPr>
          <a:xfrm flipH="1">
            <a:off x="7548332" y="4464768"/>
            <a:ext cx="1" cy="908448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12" idx="2"/>
            <a:endCxn id="15" idx="0"/>
          </p:cNvCxnSpPr>
          <p:nvPr/>
        </p:nvCxnSpPr>
        <p:spPr>
          <a:xfrm flipH="1">
            <a:off x="1595669" y="4464768"/>
            <a:ext cx="2" cy="908448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2894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7992888" cy="334555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000" dirty="0" smtClean="0"/>
              <a:t>Актуальность</a:t>
            </a:r>
            <a:endParaRPr lang="en-US" sz="3000" dirty="0" smtClean="0"/>
          </a:p>
          <a:p>
            <a:pPr marL="45720" indent="0">
              <a:buNone/>
            </a:pPr>
            <a:endParaRPr lang="en-US" dirty="0"/>
          </a:p>
          <a:p>
            <a:pPr marL="45720" indent="0" algn="just">
              <a:buNone/>
            </a:pPr>
            <a:r>
              <a:rPr lang="en-US" dirty="0" smtClean="0"/>
              <a:t> </a:t>
            </a:r>
            <a:r>
              <a:rPr lang="ru-RU" dirty="0" smtClean="0"/>
              <a:t>Таких  </a:t>
            </a:r>
            <a:r>
              <a:rPr lang="ru-RU" dirty="0"/>
              <a:t>детей  немало среди тех с  кем мы  работаем  в  детском  саду. В  результате  диагностирования и  психолого-педагогического  обследования    детей    специалистами    нашего  детского  сада были  выявлены   дети с различными  нарушениями в  психомоторном  и  речевом   развитии:</a:t>
            </a:r>
          </a:p>
          <a:p>
            <a:pPr marL="45720" indent="0">
              <a:buNone/>
            </a:pPr>
            <a:endParaRPr lang="ru-RU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581765933"/>
              </p:ext>
            </p:extLst>
          </p:nvPr>
        </p:nvGraphicFramePr>
        <p:xfrm>
          <a:off x="-914722" y="3911724"/>
          <a:ext cx="852437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4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645024"/>
            <a:ext cx="8126289" cy="2592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Формы и содержание коррекционной психолого-педагогической работы: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3399"/>
                </a:solidFill>
              </a:rPr>
              <a:t/>
            </a:r>
            <a:br>
              <a:rPr lang="ru-RU" sz="2400" dirty="0" smtClean="0">
                <a:solidFill>
                  <a:srgbClr val="FF3399"/>
                </a:solidFill>
              </a:rPr>
            </a:br>
            <a:r>
              <a:rPr lang="ru-RU" sz="2400" dirty="0" smtClean="0">
                <a:solidFill>
                  <a:srgbClr val="FF3399"/>
                </a:solidFill>
              </a:rPr>
              <a:t>на занятиях и вне занятий;</a:t>
            </a:r>
            <a:br>
              <a:rPr lang="ru-RU" sz="2400" dirty="0" smtClean="0">
                <a:solidFill>
                  <a:srgbClr val="FF3399"/>
                </a:solidFill>
              </a:rPr>
            </a:br>
            <a:r>
              <a:rPr lang="ru-RU" sz="2400" dirty="0" smtClean="0">
                <a:solidFill>
                  <a:srgbClr val="FF3399"/>
                </a:solidFill>
              </a:rPr>
              <a:t>в свободной трудовой и игровой деятельности;</a:t>
            </a:r>
            <a:br>
              <a:rPr lang="ru-RU" sz="2400" dirty="0" smtClean="0">
                <a:solidFill>
                  <a:srgbClr val="FF3399"/>
                </a:solidFill>
              </a:rPr>
            </a:br>
            <a:r>
              <a:rPr lang="ru-RU" sz="2400" dirty="0" smtClean="0">
                <a:solidFill>
                  <a:srgbClr val="FF3399"/>
                </a:solidFill>
              </a:rPr>
              <a:t>в общении со сверстниками и взрослыми.</a:t>
            </a:r>
            <a:endParaRPr lang="ru-RU" sz="2400" dirty="0">
              <a:solidFill>
                <a:srgbClr val="FF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424936" cy="3600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 smtClean="0"/>
              <a:t>                      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Вывод:</a:t>
            </a:r>
          </a:p>
          <a:p>
            <a:pPr marL="4572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В современных условиях массового неблагополучия в психофизическом развитии детей дошкольного возраста становится совершенно очевидной необходимость коррекционной психолого-педагогической работы.</a:t>
            </a:r>
          </a:p>
          <a:p>
            <a:pPr marL="4572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В ДОУ коррекционная работа с детьми с различными отклонениями в развитии ведется во взаимодействии всего медико-педагогического коллектива в системе и при наличие совместного комплексного плана.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23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466" y="0"/>
            <a:ext cx="9152465" cy="6858000"/>
          </a:xfrm>
        </p:spPr>
      </p:pic>
    </p:spTree>
    <p:extLst>
      <p:ext uri="{BB962C8B-B14F-4D97-AF65-F5344CB8AC3E}">
        <p14:creationId xmlns:p14="http://schemas.microsoft.com/office/powerpoint/2010/main" xmlns="" val="8493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19572" y="731520"/>
            <a:ext cx="7704856" cy="5505792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dirty="0"/>
              <a:t>Цель музыкальных занятий- развитие музыкальных способностей на основе различных видов деятельности </a:t>
            </a:r>
          </a:p>
          <a:p>
            <a:pPr marL="45720" indent="0" algn="just">
              <a:buNone/>
            </a:pPr>
            <a:r>
              <a:rPr lang="ru-RU" dirty="0"/>
              <a:t>Принципы построения системы работы: </a:t>
            </a:r>
          </a:p>
          <a:p>
            <a:pPr marL="45720" indent="0" algn="just">
              <a:buNone/>
            </a:pPr>
            <a:r>
              <a:rPr lang="ru-RU" dirty="0"/>
              <a:t>Принцип личностной направленности педагога на создание оптимальных условий для музыкального развития;</a:t>
            </a:r>
          </a:p>
          <a:p>
            <a:pPr marL="45720" indent="0" algn="just">
              <a:buNone/>
            </a:pPr>
            <a:r>
              <a:rPr lang="ru-RU" dirty="0"/>
              <a:t>Принцип тщательного отбора материала в соответствии с возрастными особенностями детей;</a:t>
            </a:r>
          </a:p>
          <a:p>
            <a:pPr marL="45720" indent="0" algn="just">
              <a:buNone/>
            </a:pPr>
            <a:r>
              <a:rPr lang="ru-RU" dirty="0"/>
              <a:t>Интеграция деятельности в различных направлениях воспитательной работы и видами музыкальной деятельности детей;</a:t>
            </a:r>
          </a:p>
          <a:p>
            <a:pPr marL="45720" indent="0" algn="just">
              <a:buNone/>
            </a:pPr>
            <a:r>
              <a:rPr lang="ru-RU" dirty="0"/>
              <a:t>Принцип от простого к сложному;</a:t>
            </a:r>
          </a:p>
          <a:p>
            <a:pPr marL="45720" indent="0" algn="just">
              <a:buNone/>
            </a:pPr>
            <a:r>
              <a:rPr lang="ru-RU" dirty="0"/>
              <a:t>Максимального использования развивающего потенциала в музыкальном развитии и коррекции нарушений 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827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8B9A056-1564-4ACC-903F-523B270D2A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327</TotalTime>
  <Words>861</Words>
  <Application>Microsoft Office PowerPoint</Application>
  <PresentationFormat>Экран (4:3)</PresentationFormat>
  <Paragraphs>131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МДОУ «центр развития ребёнка» д/с № 51 « Родничок», первой категории</vt:lpstr>
      <vt:lpstr>Слайд 2</vt:lpstr>
      <vt:lpstr>Слайд 3</vt:lpstr>
      <vt:lpstr>Слайд 4</vt:lpstr>
      <vt:lpstr>Слайд 5</vt:lpstr>
      <vt:lpstr>Слайд 6</vt:lpstr>
      <vt:lpstr>Формы и содержание коррекционной психолого-педагогической работы:  на занятиях и вне занятий; в свободной трудовой и игровой деятельности; в общении со сверстниками и взрослыми.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</dc:creator>
  <cp:lastModifiedBy>Оксана</cp:lastModifiedBy>
  <cp:revision>30</cp:revision>
  <dcterms:created xsi:type="dcterms:W3CDTF">2011-02-12T10:32:36Z</dcterms:created>
  <dcterms:modified xsi:type="dcterms:W3CDTF">2012-11-03T09:45:30Z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TC030009080</vt:lpwstr>
  </property>
</Properties>
</file>