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4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0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5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6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5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2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6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3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CBA2-0C7A-4FEF-8ECB-F9B2CE1C2A07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C2B5-BBD0-45C0-9891-8F2AEA6C6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2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урзия\Desktop\все\экологик кагыйдә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0"/>
            <a:ext cx="41790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3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урзия\Desktop\все\экологик кагыйдә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76672"/>
            <a:ext cx="841778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9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урзия\Desktop\все\экологик кагыйдә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00" y="362744"/>
            <a:ext cx="832347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98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Нурзия\Desktop\все\экологик кагыйдә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-184150"/>
            <a:ext cx="3721100" cy="638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8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урзия\Desktop\все\экологик кагыйдә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4191"/>
            <a:ext cx="4392488" cy="669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6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урзия\Desktop\все\экологик кагыйдә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570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6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урзия\Desktop\все\экологик кагыйдә\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656"/>
            <a:ext cx="4217287" cy="612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241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Нурзия</dc:creator>
  <cp:lastModifiedBy>Нурзия</cp:lastModifiedBy>
  <cp:revision>1</cp:revision>
  <dcterms:created xsi:type="dcterms:W3CDTF">2012-02-04T05:22:21Z</dcterms:created>
  <dcterms:modified xsi:type="dcterms:W3CDTF">2012-02-04T05:24:42Z</dcterms:modified>
</cp:coreProperties>
</file>