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571612"/>
            <a:ext cx="5500726" cy="96995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Игра по теме: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2928934"/>
            <a:ext cx="5500726" cy="1566858"/>
          </a:xfrm>
        </p:spPr>
        <p:txBody>
          <a:bodyPr>
            <a:normAutofit fontScale="92500" lnSpcReduction="10000"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«Синтаксис и пунктуация».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 descr="D:\Рисунки\АНИМАШКИ\00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143380"/>
            <a:ext cx="2214578" cy="18943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15328" cy="121444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задание: придумать предложение, разбить его на слова. Загадать другой команде своё предложение.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642D"/>
                </a:solidFill>
              </a:rPr>
              <a:t>Резервное </a:t>
            </a:r>
            <a:r>
              <a:rPr lang="ru-RU" b="1" i="1" dirty="0" smtClean="0">
                <a:solidFill>
                  <a:srgbClr val="00642D"/>
                </a:solidFill>
              </a:rPr>
              <a:t>задание (списать, расставляя знаки препинания)</a:t>
            </a:r>
            <a:endParaRPr lang="ru-RU" b="1" i="1" dirty="0" smtClean="0">
              <a:solidFill>
                <a:srgbClr val="00642D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Мама </a:t>
            </a:r>
            <a:r>
              <a:rPr lang="ru-RU" b="1" i="1" dirty="0" smtClean="0">
                <a:solidFill>
                  <a:srgbClr val="002060"/>
                </a:solidFill>
              </a:rPr>
              <a:t>разреши мне пойти гулять.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Не забудьте ребята продежурить в классе попросил учитель.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Возможно я уеду в понедельник.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Радиация по словам учёных очень вредна.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15328" cy="121444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Индивидуальное задание: придумать предложение, разбить его на слова. Загадать другой команде своё предложение.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Мама</a:t>
            </a:r>
            <a:r>
              <a:rPr lang="ru-RU" b="1" i="1" dirty="0" smtClean="0">
                <a:solidFill>
                  <a:srgbClr val="002060"/>
                </a:solidFill>
              </a:rPr>
              <a:t>,  разреши мне пойти гулять.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«Не забудьте, ребята, продежурить в классе», - попросил учитель.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Возможно, я уеду в понедельник.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Радиация, по словам учёных , очень вредна.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Подведение итогов игры.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Кто выиграл?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Цветы для победителей!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D:\Рисунки\Цветы\6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D:\Рисунки\Природа\осень18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272" y="428604"/>
            <a:ext cx="8546339" cy="56975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Испытание №1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Отличить сложные предложения от простых.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Шуршат листья под ногами.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Когда наступили осенние дни журавли полетели в тёплые края.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Осенний вечер близился к концу.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Веют холодные ветры качаются ветви берёз на землю падают жёлтые листья.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Испытание №1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Шуршат листья под ногами.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Когда наступили осенние дни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i="1" dirty="0" smtClean="0">
                <a:solidFill>
                  <a:srgbClr val="C00000"/>
                </a:solidFill>
              </a:rPr>
              <a:t> журавли полетели в тёплые края.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Осенний вечер близился к концу.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Веют холодные ветры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i="1" dirty="0" smtClean="0">
                <a:solidFill>
                  <a:srgbClr val="C00000"/>
                </a:solidFill>
              </a:rPr>
              <a:t> качаются ветви берёз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i="1" dirty="0" smtClean="0">
                <a:solidFill>
                  <a:srgbClr val="C00000"/>
                </a:solidFill>
              </a:rPr>
              <a:t> на землю падают жёлтые листья.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Испытание №2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Собрать предложения, отличить простые от сложного.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Появилась, звёздочка, и, небе, засверкала, первая, высоком, в, светом, блестящим.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 высоком небе появилась и засверкала блестящим светом первая звёздочка.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Луч, выглянул, солнца, из-за, первый, и, тучи, на, заиграл, макушке,                             высокой, сосны.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Первый луч солнца выглянул из-за тучи и заиграл на макушке высокой сосны.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Испытание №2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Собрать предложения, отличить простые от сложного.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Ярко, первая, окнах, в, небе, сверкнула, и, окнах, в, домов, огоньки, замелькали, звёздочка.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 небе ярко сверкнула первая звёздочка, и в окнах домов замелькали огоньки.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969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Испытание № 3</a:t>
            </a:r>
            <a:br>
              <a:rPr lang="ru-RU" sz="3200" dirty="0" smtClean="0"/>
            </a:br>
            <a:r>
              <a:rPr lang="ru-RU" sz="3200" dirty="0" smtClean="0"/>
              <a:t>Синтаксический график</a:t>
            </a:r>
            <a:r>
              <a:rPr lang="ru-RU" sz="3200" dirty="0" smtClean="0"/>
              <a:t>.</a:t>
            </a:r>
            <a:r>
              <a:rPr lang="ru-RU" sz="3200" dirty="0" smtClean="0">
                <a:solidFill>
                  <a:srgbClr val="C00000"/>
                </a:solidFill>
              </a:rPr>
              <a:t> Знаки препинания не расставлены.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Поредел над сопками туман.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Реки и озёра засверкали.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Опустел сад и осыпались листья.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Начался ливень и мы побежали к сторожке.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Гроза окончилась к вечеру.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Лето собирает а зима поедает.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rot="5400000" flipH="1" flipV="1">
            <a:off x="-1035883" y="2464587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000100" y="4500570"/>
            <a:ext cx="6777880" cy="10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57224" y="350043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57224" y="250030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500166" y="45005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536017" y="453628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178959" y="446485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2844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простые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07167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сложные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428728" y="48577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428860" y="48577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214678" y="48577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6541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7030A0"/>
                </a:solidFill>
              </a:rPr>
              <a:t>Испытание №4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Продолжить предложения  2 раза так, чтобы получилось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1. Простое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 2. Сложное предложение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00240"/>
            <a:ext cx="7472386" cy="40005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Солнце светило …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Море бушует …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369</Words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Игра по теме:</vt:lpstr>
      <vt:lpstr>Слайд 2</vt:lpstr>
      <vt:lpstr>Испытание №1 Отличить сложные предложения от простых.</vt:lpstr>
      <vt:lpstr>Испытание №1</vt:lpstr>
      <vt:lpstr>Испытание №2 Собрать предложения, отличить простые от сложного.</vt:lpstr>
      <vt:lpstr>Испытание №2 Собрать предложения, отличить простые от сложного.</vt:lpstr>
      <vt:lpstr>Испытание № 3 Синтаксический график. Знаки препинания не расставлены.</vt:lpstr>
      <vt:lpstr>Слайд 8</vt:lpstr>
      <vt:lpstr>Испытание №4 Продолжить предложения  2 раза так, чтобы получилось  1. Простое  2. Сложное предложение</vt:lpstr>
      <vt:lpstr>Индивидуальное задание: придумать предложение, разбить его на слова. Загадать другой команде своё предложение. </vt:lpstr>
      <vt:lpstr>Индивидуальное задание: придумать предложение, разбить его на слова. Загадать другой команде своё предложение. </vt:lpstr>
      <vt:lpstr>Слайд 12</vt:lpstr>
      <vt:lpstr>Цветы для победителей!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по теме:</dc:title>
  <dc:creator>КОСТРОМИНЫ</dc:creator>
  <cp:lastModifiedBy>КОСТРОМИНЫ</cp:lastModifiedBy>
  <cp:revision>10</cp:revision>
  <dcterms:created xsi:type="dcterms:W3CDTF">2011-05-17T14:10:02Z</dcterms:created>
  <dcterms:modified xsi:type="dcterms:W3CDTF">2012-10-17T11:37:05Z</dcterms:modified>
</cp:coreProperties>
</file>