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6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A76A-9AB1-48AC-817F-51192AED43BA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078B7-B30B-4FA4-B0F3-9AFA8CCA0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A76A-9AB1-48AC-817F-51192AED43BA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078B7-B30B-4FA4-B0F3-9AFA8CCA0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A76A-9AB1-48AC-817F-51192AED43BA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078B7-B30B-4FA4-B0F3-9AFA8CCA0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A76A-9AB1-48AC-817F-51192AED43BA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078B7-B30B-4FA4-B0F3-9AFA8CCA0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A76A-9AB1-48AC-817F-51192AED43BA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078B7-B30B-4FA4-B0F3-9AFA8CCA0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A76A-9AB1-48AC-817F-51192AED43BA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078B7-B30B-4FA4-B0F3-9AFA8CCA0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A76A-9AB1-48AC-817F-51192AED43BA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078B7-B30B-4FA4-B0F3-9AFA8CCA0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A76A-9AB1-48AC-817F-51192AED43BA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078B7-B30B-4FA4-B0F3-9AFA8CCA0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A76A-9AB1-48AC-817F-51192AED43BA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078B7-B30B-4FA4-B0F3-9AFA8CCA0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A76A-9AB1-48AC-817F-51192AED43BA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078B7-B30B-4FA4-B0F3-9AFA8CCA0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A76A-9AB1-48AC-817F-51192AED43BA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078B7-B30B-4FA4-B0F3-9AFA8CCA0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0A76A-9AB1-48AC-817F-51192AED43BA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078B7-B30B-4FA4-B0F3-9AFA8CCA0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kazki-026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6697"/>
            <a:ext cx="9358282" cy="6904697"/>
          </a:xfrm>
          <a:prstGeom prst="rect">
            <a:avLst/>
          </a:prstGeom>
          <a:ln>
            <a:solidFill>
              <a:srgbClr val="FFFF00"/>
            </a:solidFill>
          </a:ln>
        </p:spPr>
      </p:pic>
      <p:pic>
        <p:nvPicPr>
          <p:cNvPr id="3" name="Рисунок 2" descr="d7c19814aa141c626276670039e4ef8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43372" y="2500306"/>
            <a:ext cx="1828805" cy="2344622"/>
          </a:xfrm>
          <a:prstGeom prst="rect">
            <a:avLst/>
          </a:prstGeom>
        </p:spPr>
      </p:pic>
      <p:sp>
        <p:nvSpPr>
          <p:cNvPr id="4" name="Овал 3"/>
          <p:cNvSpPr/>
          <p:nvPr/>
        </p:nvSpPr>
        <p:spPr>
          <a:xfrm>
            <a:off x="4500562" y="2571744"/>
            <a:ext cx="1071570" cy="642942"/>
          </a:xfrm>
          <a:prstGeom prst="ellipse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57686" y="3500438"/>
            <a:ext cx="1428760" cy="7858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286248" y="3429000"/>
            <a:ext cx="15520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</a:t>
            </a:r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ru-RU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57752" y="3429000"/>
            <a:ext cx="53251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ё</a:t>
            </a:r>
            <a:endParaRPr lang="ru-RU" dirty="0"/>
          </a:p>
        </p:txBody>
      </p:sp>
      <p:pic>
        <p:nvPicPr>
          <p:cNvPr id="1027" name="Picture 3" descr="D:\Личное\Документы\рисунки\птичка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9454" y="2643182"/>
            <a:ext cx="2071670" cy="1428754"/>
          </a:xfrm>
          <a:prstGeom prst="rect">
            <a:avLst/>
          </a:prstGeom>
          <a:noFill/>
        </p:spPr>
      </p:pic>
      <p:sp>
        <p:nvSpPr>
          <p:cNvPr id="23" name="Овальная выноска 22"/>
          <p:cNvSpPr/>
          <p:nvPr/>
        </p:nvSpPr>
        <p:spPr>
          <a:xfrm>
            <a:off x="5500694" y="642918"/>
            <a:ext cx="3643306" cy="1428760"/>
          </a:xfrm>
          <a:prstGeom prst="wedgeEllipseCallou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887812" y="785794"/>
            <a:ext cx="297337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Так мёд ведь!</a:t>
            </a:r>
            <a:b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Мёд ведь!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357422" y="5715016"/>
            <a:ext cx="477566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«М   Д В Е Д Ь»</a:t>
            </a:r>
            <a:endParaRPr lang="ru-RU" sz="5400" b="1" cap="none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428992" y="5715016"/>
            <a:ext cx="529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54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5" name="Рисунок 14" descr="74.0.8-2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96452" y="4857760"/>
            <a:ext cx="1311208" cy="804856"/>
          </a:xfrm>
          <a:prstGeom prst="rect">
            <a:avLst/>
          </a:prstGeom>
        </p:spPr>
      </p:pic>
      <p:pic>
        <p:nvPicPr>
          <p:cNvPr id="16" name="Рисунок 15" descr="74.0.8-2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116876" y="4857760"/>
            <a:ext cx="1427589" cy="8762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 0.00509 C 0.07361 0.0081 0.11997 0.00695 0.16892 0.00509 C 0.19826 0.00093 0.22778 -0.00532 0.25712 -0.00903 C 0.2625 -0.01088 0.26736 -0.01574 0.27257 -0.01713 C 0.27569 -0.01782 0.28854 -0.01967 0.29167 -0.02014 C 0.30278 -0.02616 0.31458 -0.02731 0.32604 -0.03125 C 0.34549 -0.03796 0.36181 -0.04838 0.37847 -0.06319 C 0.38351 -0.06782 0.38837 -0.06991 0.39271 -0.07569 C 0.39358 -0.07916 0.39601 -0.08194 0.39635 -0.08541 C 0.39792 -0.0993 0.37795 -0.1125 0.37135 -0.11875 C 0.36701 -0.12291 0.36476 -0.13472 0.36059 -0.13773 C 0.34774 -0.14653 0.33819 -0.15393 0.32378 -0.15671 C 0.27795 -0.17731 0.23038 -0.18356 0.18333 -0.19653 C 0.1566 -0.19514 0.13681 -0.19213 0.11181 -0.18379 C 0.09201 -0.18634 0.07118 -0.18958 0.05226 -0.19791 C 0.04306 -0.20208 0.03507 -0.20694 0.02587 -0.21065 C 0.01146 -0.22569 0.00017 -0.23495 -0.00833 -0.25856 C -0.00799 -0.26157 -0.00833 -0.26504 -0.00729 -0.26782 C -0.00451 -0.27569 0.00903 -0.2831 0.01285 -0.28541 C 0.02691 -0.29328 0.04097 -0.29421 0.05573 -0.29791 C 0.09687 -0.29653 0.13194 -0.29352 0.17135 -0.29004 C 0.18837 -0.28449 0.20625 -0.27986 0.22378 -0.27731 C 0.23594 -0.27291 0.24288 -0.27291 0.2559 -0.27453 C 0.25278 -0.33102 0.22083 -0.35324 0.18802 -0.38379 C 0.16424 -0.40578 0.14358 -0.41528 0.11545 -0.4331 C 0.1 -0.44236 0.08559 -0.4544 0.07014 -0.46319 C 0.04201 -0.4794 0.01007 -0.48889 -0.02031 -0.49328 C -0.04149 -0.49143 -0.0342 -0.49236 -0.04653 -0.4868 C -0.07049 -0.46412 -0.08889 -0.43356 -0.10955 -0.40602 C -0.11858 -0.39398 -0.12795 -0.38125 -0.14063 -0.37569 C -0.14184 -0.37407 -0.14271 -0.37222 -0.1441 -0.37106 C -0.14635 -0.36944 -0.15122 -0.36782 -0.15122 -0.36759 C -0.16285 -0.37083 -0.16615 -0.38148 -0.17274 -0.39328 C -0.17813 -0.41528 -0.17483 -0.40671 -0.18108 -0.42014 C -0.18333 -0.43796 -0.18438 -0.44467 -0.18229 -0.4662 C -0.18194 -0.47014 -0.17205 -0.47986 -0.17031 -0.48055 C -0.09913 -0.51157 -0.11736 -0.50833 -0.07622 -0.51227 C -0.03889 -0.51111 -0.00365 -0.50764 0.03333 -0.50278 C 0.04844 -0.49398 0.0658 -0.49328 0.08212 -0.49166 C 0.11024 -0.49375 0.10069 -0.48819 0.11406 -0.50602 C 0.12639 -0.55254 0.09462 -0.56852 0.06892 -0.57893 C 0.0599 -0.58241 0.05174 -0.58819 0.04271 -0.59004 C 0.03194 -0.59213 0.02135 -0.59444 0.01059 -0.59653 C 0.00503 -0.59768 -0.00052 -0.59838 -0.00608 -0.59953 C -0.01128 -0.60046 -0.01632 -0.60162 -0.02153 -0.60278 C -0.03976 -0.60208 -0.0592 -0.60856 -0.075 -0.59491 C -0.07743 -0.59004 -0.07986 -0.58541 -0.08229 -0.58055 C -0.0842 -0.57685 -0.08385 -0.57199 -0.08455 -0.56782 C -0.08733 -0.55092 -0.08941 -0.53403 -0.09167 -0.51713 C -0.09097 -0.49491 -0.08976 -0.47639 -0.08698 -0.45509 C -0.08542 -0.4294 -0.08229 -0.40185 -0.07622 -0.37731 C -0.07656 -0.37361 -0.07639 -0.36967 -0.07743 -0.3662 C -0.07813 -0.36412 -0.0809 -0.35926 -0.08108 -0.36157 C -0.08194 -0.37199 -0.08142 -0.38287 -0.07986 -0.39328 C -0.07795 -0.40555 -0.06024 -0.4118 -0.05243 -0.41389 C -0.04583 -0.41227 -0.03698 -0.41574 -0.03247 -0.40903 C -0.02865 -0.4037 -0.03212 -0.39398 -0.03351 -0.3868 C -0.03628 -0.37129 -0.04826 -0.36481 -0.05851 -0.36319 C -0.07639 -0.3669 -0.08681 -0.36759 -0.1 -0.38379 C -0.10243 -0.3868 -0.10521 -0.38981 -0.10729 -0.39328 C -0.11076 -0.3993 -0.11667 -0.41227 -0.11667 -0.41203 C -0.11701 -0.41597 -0.11788 -0.41967 -0.11788 -0.42338 C -0.11788 -0.44861 -0.11458 -0.44328 -0.10122 -0.45347 C -0.06962 -0.44907 -0.06823 -0.45023 -0.04549 -0.43449 C -0.04375 -0.42754 -0.04115 -0.42083 -0.03941 -0.41389 C -0.0434 -0.39491 -0.04444 -0.39699 -0.05851 -0.40116 C -0.0599 -0.40231 -0.06198 -0.40278 -0.06319 -0.4044 C -0.0658 -0.40717 -0.07031 -0.41389 -0.07031 -0.41366 C -0.0724 -0.42199 -0.07708 -0.42477 -0.07153 -0.43449 C -0.07014 -0.4368 -0.06753 -0.43657 -0.06563 -0.43773 C -0.06163 -0.43727 -0.05747 -0.43796 -0.05365 -0.43611 C -0.05243 -0.43541 -0.05243 -0.4331 -0.05243 -0.43125 C -0.05243 -0.41944 -0.05295 -0.40926 -0.05955 -0.40116 C -0.06979 -0.38866 -0.07517 -0.38727 -0.08819 -0.38379 C -0.10642 -0.38773 -0.1217 -0.3956 -0.13819 -0.40602 C -0.15122 -0.41435 -0.16163 -0.42268 -0.17622 -0.425 C -0.19392 -0.43102 -0.20955 -0.43727 -0.22743 -0.43935 C -0.25417 -0.44977 -0.29306 -0.45208 -0.32153 -0.45509 C -0.35 -0.46481 -0.37951 -0.46458 -0.40833 -0.47106 C -0.42188 -0.4706 -0.43542 -0.4706 -0.44896 -0.46944 C -0.46059 -0.46828 -0.47188 -0.46227 -0.48333 -0.45995 C -0.4941 -0.45139 -0.48438 -0.45787 -0.49653 -0.45347 C -0.50313 -0.45116 -0.50139 -0.45046 -0.50729 -0.44745 C -0.51892 -0.44097 -0.5316 -0.43541 -0.54063 -0.42338 C -0.54271 -0.41412 -0.54514 -0.40995 -0.54653 -0.39953 C -0.54497 -0.31967 -0.54531 -0.35833 -0.54531 -0.28379 " pathEditMode="relative" rAng="0" ptsTypes="ffffffffffffffffff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" y="-30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736 -0.02708 C 0.12014 -0.0287 0.12309 -0.02986 0.12569 -0.03171 C 0.1283 -0.03356 0.13021 -0.03657 0.13281 -0.03819 C 0.15 -0.04953 0.13038 -0.03287 0.14722 -0.04444 C 0.15243 -0.04791 0.15764 -0.05162 0.16267 -0.05555 C 0.17309 -0.06412 0.18246 -0.07569 0.19236 -0.08564 C 0.21042 -0.1037 0.22639 -0.12222 0.23646 -0.1493 C 0.23611 -0.15254 0.23646 -0.15601 0.23524 -0.15879 C 0.23351 -0.16273 0.23003 -0.16458 0.22812 -0.16828 C 0.22274 -0.17916 0.21753 -0.18773 0.21146 -0.19837 C 0.20278 -0.21342 0.18958 -0.24097 0.17691 -0.2493 C 0.15781 -0.2618 0.13958 -0.26666 0.11857 -0.27152 C 0.1125 -0.2743 0.1059 -0.27476 0.09948 -0.27615 C 0.08524 -0.28287 0.07187 -0.28495 0.05677 -0.28726 C 0.0191 -0.28657 -0.01893 -0.28958 -0.05643 -0.28425 C -0.06615 -0.28287 -0.07518 -0.278 -0.0849 -0.27615 C -0.09514 -0.27129 -0.10399 -0.26712 -0.11476 -0.26504 C -0.13247 -0.25532 -0.15035 -0.25231 -0.16945 -0.25092 C -0.18056 -0.25185 -0.18733 -0.25023 -0.19566 -0.25879 C -0.20018 -0.26851 -0.20278 -0.27962 -0.20764 -0.28888 C -0.20938 -0.2956 -0.21024 -0.30231 -0.21111 -0.30949 C -0.21077 -0.31805 -0.21129 -0.32662 -0.2099 -0.33495 C -0.20851 -0.34282 -0.19861 -0.35069 -0.19445 -0.35555 C -0.17882 -0.37384 -0.15243 -0.37291 -0.13264 -0.37615 C -0.1007 -0.37523 -0.06806 -0.37638 -0.03611 -0.37152 C -0.01979 -0.36597 -0.00156 -0.36111 0.01389 -0.35231 C 0.04566 -0.33425 0.07378 -0.30555 0.10903 -0.30162 C 0.11736 -0.30324 0.12604 -0.30324 0.13403 -0.30648 C 0.13923 -0.30856 0.14948 -0.31273 0.14948 -0.31273 C 0.15503 -0.31759 0.16024 -0.32291 0.16614 -0.32708 C 0.16701 -0.3287 0.16753 -0.33032 0.16857 -0.33171 C 0.16962 -0.3331 0.17135 -0.33333 0.17222 -0.33495 C 0.17309 -0.33634 0.17292 -0.33819 0.17344 -0.33981 C 0.17587 -0.34629 0.17795 -0.35162 0.17934 -0.35879 C 0.17899 -0.36365 0.17899 -0.36851 0.17812 -0.37314 C 0.17778 -0.375 0.17639 -0.37615 0.17569 -0.37777 C 0.17083 -0.3905 0.16337 -0.40092 0.15312 -0.40648 C 0.14357 -0.41851 0.15573 -0.40393 0.14479 -0.41435 C 0.13785 -0.42083 0.13264 -0.43009 0.12569 -0.43657 C 0.12153 -0.4405 0.11701 -0.44398 0.11267 -0.44768 C 0.11076 -0.4493 0.10677 -0.45231 0.10677 -0.45231 C 0.10087 -0.46226 0.09132 -0.47199 0.08281 -0.47777 C 0.07587 -0.4875 0.06007 -0.50023 0.05069 -0.50324 C 0.04601 -0.50277 0.0408 -0.50393 0.03646 -0.50162 C 0.02743 -0.49652 0.02448 -0.4868 0.01736 -0.47939 C 0.01267 -0.47453 0.00434 -0.46342 0.00434 -0.46342 C 0.00226 -0.45532 0.00434 -0.46134 -0.00156 -0.45231 C -0.0059 -0.4456 -0.00903 -0.43842 -0.01111 -0.43009 C -0.01007 -0.41597 -0.01024 -0.40694 0.00069 -0.40324 C 0.0066 -0.40393 0.01649 -0.40462 0.02222 -0.40787 C 0.02413 -0.40879 0.02517 -0.41134 0.02691 -0.41273 C 0.03212 -0.41689 0.03698 -0.41921 0.04236 -0.42222 C 0.04687 -0.43032 0.05312 -0.43518 0.05781 -0.44282 C 0.06146 -0.44861 0.06389 -0.45601 0.06736 -0.46203 C 0.06701 -0.46666 0.06753 -0.47175 0.06614 -0.47615 C 0.06441 -0.48101 0.05052 -0.48402 0.04844 -0.48425 C 0.01805 -0.48263 0.02031 -0.49259 0.0151 -0.46828 C 0.01545 -0.46458 0.01476 -0.46041 0.01614 -0.45717 C 0.01701 -0.45532 0.01944 -0.45486 0.02101 -0.45555 C 0.02708 -0.4581 0.03524 -0.4699 0.03889 -0.47615 C 0.0408 -0.48379 0.04392 -0.49074 0.04601 -0.49837 C 0.04375 -0.51875 0.04184 -0.51875 0.02691 -0.52384 C 0.01875 -0.52662 0.00191 -0.5287 0.00191 -0.5287 C -0.00955 -0.52824 -0.02118 -0.52847 -0.03264 -0.52708 C -0.03629 -0.52662 -0.03854 -0.51435 -0.03854 -0.51435 C -0.03611 -0.49861 -0.02986 -0.4905 -0.01945 -0.48263 C -0.01424 -0.4787 -0.00278 -0.47314 -0.00278 -0.47314 C 0.0033 -0.46481 0.00538 -0.4662 0.01267 -0.46203 C 0.01719 -0.45949 0.02048 -0.45601 0.02448 -0.45231 C 0.02552 -0.45138 0.02691 -0.45162 0.02812 -0.45092 C 0.02969 -0.45 0.03142 -0.44907 0.03281 -0.44768 C 0.03802 -0.44236 0.0408 -0.43611 0.04722 -0.43333 C 0.05243 -0.42847 0.05833 -0.42615 0.06389 -0.42222 C 0.07535 -0.41388 0.08785 -0.40648 0.10069 -0.40162 C 0.10885 -0.39444 0.11979 -0.38703 0.12934 -0.38425 C 0.13871 -0.375 0.13472 -0.3787 0.14114 -0.37314 C 0.14253 -0.36782 0.14722 -0.35879 0.14722 -0.35879 C 0.14809 -0.35486 0.15156 -0.35185 0.15191 -0.34768 C 0.15278 -0.33287 0.15052 -0.30787 0.14114 -0.29537 C 0.14028 -0.29421 0.14132 -0.29907 0.14236 -0.3 C 0.1441 -0.30138 0.14653 -0.30092 0.14844 -0.30162 C 0.15677 -0.30462 0.16354 -0.30949 0.17222 -0.31111 C 0.19496 -0.3206 0.21927 -0.32199 0.24236 -0.33009 C 0.27309 -0.34074 0.30364 -0.35231 0.33403 -0.36504 C 0.35712 -0.37476 0.37934 -0.38634 0.40191 -0.39837 C 0.42066 -0.40833 0.43715 -0.42685 0.45677 -0.43333 C 0.46389 -0.43819 0.46892 -0.4375 0.47569 -0.4412 C 0.48403 -0.44583 0.49201 -0.44884 0.50069 -0.45231 C 0.51007 -0.45601 0.51875 -0.46157 0.52812 -0.46504 C 0.54427 -0.47106 0.56059 -0.475 0.57691 -0.47939 C 0.58715 -0.48541 0.59809 -0.48842 0.60903 -0.4905 C 0.63212 -0.50092 0.60816 -0.4912 0.62934 -0.49675 C 0.64149 -0.49976 0.65278 -0.50578 0.66493 -0.50787 C 0.68333 -0.51851 0.70312 -0.5243 0.72222 -0.53171 C 0.72604 -0.5331 0.74479 -0.53541 0.74479 -0.53819 " pathEditMode="relative" ptsTypes="ffffffffffffffffffffffffffffffffffffffffffffffffffffffffffffffffffffffffffffffffffffffffffffffA">
                                      <p:cBhvr>
                                        <p:cTn id="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kazki-026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6697"/>
            <a:ext cx="9358282" cy="6904697"/>
          </a:xfrm>
          <a:prstGeom prst="rect">
            <a:avLst/>
          </a:prstGeom>
          <a:ln>
            <a:solidFill>
              <a:srgbClr val="FFFF00"/>
            </a:solidFill>
          </a:ln>
        </p:spPr>
      </p:pic>
      <p:pic>
        <p:nvPicPr>
          <p:cNvPr id="3" name="Рисунок 2" descr="d7c19814aa141c626276670039e4ef8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43372" y="2500306"/>
            <a:ext cx="1828805" cy="2344622"/>
          </a:xfrm>
          <a:prstGeom prst="rect">
            <a:avLst/>
          </a:prstGeom>
        </p:spPr>
      </p:pic>
      <p:sp>
        <p:nvSpPr>
          <p:cNvPr id="4" name="Овал 3"/>
          <p:cNvSpPr/>
          <p:nvPr/>
        </p:nvSpPr>
        <p:spPr>
          <a:xfrm>
            <a:off x="4500562" y="2571744"/>
            <a:ext cx="1071570" cy="642942"/>
          </a:xfrm>
          <a:prstGeom prst="ellipse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57686" y="3500438"/>
            <a:ext cx="1428760" cy="7858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286248" y="3429000"/>
            <a:ext cx="15520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</a:t>
            </a:r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ru-RU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57752" y="3429000"/>
            <a:ext cx="53251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ё</a:t>
            </a:r>
            <a:endParaRPr lang="ru-RU" dirty="0"/>
          </a:p>
        </p:txBody>
      </p:sp>
      <p:pic>
        <p:nvPicPr>
          <p:cNvPr id="1027" name="Picture 3" descr="D:\Личное\Документы\рисунки\птичка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9454" y="2643182"/>
            <a:ext cx="2071670" cy="1428754"/>
          </a:xfrm>
          <a:prstGeom prst="rect">
            <a:avLst/>
          </a:prstGeom>
          <a:noFill/>
        </p:spPr>
      </p:pic>
      <p:sp>
        <p:nvSpPr>
          <p:cNvPr id="23" name="Овальная выноска 22"/>
          <p:cNvSpPr/>
          <p:nvPr/>
        </p:nvSpPr>
        <p:spPr>
          <a:xfrm>
            <a:off x="5500694" y="642918"/>
            <a:ext cx="3643306" cy="1428760"/>
          </a:xfrm>
          <a:prstGeom prst="wedgeEllipseCallou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887812" y="785794"/>
            <a:ext cx="297337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Так мёд ведь!</a:t>
            </a:r>
            <a:b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Мёд ведь!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357422" y="5934670"/>
            <a:ext cx="477566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«М   Д В Е Д Ь»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428992" y="5934670"/>
            <a:ext cx="529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9" name="Рисунок 28" descr="74.0.8-2.gif"/>
          <p:cNvPicPr>
            <a:picLocks noChangeAspect="1"/>
          </p:cNvPicPr>
          <p:nvPr/>
        </p:nvPicPr>
        <p:blipFill>
          <a:blip r:embed="rId5" cstate="print">
            <a:lum bright="-30000"/>
          </a:blip>
          <a:stretch>
            <a:fillRect/>
          </a:stretch>
        </p:blipFill>
        <p:spPr>
          <a:xfrm>
            <a:off x="3714744" y="5929330"/>
            <a:ext cx="252394" cy="251178"/>
          </a:xfrm>
          <a:prstGeom prst="rect">
            <a:avLst/>
          </a:prstGeom>
        </p:spPr>
      </p:pic>
      <p:pic>
        <p:nvPicPr>
          <p:cNvPr id="30" name="Рисунок 29" descr="74.0.8-2.gif"/>
          <p:cNvPicPr>
            <a:picLocks noChangeAspect="1"/>
          </p:cNvPicPr>
          <p:nvPr/>
        </p:nvPicPr>
        <p:blipFill>
          <a:blip r:embed="rId5" cstate="print">
            <a:lum bright="-30000"/>
          </a:blip>
          <a:stretch>
            <a:fillRect/>
          </a:stretch>
        </p:blipFill>
        <p:spPr>
          <a:xfrm>
            <a:off x="3428992" y="5929330"/>
            <a:ext cx="252394" cy="2511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/>
      <p:bldP spid="11" grpId="0"/>
      <p:bldP spid="23" grpId="0" animBg="1"/>
      <p:bldP spid="24" grpId="0"/>
      <p:bldP spid="25" grpId="0" animBg="1"/>
      <p:bldP spid="28" grpId="0" build="allAtOnce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32</Words>
  <Application>Microsoft Office PowerPoint</Application>
  <PresentationFormat>Экран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9</cp:revision>
  <dcterms:created xsi:type="dcterms:W3CDTF">2011-01-30T02:30:27Z</dcterms:created>
  <dcterms:modified xsi:type="dcterms:W3CDTF">2011-03-10T09:21:25Z</dcterms:modified>
</cp:coreProperties>
</file>