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75" r:id="rId3"/>
    <p:sldId id="276" r:id="rId4"/>
    <p:sldId id="259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4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875" autoAdjust="0"/>
  </p:normalViewPr>
  <p:slideViewPr>
    <p:cSldViewPr>
      <p:cViewPr>
        <p:scale>
          <a:sx n="100" d="100"/>
          <a:sy n="100" d="100"/>
        </p:scale>
        <p:origin x="-516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B34D815-6A73-4273-BA29-16007B17644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0E794E-62AB-40B5-B161-76490ECA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Tangram_set_00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>
                <a:solidFill>
                  <a:srgbClr val="FF0000"/>
                </a:solidFill>
              </a:rPr>
              <a:t>Г</a:t>
            </a:r>
            <a:r>
              <a:rPr lang="ru-RU" i="1" dirty="0">
                <a:solidFill>
                  <a:srgbClr val="FF0000"/>
                </a:solidFill>
              </a:rPr>
              <a:t>еометрия листа бумаги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МОУ «СОШ с Березово»</a:t>
            </a:r>
          </a:p>
          <a:p>
            <a:r>
              <a:rPr lang="ru-RU" dirty="0"/>
              <a:t>6 класс</a:t>
            </a:r>
          </a:p>
          <a:p>
            <a:r>
              <a:rPr lang="ru-RU" dirty="0"/>
              <a:t>Автухов Сергей, Макаров </a:t>
            </a:r>
            <a:r>
              <a:rPr lang="ru-RU" dirty="0" smtClean="0"/>
              <a:t>Денис</a:t>
            </a:r>
          </a:p>
          <a:p>
            <a:r>
              <a:rPr lang="ru-RU" dirty="0" smtClean="0"/>
              <a:t>Руководитель Зубарева Т.В.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alex\Рабочий стол\наглядная геометрия\Сережа2\IMG_0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273101"/>
            <a:ext cx="3090863" cy="2318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lex\Рабочий стол\наглядная геометрия\Сережа2\IMG_0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3090863" cy="2318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51874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Геометрия листа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научились делать:</a:t>
            </a:r>
          </a:p>
          <a:p>
            <a:r>
              <a:rPr lang="ru-RU" dirty="0" smtClean="0"/>
              <a:t>Деление отрезка пополам </a:t>
            </a:r>
          </a:p>
          <a:p>
            <a:r>
              <a:rPr lang="ru-RU" dirty="0" smtClean="0"/>
              <a:t>Проведение прямой, перпендикулярной данной</a:t>
            </a:r>
          </a:p>
          <a:p>
            <a:r>
              <a:rPr lang="ru-RU" dirty="0" smtClean="0"/>
              <a:t>Нахождение центра круга</a:t>
            </a:r>
          </a:p>
          <a:p>
            <a:r>
              <a:rPr lang="ru-RU" dirty="0" smtClean="0"/>
              <a:t>Трисекция угла</a:t>
            </a:r>
          </a:p>
        </p:txBody>
      </p:sp>
    </p:spTree>
    <p:extLst>
      <p:ext uri="{BB962C8B-B14F-4D97-AF65-F5344CB8AC3E}">
        <p14:creationId xmlns="" xmlns:p14="http://schemas.microsoft.com/office/powerpoint/2010/main" val="31725579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Нахождения центра круга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  <a:p>
            <a:r>
              <a:rPr lang="en-US" i="1" dirty="0" smtClean="0"/>
              <a:t>I</a:t>
            </a:r>
            <a:r>
              <a:rPr lang="ru-RU" i="1" dirty="0" smtClean="0"/>
              <a:t>способ: 2перегиба</a:t>
            </a:r>
            <a:endParaRPr lang="en-US" i="1" dirty="0" smtClean="0"/>
          </a:p>
          <a:p>
            <a:r>
              <a:rPr lang="en-US" i="1" dirty="0" smtClean="0"/>
              <a:t>I</a:t>
            </a:r>
            <a:r>
              <a:rPr lang="en-US" i="1" dirty="0"/>
              <a:t>I</a:t>
            </a: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i="1" dirty="0"/>
              <a:t>способ</a:t>
            </a:r>
            <a:r>
              <a:rPr lang="ru-RU" i="1" dirty="0" smtClean="0"/>
              <a:t>: 3 перегиба</a:t>
            </a:r>
            <a:endParaRPr lang="en-US" i="1" dirty="0" smtClean="0"/>
          </a:p>
          <a:p>
            <a:r>
              <a:rPr lang="en-US" i="1" dirty="0" smtClean="0"/>
              <a:t>III</a:t>
            </a:r>
            <a:r>
              <a:rPr lang="ru-RU" i="1" dirty="0"/>
              <a:t> способ</a:t>
            </a:r>
            <a:r>
              <a:rPr lang="ru-RU" i="1" dirty="0" smtClean="0"/>
              <a:t>: 4 перегиба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4283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«Трисекция угла»-деление угла на 3 части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alex\Рабочий стол\наглядная геометрия\серёга 3\IMG_0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87260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«Оригами»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357430"/>
            <a:ext cx="7715304" cy="4000528"/>
          </a:xfrm>
        </p:spPr>
        <p:txBody>
          <a:bodyPr/>
          <a:lstStyle/>
          <a:p>
            <a:r>
              <a:rPr lang="ru-RU" dirty="0" smtClean="0"/>
              <a:t>Оригами пришло из Китая, откуда Япония черпала духовные богатства. Квадрат выступает как оригинальный конструктор; его трансформируют бесконечно. </a:t>
            </a:r>
          </a:p>
          <a:p>
            <a:r>
              <a:rPr lang="ru-RU" dirty="0" smtClean="0"/>
              <a:t>Первые листочки, сложенные в фигурки  появились в монастырях. </a:t>
            </a:r>
          </a:p>
          <a:p>
            <a:r>
              <a:rPr lang="ru-RU" dirty="0" smtClean="0"/>
              <a:t>В Японском языке «Бог» и «Бумага» звучит одинаково. Ими украшали храмы, они участвовали в религиозных церемониях, их помещали в жертвенный костёр.   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768199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построения оригами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основе перегибания квадратного листа бумаги</a:t>
            </a:r>
          </a:p>
        </p:txBody>
      </p:sp>
    </p:spTree>
    <p:extLst>
      <p:ext uri="{BB962C8B-B14F-4D97-AF65-F5344CB8AC3E}">
        <p14:creationId xmlns="" xmlns:p14="http://schemas.microsoft.com/office/powerpoint/2010/main" val="4015445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Выполнение оригами «шарик»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alex\Рабочий стол\наглядная геометрия\Сережа2\IMG_0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5" y="2094198"/>
            <a:ext cx="1185825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lex\Рабочий стол\наглядная геометрия\Сережа2\IMG_0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94198"/>
            <a:ext cx="1080120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lex\Рабочий стол\наглядная геометрия\Сережа2\IMG_0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56" y="2094199"/>
            <a:ext cx="969057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alex\Рабочий стол\наглядная геометрия\Сережа2\IMG_06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13" y="2094199"/>
            <a:ext cx="1152128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alex\Рабочий стол\наглядная геометрия\Сережа2\IMG_06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41" y="2110806"/>
            <a:ext cx="1191927" cy="919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Documents and Settings\alex\Рабочий стол\наглядная геометрия\Сережа2\IMG_06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4" y="3030303"/>
            <a:ext cx="1152128" cy="974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Documents and Settings\alex\Рабочий стол\наглядная геометрия\Сережа2\IMG_06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85" y="3027020"/>
            <a:ext cx="971725" cy="978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95" y="3030303"/>
            <a:ext cx="1117419" cy="974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00" y="3030302"/>
            <a:ext cx="1157218" cy="974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18" y="3027021"/>
            <a:ext cx="1238250" cy="978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27310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Листок бумаги хранит много открытий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Старинные игры, такие как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Танграм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», «Головоломка Пифагора» нам интересны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Перегиба листа при построение фигур «Оригами»  такие же как при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посроении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листе бумаги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Вопрос «Геометрия –листа бумаги» – равнодушных в классе никого не оставил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Помощь наших одноклассников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Documents and Settings\alex\Рабочий стол\наглядная геометрия\серёга 3\IMG_0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437080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57326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Наши работы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Сережа2\IMG_0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589" y="2324100"/>
            <a:ext cx="5697669" cy="4273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Наши работы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серёга 3\IMG_0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590" y="2324100"/>
            <a:ext cx="5409637" cy="4057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113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«Чем лучше развиты руки, тем больше развит мозг»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 работы: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Изучить возможности геометрии листа бумаги;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Познакомить с полученными знаниями своих одноклассников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Старинные игры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Знаменитые старинные головоломки  из геометрических фигур: «Пифагор», «Архимед», «</a:t>
            </a:r>
            <a:r>
              <a:rPr lang="ru-RU" dirty="0" err="1" smtClean="0">
                <a:solidFill>
                  <a:srgbClr val="C00000"/>
                </a:solidFill>
              </a:rPr>
              <a:t>Танграм</a:t>
            </a:r>
            <a:r>
              <a:rPr lang="ru-RU" dirty="0">
                <a:solidFill>
                  <a:srgbClr val="C00000"/>
                </a:solidFill>
              </a:rPr>
              <a:t>» и </a:t>
            </a:r>
            <a:r>
              <a:rPr lang="ru-RU" dirty="0" smtClean="0">
                <a:solidFill>
                  <a:srgbClr val="C00000"/>
                </a:solidFill>
              </a:rPr>
              <a:t>другие…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366866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2214554"/>
            <a:ext cx="3057148" cy="7112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Детали «</a:t>
            </a:r>
            <a:r>
              <a:rPr lang="ru-RU" sz="1600" dirty="0" err="1">
                <a:solidFill>
                  <a:srgbClr val="002060"/>
                </a:solidFill>
              </a:rPr>
              <a:t>Танграма</a:t>
            </a:r>
            <a:r>
              <a:rPr lang="ru-RU" sz="1600" dirty="0">
                <a:solidFill>
                  <a:srgbClr val="002060"/>
                </a:solidFill>
              </a:rPr>
              <a:t>».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 Квадрат разделен на 7 кусков как показано на рисунке: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5 различных  треугольников,  квадрат и параллелограмм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Бегущий  человечек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4" descr="http://upload.wikimedia.org/wikipedia/commons/thumb/c/cb/Tangram_set_00.jpg/180px-Tangram_set_00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59"/>
            <a:ext cx="2808312" cy="2979335"/>
          </a:xfrm>
          <a:prstGeom prst="rect">
            <a:avLst/>
          </a:prstGeom>
          <a:noFill/>
        </p:spPr>
      </p:pic>
      <p:pic>
        <p:nvPicPr>
          <p:cNvPr id="12" name="Picture 2" descr="C:\Documents and Settings\alex\Рабочий стол\наглядная геометрия\Сережа2\IMG_06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110308"/>
            <a:ext cx="3996556" cy="2997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409411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Квадрат «Пифагора»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Выполнение квадрата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Собачка «Такса»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http://festival.1september.ru/articles/511358/img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3325812"/>
            <a:ext cx="2124075" cy="2133600"/>
          </a:xfrm>
          <a:prstGeom prst="rect">
            <a:avLst/>
          </a:prstGeom>
          <a:noFill/>
        </p:spPr>
      </p:pic>
      <p:pic>
        <p:nvPicPr>
          <p:cNvPr id="2050" name="Picture 2" descr="C:\Documents and Settings\alex\Рабочий стол\наглядная геометрия\сергей работа\IMG_06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110309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188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626" cy="162198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Головоломка Архимеда «</a:t>
            </a:r>
            <a:r>
              <a:rPr lang="ru-RU" b="1" i="1" dirty="0" err="1">
                <a:solidFill>
                  <a:srgbClr val="C00000"/>
                </a:solidFill>
              </a:rPr>
              <a:t>Стомахион</a:t>
            </a:r>
            <a:r>
              <a:rPr lang="ru-RU" b="1" i="1" dirty="0">
                <a:solidFill>
                  <a:srgbClr val="C00000"/>
                </a:solidFill>
              </a:rPr>
              <a:t>» (приводящая в ярость)</a:t>
            </a:r>
          </a:p>
        </p:txBody>
      </p:sp>
      <p:pic>
        <p:nvPicPr>
          <p:cNvPr id="9" name="Picture 1" descr="Картинка 4 из 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923018" y="2324100"/>
            <a:ext cx="5016976" cy="350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40050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Выполнение модели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Оригинал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Первая попытка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alex\Рабочий стол\наглядная геометрия\сергей работа\IMG_06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110309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http://www.rebenok.com/img/352_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1640" y="3212976"/>
            <a:ext cx="3121108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600869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Последний вариант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alex\Рабочий стол\наглядная геометрия\Сережа2\IMG_06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16026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163</TotalTime>
  <Words>297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Геометрия листа бумаги</vt:lpstr>
      <vt:lpstr>«Чем лучше развиты руки, тем больше развит мозг»</vt:lpstr>
      <vt:lpstr>Цель работы:</vt:lpstr>
      <vt:lpstr>Старинные игры</vt:lpstr>
      <vt:lpstr>Слайд 5</vt:lpstr>
      <vt:lpstr>Квадрат «Пифагора»</vt:lpstr>
      <vt:lpstr>Головоломка Архимеда «Стомахион» (приводящая в ярость)</vt:lpstr>
      <vt:lpstr>Выполнение модели</vt:lpstr>
      <vt:lpstr>Последний вариант</vt:lpstr>
      <vt:lpstr>Геометрия листа</vt:lpstr>
      <vt:lpstr>Нахождения центра круга</vt:lpstr>
      <vt:lpstr>«Трисекция угла»-деление угла на 3 части</vt:lpstr>
      <vt:lpstr>«Оригами»</vt:lpstr>
      <vt:lpstr>Принципы построения оригами</vt:lpstr>
      <vt:lpstr>Выполнение оригами «шарик»</vt:lpstr>
      <vt:lpstr>Выводы</vt:lpstr>
      <vt:lpstr>Помощь наших одноклассников</vt:lpstr>
      <vt:lpstr>Наши работы</vt:lpstr>
      <vt:lpstr>Наши работы</vt:lpstr>
    </vt:vector>
  </TitlesOfParts>
  <Company>СОШ Березово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 листа бумаги</dc:title>
  <dc:creator>alex</dc:creator>
  <cp:lastModifiedBy>1</cp:lastModifiedBy>
  <cp:revision>19</cp:revision>
  <dcterms:created xsi:type="dcterms:W3CDTF">2012-12-10T10:42:25Z</dcterms:created>
  <dcterms:modified xsi:type="dcterms:W3CDTF">2012-12-17T16:16:34Z</dcterms:modified>
</cp:coreProperties>
</file>