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74DEAA-11B9-4A03-BFE9-7E15348ED9F6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460302-4152-45A3-A6B2-F5224E8CFD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5;&#1052;\&#1052;&#1086;&#1080;%20&#1076;&#1086;&#1082;&#1091;&#1084;&#1077;&#1085;&#1090;&#1099;\Snezhinki.kar.mi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5;&#1052;\&#1052;&#1086;&#1080;%20&#1076;&#1086;&#1082;&#1091;&#1084;&#1077;&#1085;&#1090;&#1099;\Novogodnii-horovod.kar.mi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5;&#1052;\&#1052;&#1086;&#1080;%20&#1076;&#1086;&#1082;&#1091;&#1084;&#1077;&#1085;&#1090;&#1099;\Snezhinki.kar.mi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ЕМ\Рабочий стол\карт\Анимационные картинки для презентаций. Часть 2\8 марта\0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028"/>
            <a:ext cx="7572428" cy="6789944"/>
          </a:xfrm>
          <a:prstGeom prst="rect">
            <a:avLst/>
          </a:prstGeom>
          <a:noFill/>
        </p:spPr>
      </p:pic>
      <p:pic>
        <p:nvPicPr>
          <p:cNvPr id="5" name="Snezhinki.kar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М\Рабочий стол\карт\2317403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643438" cy="600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357298"/>
            <a:ext cx="42148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</a:t>
            </a:r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авяжи </a:t>
            </a:r>
          </a:p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Бантик»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36026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FFFF00"/>
                </a:solidFill>
                <a:effectLst/>
              </a:rPr>
              <a:t>конкурс</a:t>
            </a:r>
            <a:endParaRPr lang="ru-RU" sz="7200" b="1" cap="none" spc="0" dirty="0">
              <a:ln/>
              <a:solidFill>
                <a:srgbClr val="FFFF00"/>
              </a:solidFill>
              <a:effectLst/>
            </a:endParaRPr>
          </a:p>
        </p:txBody>
      </p:sp>
      <p:pic>
        <p:nvPicPr>
          <p:cNvPr id="2051" name="Picture 3" descr="C:\Documents and Settings\ЕМ\Рабочий стол\карт\Анимационные картинки для презентаций. Часть 2\8 марта\IMAGE03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824288"/>
            <a:ext cx="3214710" cy="30003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М\Рабочий стол\карт\Анимационные картинки для презентаций. Часть 2\8 марта\00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42852"/>
            <a:ext cx="3090877" cy="4361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2148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винегрет</a:t>
            </a:r>
            <a:endParaRPr lang="ru-RU" sz="72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285728"/>
            <a:ext cx="45005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оливье</a:t>
            </a:r>
            <a:endParaRPr lang="ru-RU" sz="48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4459554" cy="75713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Капуста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Морковь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Тыква 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Картофель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Мясо (колбаса)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Майонез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Подсолнечное масло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Огурец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Яйцо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Соль </a:t>
            </a:r>
          </a:p>
          <a:p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24" y="1142984"/>
            <a:ext cx="2714676" cy="81253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Сахар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Свекла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Лук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Яблоко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Укроп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Репа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Уксус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Сливочное масло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ЕМ\Рабочий стол\карт\Анимационные картинки для презентаций. Часть 2\8 марта\03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6832" y="0"/>
            <a:ext cx="660716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47863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</a:t>
            </a:r>
            <a:endParaRPr lang="ru-RU" sz="7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7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«Споёмте,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друзья»</a:t>
            </a:r>
            <a:endParaRPr lang="ru-RU" sz="72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C:\Documents and Settings\ЕМ\Рабочий стол\карт\Анимационные картинки для презентаций. Часть 2\Люди\музыканты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36" y="2857496"/>
            <a:ext cx="3643338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071678"/>
            <a:ext cx="5143536" cy="4214842"/>
          </a:xfrm>
        </p:spPr>
        <p:txBody>
          <a:bodyPr>
            <a:normAutofit lnSpcReduction="10000"/>
          </a:bodyPr>
          <a:lstStyle/>
          <a:p>
            <a:r>
              <a:rPr lang="ru-RU" sz="6300" b="1" dirty="0" smtClean="0">
                <a:solidFill>
                  <a:srgbClr val="FFFF00"/>
                </a:solidFill>
              </a:rPr>
              <a:t>Конкурс </a:t>
            </a:r>
          </a:p>
          <a:p>
            <a:r>
              <a:rPr lang="ru-RU" sz="6300" b="1" dirty="0" smtClean="0">
                <a:solidFill>
                  <a:srgbClr val="C00000"/>
                </a:solidFill>
              </a:rPr>
              <a:t>«Открытка»</a:t>
            </a:r>
          </a:p>
          <a:p>
            <a:endParaRPr lang="ru-RU" sz="63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(Мальчики готовят </a:t>
            </a:r>
          </a:p>
          <a:p>
            <a:r>
              <a:rPr lang="ru-RU" dirty="0" smtClean="0"/>
              <a:t>поздравление девочкам)</a:t>
            </a:r>
            <a:endParaRPr lang="ru-RU" dirty="0"/>
          </a:p>
        </p:txBody>
      </p:sp>
      <p:pic>
        <p:nvPicPr>
          <p:cNvPr id="4098" name="Picture 2" descr="C:\Documents and Settings\ЕМ\Рабочий стол\карт\Анимационные картинки для презентаций. Часть 2\8 марта\flowers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3392152" cy="2190763"/>
          </a:xfrm>
          <a:prstGeom prst="rect">
            <a:avLst/>
          </a:prstGeom>
          <a:noFill/>
        </p:spPr>
      </p:pic>
      <p:pic>
        <p:nvPicPr>
          <p:cNvPr id="4099" name="Picture 3" descr="C:\Documents and Settings\ЕМ\Рабочий стол\карт\Анимационные картинки для презентаций. Часть 2\8 марта\05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14290"/>
            <a:ext cx="4911363" cy="6286544"/>
          </a:xfrm>
          <a:prstGeom prst="rect">
            <a:avLst/>
          </a:prstGeom>
          <a:noFill/>
        </p:spPr>
      </p:pic>
      <p:pic>
        <p:nvPicPr>
          <p:cNvPr id="7" name="Novogodnii-horovod.kar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4786322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ЕМ\Рабочий стол\карт\Анимационные картинки для презентаций. Часть 2\8 марта\мам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1214423"/>
            <a:ext cx="6435951" cy="5643578"/>
          </a:xfrm>
          <a:prstGeom prst="rect">
            <a:avLst/>
          </a:prstGeom>
          <a:noFill/>
        </p:spPr>
      </p:pic>
      <p:pic>
        <p:nvPicPr>
          <p:cNvPr id="6147" name="Picture 3" descr="C:\Documents and Settings\ЕМ\Рабочий стол\карт\Анимационные картинки для презентаций. Часть 2\8 марта\f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69304">
            <a:off x="6358780" y="655125"/>
            <a:ext cx="2682427" cy="4405684"/>
          </a:xfrm>
          <a:prstGeom prst="rect">
            <a:avLst/>
          </a:prstGeom>
          <a:noFill/>
        </p:spPr>
      </p:pic>
      <p:pic>
        <p:nvPicPr>
          <p:cNvPr id="6148" name="Picture 4" descr="C:\Documents and Settings\ЕМ\Рабочий стол\карт\Анимационные картинки для презентаций. Часть 2\8 марта\f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997440">
            <a:off x="3926737" y="193970"/>
            <a:ext cx="2450351" cy="2894743"/>
          </a:xfrm>
          <a:prstGeom prst="rect">
            <a:avLst/>
          </a:prstGeom>
          <a:noFill/>
        </p:spPr>
      </p:pic>
      <p:pic>
        <p:nvPicPr>
          <p:cNvPr id="6149" name="Picture 5" descr="C:\Documents and Settings\ЕМ\Рабочий стол\карт\Анимационные картинки для презентаций. Часть 2\8 марта\f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29874">
            <a:off x="5116429" y="2719013"/>
            <a:ext cx="3073135" cy="38906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214290"/>
            <a:ext cx="53578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Поздравь мамочку,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Бабушку,</a:t>
            </a:r>
          </a:p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сестрёнку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ЕМ\Рабочий стол\карт\Анимационные картинки для презентаций. Часть 2\8 марта\1905365000940ba9eb62395eb4773aa4599e931ca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19372087">
            <a:off x="4008066" y="950073"/>
            <a:ext cx="5076825" cy="4333811"/>
          </a:xfrm>
          <a:prstGeom prst="rect">
            <a:avLst/>
          </a:prstGeom>
          <a:noFill/>
        </p:spPr>
      </p:pic>
      <p:pic>
        <p:nvPicPr>
          <p:cNvPr id="7171" name="Picture 3" descr="C:\Documents and Settings\ЕМ\Рабочий стол\карт\Анимационные картинки для презентаций. Часть 2\Люди\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29322" cy="6858000"/>
          </a:xfrm>
          <a:prstGeom prst="rect">
            <a:avLst/>
          </a:prstGeom>
          <a:noFill/>
        </p:spPr>
      </p:pic>
      <p:pic>
        <p:nvPicPr>
          <p:cNvPr id="7" name="Snezhinki.kar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52</Words>
  <Application>Microsoft Office PowerPoint</Application>
  <PresentationFormat>Экран (4:3)</PresentationFormat>
  <Paragraphs>38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</dc:creator>
  <cp:lastModifiedBy>L</cp:lastModifiedBy>
  <cp:revision>7</cp:revision>
  <dcterms:created xsi:type="dcterms:W3CDTF">2011-03-04T20:16:33Z</dcterms:created>
  <dcterms:modified xsi:type="dcterms:W3CDTF">2011-03-04T21:17:34Z</dcterms:modified>
</cp:coreProperties>
</file>