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</p:sld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white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1058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821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white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0362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472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1216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6459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2138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35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197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1066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2666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white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4054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244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white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1724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0840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5872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4215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292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9996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1701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3536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9857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white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5951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7477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white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72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64868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7143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304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2937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38619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4577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9102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66214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white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292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184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white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893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66397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986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6055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00821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78869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5333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92467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68818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white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0181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15009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white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682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29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08467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39395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09796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83220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374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36966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30023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white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5851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42058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white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7639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28889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23714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71315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998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51097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9641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9203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99611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white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9621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660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white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2957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97451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13259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16809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66613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04382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1737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06675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500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137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84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80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17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89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055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B491175-9438-4148-8434-A871CEBC0EFC}" type="datetimeFigureOut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24.12.2012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56D9019-40BC-4F50-823E-296E05606CF2}" type="slidenum">
              <a:rPr lang="ru-RU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640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Император Российской империи              Царица </a:t>
            </a:r>
            <a:br>
              <a:rPr lang="ru-RU" sz="2800" dirty="0" smtClean="0"/>
            </a:br>
            <a:r>
              <a:rPr lang="ru-RU" sz="2800" dirty="0" smtClean="0"/>
              <a:t>Пётр Первый                                          Екатерина Вторая</a:t>
            </a:r>
            <a:endParaRPr lang="ru-RU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556792"/>
            <a:ext cx="4170703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556792"/>
            <a:ext cx="3927709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09441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/>
              <a:t>Премьер -министр     Султан Сулейман </a:t>
            </a:r>
            <a:br>
              <a:rPr lang="ru-RU" sz="3200" dirty="0" smtClean="0"/>
            </a:br>
            <a:r>
              <a:rPr lang="ru-RU" sz="3200" dirty="0" err="1" smtClean="0"/>
              <a:t>Индира</a:t>
            </a:r>
            <a:r>
              <a:rPr lang="ru-RU" sz="3200" dirty="0" smtClean="0"/>
              <a:t> Ганди               Великолепный </a:t>
            </a:r>
            <a:endParaRPr lang="ru-RU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04864"/>
            <a:ext cx="3497649" cy="4432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2440" y="1916832"/>
            <a:ext cx="3593976" cy="4791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99904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dirty="0" smtClean="0"/>
              <a:t>Королева Англии          Шейх Сабах </a:t>
            </a:r>
            <a:br>
              <a:rPr lang="ru-RU" sz="3600" dirty="0" smtClean="0"/>
            </a:br>
            <a:r>
              <a:rPr lang="ru-RU" sz="3600" dirty="0" smtClean="0"/>
              <a:t>Елизавета</a:t>
            </a:r>
            <a:r>
              <a:rPr lang="en-US" sz="3600" dirty="0" smtClean="0"/>
              <a:t> </a:t>
            </a:r>
            <a:r>
              <a:rPr lang="ru-RU" sz="3600" dirty="0" smtClean="0"/>
              <a:t>Вторая </a:t>
            </a:r>
            <a:endParaRPr lang="ru-RU" sz="3600" dirty="0"/>
          </a:p>
        </p:txBody>
      </p:sp>
      <p:pic>
        <p:nvPicPr>
          <p:cNvPr id="1027" name="Picture 3" descr="C:\Users\Алефтина\Pictures\королева англи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290" y="1772816"/>
            <a:ext cx="3818688" cy="4680520"/>
          </a:xfrm>
          <a:prstGeom prst="rect">
            <a:avLst/>
          </a:prstGeom>
          <a:noFill/>
        </p:spPr>
      </p:pic>
      <p:pic>
        <p:nvPicPr>
          <p:cNvPr id="1028" name="Picture 4" descr="C:\Users\Алефтина\Pictures\шейх сабах 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276872"/>
            <a:ext cx="4221474" cy="29550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69526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147248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Первый президент России </a:t>
            </a:r>
            <a:br>
              <a:rPr lang="ru-RU" dirty="0" smtClean="0"/>
            </a:br>
            <a:r>
              <a:rPr lang="ru-RU" dirty="0" smtClean="0"/>
              <a:t>Борис Николаевич Ельцин </a:t>
            </a: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79" y="1628800"/>
            <a:ext cx="6009775" cy="5120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95403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Президент России </a:t>
            </a:r>
            <a:br>
              <a:rPr lang="ru-RU" dirty="0" smtClean="0"/>
            </a:br>
            <a:r>
              <a:rPr lang="ru-RU" dirty="0" smtClean="0"/>
              <a:t>Владимир Путин </a:t>
            </a: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134" y="1601455"/>
            <a:ext cx="6827210" cy="512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31414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205558"/>
          </a:xfrm>
        </p:spPr>
        <p:txBody>
          <a:bodyPr/>
          <a:lstStyle/>
          <a:p>
            <a:r>
              <a:rPr lang="ru-RU" dirty="0" smtClean="0"/>
              <a:t>Конституция РФ Статья 32</a:t>
            </a:r>
            <a:br>
              <a:rPr lang="ru-RU" dirty="0" smtClean="0"/>
            </a:br>
            <a:r>
              <a:rPr lang="ru-RU" dirty="0" smtClean="0"/>
              <a:t>  Граждане Российской Федерации имеют право участвовать в управлении делами государства.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6880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62474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>Мы </a:t>
            </a:r>
            <a:br>
              <a:rPr lang="ru-RU" sz="5400" b="1" dirty="0" smtClean="0"/>
            </a:br>
            <a:r>
              <a:rPr lang="ru-RU" sz="5400" b="1" dirty="0" smtClean="0"/>
              <a:t>выбираем Президента класса </a:t>
            </a:r>
            <a:endParaRPr lang="ru-RU" sz="5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543245"/>
            <a:ext cx="4824536" cy="318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257585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Тема Office</vt:lpstr>
      <vt:lpstr>Модульная</vt:lpstr>
      <vt:lpstr>1_Модульная</vt:lpstr>
      <vt:lpstr>2_Модульная</vt:lpstr>
      <vt:lpstr>3_Модульная</vt:lpstr>
      <vt:lpstr>4_Модульная</vt:lpstr>
      <vt:lpstr>5_Модульная</vt:lpstr>
      <vt:lpstr>6_Модульная</vt:lpstr>
      <vt:lpstr>Император Российской империи              Царица  Пётр Первый                                          Екатерина Вторая</vt:lpstr>
      <vt:lpstr>Премьер -министр     Султан Сулейман  Индира Ганди               Великолепный </vt:lpstr>
      <vt:lpstr>Королева Англии          Шейх Сабах  Елизавета Вторая </vt:lpstr>
      <vt:lpstr>Первый президент России  Борис Николаевич Ельцин </vt:lpstr>
      <vt:lpstr>Президент России  Владимир Путин </vt:lpstr>
      <vt:lpstr>Конституция РФ Статья 32   Граждане Российской Федерации имеют право участвовать в управлении делами государства.  </vt:lpstr>
      <vt:lpstr> Мы  выбираем Президента класса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Император Российской империи              Царица  Пётр Первый                                          Екатерина Вторая</dc:title>
  <dc:creator>Jura</dc:creator>
  <cp:lastModifiedBy>Jura</cp:lastModifiedBy>
  <cp:revision>1</cp:revision>
  <dcterms:created xsi:type="dcterms:W3CDTF">2012-12-24T17:08:22Z</dcterms:created>
  <dcterms:modified xsi:type="dcterms:W3CDTF">2012-12-24T17:14:01Z</dcterms:modified>
</cp:coreProperties>
</file>