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8" r:id="rId2"/>
    <p:sldId id="289" r:id="rId3"/>
    <p:sldId id="262" r:id="rId4"/>
    <p:sldId id="287" r:id="rId5"/>
    <p:sldId id="271" r:id="rId6"/>
    <p:sldId id="285" r:id="rId7"/>
    <p:sldId id="27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B491175-9438-4148-8434-A871CEBC0EFC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56D9019-40BC-4F50-823E-296E05606C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B491175-9438-4148-8434-A871CEBC0EFC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56D9019-40BC-4F50-823E-296E05606C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919806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Презентация </a:t>
            </a:r>
            <a:br>
              <a:rPr lang="ru-RU" dirty="0" smtClean="0"/>
            </a:br>
            <a:r>
              <a:rPr lang="ru-RU" dirty="0" smtClean="0"/>
              <a:t>к  классному часу -диспуту </a:t>
            </a:r>
            <a:br>
              <a:rPr lang="ru-RU" dirty="0" smtClean="0"/>
            </a:br>
            <a:r>
              <a:rPr lang="ru-RU" dirty="0" smtClean="0"/>
              <a:t>«В президенты бы пошёл, только бы избрали…»</a:t>
            </a:r>
            <a:br>
              <a:rPr lang="ru-RU" dirty="0" smtClean="0"/>
            </a:br>
            <a:r>
              <a:rPr lang="ru-RU" sz="3200" dirty="0" smtClean="0"/>
              <a:t>                  Выполнила Смирнова О. А. 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401550" cy="770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332656"/>
            <a:ext cx="8785531" cy="568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2" y="144462"/>
            <a:ext cx="5651673" cy="652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                                 Великие князья </a:t>
            </a:r>
            <a:br>
              <a:rPr lang="ru-RU" sz="2800" dirty="0" smtClean="0"/>
            </a:br>
            <a:r>
              <a:rPr lang="ru-RU" sz="2800" dirty="0" smtClean="0"/>
              <a:t>Владимир                                                Иван  </a:t>
            </a:r>
            <a:r>
              <a:rPr lang="ru-RU" sz="2800" dirty="0" err="1" smtClean="0"/>
              <a:t>Калита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Красное  Солнышко</a:t>
            </a:r>
            <a:endParaRPr lang="ru-RU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006419"/>
            <a:ext cx="3384376" cy="4512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6806" y="1988840"/>
            <a:ext cx="367820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  Фараон Эхнатон          Вождь Белое Облако</a:t>
            </a:r>
            <a:endParaRPr lang="ru-RU" sz="3200" dirty="0"/>
          </a:p>
        </p:txBody>
      </p:sp>
      <p:pic>
        <p:nvPicPr>
          <p:cNvPr id="2050" name="Picture 2" descr="C:\Users\Алефтина\Pictures\фара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36780"/>
            <a:ext cx="3024336" cy="5040560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772816"/>
            <a:ext cx="3810000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Александр                 Иван Грозный </a:t>
            </a:r>
            <a:br>
              <a:rPr lang="ru-RU" dirty="0" smtClean="0"/>
            </a:br>
            <a:r>
              <a:rPr lang="ru-RU" dirty="0" smtClean="0"/>
              <a:t> Невский </a:t>
            </a:r>
            <a:endParaRPr lang="ru-RU" dirty="0"/>
          </a:p>
        </p:txBody>
      </p:sp>
      <p:pic>
        <p:nvPicPr>
          <p:cNvPr id="6146" name="Picture 2" descr="C:\Users\Алефтина\Pictures\Иван Грозн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412776"/>
            <a:ext cx="3887212" cy="4869160"/>
          </a:xfrm>
          <a:prstGeom prst="rect">
            <a:avLst/>
          </a:prstGeom>
          <a:noFill/>
        </p:spPr>
      </p:pic>
      <p:pic>
        <p:nvPicPr>
          <p:cNvPr id="4" name="Picture 4" descr="G:\7186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84784"/>
            <a:ext cx="2612883" cy="5144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256</TotalTime>
  <Words>13</Words>
  <Application>Microsoft Office PowerPoint</Application>
  <PresentationFormat>Экран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Модульная</vt:lpstr>
      <vt:lpstr>Презентация  к  классному часу -диспуту  «В президенты бы пошёл, только бы избрали…»                   Выполнила Смирнова О. А. </vt:lpstr>
      <vt:lpstr>Презентация PowerPoint</vt:lpstr>
      <vt:lpstr>Презентация PowerPoint</vt:lpstr>
      <vt:lpstr>Презентация PowerPoint</vt:lpstr>
      <vt:lpstr>                                 Великие князья  Владимир                                                Иван  Калита  Красное  Солнышко</vt:lpstr>
      <vt:lpstr>   Фараон Эхнатон          Вождь Белое Облако</vt:lpstr>
      <vt:lpstr>Александр                 Иван Грозный   Невский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Алефтина</dc:creator>
  <cp:lastModifiedBy>Jura</cp:lastModifiedBy>
  <cp:revision>7</cp:revision>
  <dcterms:created xsi:type="dcterms:W3CDTF">2012-11-11T17:56:15Z</dcterms:created>
  <dcterms:modified xsi:type="dcterms:W3CDTF">2012-12-24T17:14:42Z</dcterms:modified>
</cp:coreProperties>
</file>