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74775-E2D2-4B0C-A902-68282AA6FEF7}" type="doc">
      <dgm:prSet loTypeId="urn:microsoft.com/office/officeart/2008/layout/RadialCluster" loCatId="relationship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27F603DE-8F4F-43EE-B01B-3F290CA244D1}">
      <dgm:prSet phldrT="[Текст]"/>
      <dgm:spPr/>
      <dgm:t>
        <a:bodyPr/>
        <a:lstStyle/>
        <a:p>
          <a:r>
            <a:rPr lang="ru-RU" b="1" dirty="0" smtClean="0"/>
            <a:t>Цель личностно-ориентированной технологии</a:t>
          </a:r>
          <a:endParaRPr lang="ru-RU" b="1" dirty="0"/>
        </a:p>
      </dgm:t>
    </dgm:pt>
    <dgm:pt modelId="{27AA4976-86E0-4477-9618-98CE9E9E21AF}" type="parTrans" cxnId="{B829506B-3C8C-4B10-837A-23871EA37C66}">
      <dgm:prSet/>
      <dgm:spPr/>
      <dgm:t>
        <a:bodyPr/>
        <a:lstStyle/>
        <a:p>
          <a:endParaRPr lang="ru-RU"/>
        </a:p>
      </dgm:t>
    </dgm:pt>
    <dgm:pt modelId="{70362073-A9F6-43DC-96D3-E8857BF795F4}" type="sibTrans" cxnId="{B829506B-3C8C-4B10-837A-23871EA37C66}">
      <dgm:prSet/>
      <dgm:spPr/>
      <dgm:t>
        <a:bodyPr/>
        <a:lstStyle/>
        <a:p>
          <a:endParaRPr lang="ru-RU"/>
        </a:p>
      </dgm:t>
    </dgm:pt>
    <dgm:pt modelId="{5539F569-A1AE-4BC5-B3CB-58C180C9FBE9}">
      <dgm:prSet phldrT="[Текст]"/>
      <dgm:spPr/>
      <dgm:t>
        <a:bodyPr/>
        <a:lstStyle/>
        <a:p>
          <a:r>
            <a:rPr lang="ru-RU" b="1" dirty="0" smtClean="0"/>
            <a:t>«заложить в ребенке механизмы самореализации, саморазвития, адаптации, </a:t>
          </a:r>
          <a:r>
            <a:rPr lang="ru-RU" b="1" dirty="0" err="1" smtClean="0"/>
            <a:t>саморегуляции</a:t>
          </a:r>
          <a:r>
            <a:rPr lang="ru-RU" b="1" dirty="0" smtClean="0"/>
            <a:t>, самозащиты, самовоспитания и другие, необходимые для становления самобытного личностного образа»</a:t>
          </a:r>
          <a:endParaRPr lang="ru-RU" b="1" dirty="0"/>
        </a:p>
      </dgm:t>
    </dgm:pt>
    <dgm:pt modelId="{1790E3D9-236C-4A68-B6AB-0F88BD5CF187}" type="parTrans" cxnId="{59A215FB-E0F8-413A-9574-3A5831674BA2}">
      <dgm:prSet/>
      <dgm:spPr/>
      <dgm:t>
        <a:bodyPr/>
        <a:lstStyle/>
        <a:p>
          <a:endParaRPr lang="ru-RU"/>
        </a:p>
      </dgm:t>
    </dgm:pt>
    <dgm:pt modelId="{11DF3DCB-EB23-4952-A5C7-564B109EA2F9}" type="sibTrans" cxnId="{59A215FB-E0F8-413A-9574-3A5831674BA2}">
      <dgm:prSet/>
      <dgm:spPr/>
      <dgm:t>
        <a:bodyPr/>
        <a:lstStyle/>
        <a:p>
          <a:endParaRPr lang="ru-RU"/>
        </a:p>
      </dgm:t>
    </dgm:pt>
    <dgm:pt modelId="{D0C823BB-B44E-49D1-9A3D-9E35DC0FD6AF}" type="pres">
      <dgm:prSet presAssocID="{A0674775-E2D2-4B0C-A902-68282AA6FEF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7FB32B1-6C8C-4D05-BC82-EC018C950568}" type="pres">
      <dgm:prSet presAssocID="{27F603DE-8F4F-43EE-B01B-3F290CA244D1}" presName="singleCycle" presStyleCnt="0"/>
      <dgm:spPr/>
    </dgm:pt>
    <dgm:pt modelId="{90F51683-20B0-4713-8F85-BA667C06D4DD}" type="pres">
      <dgm:prSet presAssocID="{27F603DE-8F4F-43EE-B01B-3F290CA244D1}" presName="singleCenter" presStyleLbl="node1" presStyleIdx="0" presStyleCnt="2" custScaleX="105850" custScaleY="67633" custLinFactNeighborX="-9776" custLinFactNeighborY="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7A34CB1-67A1-47D0-B0F7-BDB5AED8D3E9}" type="pres">
      <dgm:prSet presAssocID="{1790E3D9-236C-4A68-B6AB-0F88BD5CF187}" presName="Name56" presStyleLbl="parChTrans1D2" presStyleIdx="0" presStyleCnt="1"/>
      <dgm:spPr/>
      <dgm:t>
        <a:bodyPr/>
        <a:lstStyle/>
        <a:p>
          <a:endParaRPr lang="ru-RU"/>
        </a:p>
      </dgm:t>
    </dgm:pt>
    <dgm:pt modelId="{4250944A-5ABC-4195-B089-642E6B0FED26}" type="pres">
      <dgm:prSet presAssocID="{5539F569-A1AE-4BC5-B3CB-58C180C9FBE9}" presName="text0" presStyleLbl="node1" presStyleIdx="1" presStyleCnt="2" custScaleX="239161" custScaleY="270284" custRadScaleRad="11020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9506B-3C8C-4B10-837A-23871EA37C66}" srcId="{A0674775-E2D2-4B0C-A902-68282AA6FEF7}" destId="{27F603DE-8F4F-43EE-B01B-3F290CA244D1}" srcOrd="0" destOrd="0" parTransId="{27AA4976-86E0-4477-9618-98CE9E9E21AF}" sibTransId="{70362073-A9F6-43DC-96D3-E8857BF795F4}"/>
    <dgm:cxn modelId="{1B072F10-CB26-4583-8460-8C95D0FF3D25}" type="presOf" srcId="{1790E3D9-236C-4A68-B6AB-0F88BD5CF187}" destId="{37A34CB1-67A1-47D0-B0F7-BDB5AED8D3E9}" srcOrd="0" destOrd="0" presId="urn:microsoft.com/office/officeart/2008/layout/RadialCluster"/>
    <dgm:cxn modelId="{DC2A48A5-6668-4346-BED3-19ACF9C68A10}" type="presOf" srcId="{5539F569-A1AE-4BC5-B3CB-58C180C9FBE9}" destId="{4250944A-5ABC-4195-B089-642E6B0FED26}" srcOrd="0" destOrd="0" presId="urn:microsoft.com/office/officeart/2008/layout/RadialCluster"/>
    <dgm:cxn modelId="{4A8AF245-A2C9-49E1-8FA0-4CDBB6DBC656}" type="presOf" srcId="{A0674775-E2D2-4B0C-A902-68282AA6FEF7}" destId="{D0C823BB-B44E-49D1-9A3D-9E35DC0FD6AF}" srcOrd="0" destOrd="0" presId="urn:microsoft.com/office/officeart/2008/layout/RadialCluster"/>
    <dgm:cxn modelId="{1B53528C-7F91-44D2-82F5-12FF14480690}" type="presOf" srcId="{27F603DE-8F4F-43EE-B01B-3F290CA244D1}" destId="{90F51683-20B0-4713-8F85-BA667C06D4DD}" srcOrd="0" destOrd="0" presId="urn:microsoft.com/office/officeart/2008/layout/RadialCluster"/>
    <dgm:cxn modelId="{59A215FB-E0F8-413A-9574-3A5831674BA2}" srcId="{27F603DE-8F4F-43EE-B01B-3F290CA244D1}" destId="{5539F569-A1AE-4BC5-B3CB-58C180C9FBE9}" srcOrd="0" destOrd="0" parTransId="{1790E3D9-236C-4A68-B6AB-0F88BD5CF187}" sibTransId="{11DF3DCB-EB23-4952-A5C7-564B109EA2F9}"/>
    <dgm:cxn modelId="{0467ADE9-2E11-4ED3-A6DE-9A34F79BB63C}" type="presParOf" srcId="{D0C823BB-B44E-49D1-9A3D-9E35DC0FD6AF}" destId="{27FB32B1-6C8C-4D05-BC82-EC018C950568}" srcOrd="0" destOrd="0" presId="urn:microsoft.com/office/officeart/2008/layout/RadialCluster"/>
    <dgm:cxn modelId="{00F4D102-77C0-411D-9B99-CE6DF37CB2CB}" type="presParOf" srcId="{27FB32B1-6C8C-4D05-BC82-EC018C950568}" destId="{90F51683-20B0-4713-8F85-BA667C06D4DD}" srcOrd="0" destOrd="0" presId="urn:microsoft.com/office/officeart/2008/layout/RadialCluster"/>
    <dgm:cxn modelId="{F983791A-E075-4D58-91EB-C4AD8B920013}" type="presParOf" srcId="{27FB32B1-6C8C-4D05-BC82-EC018C950568}" destId="{37A34CB1-67A1-47D0-B0F7-BDB5AED8D3E9}" srcOrd="1" destOrd="0" presId="urn:microsoft.com/office/officeart/2008/layout/RadialCluster"/>
    <dgm:cxn modelId="{4526980E-A877-421B-B416-FBA10E453266}" type="presParOf" srcId="{27FB32B1-6C8C-4D05-BC82-EC018C950568}" destId="{4250944A-5ABC-4195-B089-642E6B0FED26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644A9-CEA0-4CB3-A3D2-9B7F95E7534A}" type="doc">
      <dgm:prSet loTypeId="urn:microsoft.com/office/officeart/2005/8/layout/vList3" loCatId="list" qsTypeId="urn:microsoft.com/office/officeart/2005/8/quickstyle/3d3" qsCatId="3D" csTypeId="urn:microsoft.com/office/officeart/2005/8/colors/colorful5" csCatId="colorful" phldr="1"/>
      <dgm:spPr/>
    </dgm:pt>
    <dgm:pt modelId="{B12F2C16-545B-476B-8BD4-DBBC44AE4B4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Гуманистическая направленность содержания деятельности ДОУ</a:t>
          </a:r>
          <a:endParaRPr lang="ru-RU" b="1" dirty="0">
            <a:solidFill>
              <a:schemeClr val="tx1"/>
            </a:solidFill>
          </a:endParaRPr>
        </a:p>
      </dgm:t>
    </dgm:pt>
    <dgm:pt modelId="{3DBAABFC-538E-4CE7-B2E3-B4BD500884DE}" type="parTrans" cxnId="{C9472DB0-C34B-4C2A-83DB-A80D16E8860B}">
      <dgm:prSet/>
      <dgm:spPr/>
      <dgm:t>
        <a:bodyPr/>
        <a:lstStyle/>
        <a:p>
          <a:endParaRPr lang="ru-RU"/>
        </a:p>
      </dgm:t>
    </dgm:pt>
    <dgm:pt modelId="{50BD5606-5AE1-45B3-A726-B9BFF68F3CB2}" type="sibTrans" cxnId="{C9472DB0-C34B-4C2A-83DB-A80D16E8860B}">
      <dgm:prSet/>
      <dgm:spPr/>
      <dgm:t>
        <a:bodyPr/>
        <a:lstStyle/>
        <a:p>
          <a:endParaRPr lang="ru-RU"/>
        </a:p>
      </dgm:t>
    </dgm:pt>
    <dgm:pt modelId="{B37A505A-7626-4997-BD65-0ADF3734753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Обеспечение комфортных, бесконфликтных и безопасных условий развития личности ребёнка, реализация её природных потенциалов</a:t>
          </a:r>
          <a:endParaRPr lang="ru-RU" b="1" dirty="0">
            <a:solidFill>
              <a:schemeClr val="tx1"/>
            </a:solidFill>
          </a:endParaRPr>
        </a:p>
      </dgm:t>
    </dgm:pt>
    <dgm:pt modelId="{99416D24-0B5D-4A1A-8F22-9E9AE46C9B0F}" type="parTrans" cxnId="{177C8E7F-9E51-498B-A409-7F9597E831B3}">
      <dgm:prSet/>
      <dgm:spPr/>
      <dgm:t>
        <a:bodyPr/>
        <a:lstStyle/>
        <a:p>
          <a:endParaRPr lang="ru-RU"/>
        </a:p>
      </dgm:t>
    </dgm:pt>
    <dgm:pt modelId="{6647CFAF-EA9D-4BDF-ACF0-494CEDEC1E2B}" type="sibTrans" cxnId="{177C8E7F-9E51-498B-A409-7F9597E831B3}">
      <dgm:prSet/>
      <dgm:spPr/>
      <dgm:t>
        <a:bodyPr/>
        <a:lstStyle/>
        <a:p>
          <a:endParaRPr lang="ru-RU"/>
        </a:p>
      </dgm:t>
    </dgm:pt>
    <dgm:pt modelId="{6C6EB0C7-996C-482C-93B5-335C8861C5C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Приоритет личностных отношений</a:t>
          </a:r>
          <a:endParaRPr lang="ru-RU" b="1" dirty="0">
            <a:solidFill>
              <a:schemeClr val="tx1"/>
            </a:solidFill>
          </a:endParaRPr>
        </a:p>
      </dgm:t>
    </dgm:pt>
    <dgm:pt modelId="{4A276221-3831-4B3F-AF3E-74D8283D010F}" type="parTrans" cxnId="{52081B48-ADAA-4F93-9500-20EF7D5A3A34}">
      <dgm:prSet/>
      <dgm:spPr/>
      <dgm:t>
        <a:bodyPr/>
        <a:lstStyle/>
        <a:p>
          <a:endParaRPr lang="ru-RU"/>
        </a:p>
      </dgm:t>
    </dgm:pt>
    <dgm:pt modelId="{5374DB54-EB4E-40C5-B50F-2F363DE07507}" type="sibTrans" cxnId="{52081B48-ADAA-4F93-9500-20EF7D5A3A34}">
      <dgm:prSet/>
      <dgm:spPr/>
      <dgm:t>
        <a:bodyPr/>
        <a:lstStyle/>
        <a:p>
          <a:endParaRPr lang="ru-RU"/>
        </a:p>
      </dgm:t>
    </dgm:pt>
    <dgm:pt modelId="{9869DA9F-2452-4938-A668-551ADB833F2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Индивидуальный подход к воспитанникам</a:t>
          </a:r>
          <a:endParaRPr lang="ru-RU" b="1" dirty="0">
            <a:solidFill>
              <a:schemeClr val="tx1"/>
            </a:solidFill>
          </a:endParaRPr>
        </a:p>
      </dgm:t>
    </dgm:pt>
    <dgm:pt modelId="{26D59381-1095-4ACF-B514-DAACE3A0B39A}" type="parTrans" cxnId="{CD8F70BD-7458-430E-91A1-13E2A835BEDB}">
      <dgm:prSet/>
      <dgm:spPr/>
      <dgm:t>
        <a:bodyPr/>
        <a:lstStyle/>
        <a:p>
          <a:endParaRPr lang="ru-RU"/>
        </a:p>
      </dgm:t>
    </dgm:pt>
    <dgm:pt modelId="{056EBC56-D17D-424A-8AF5-44DFAE065E54}" type="sibTrans" cxnId="{CD8F70BD-7458-430E-91A1-13E2A835BEDB}">
      <dgm:prSet/>
      <dgm:spPr/>
      <dgm:t>
        <a:bodyPr/>
        <a:lstStyle/>
        <a:p>
          <a:endParaRPr lang="ru-RU"/>
        </a:p>
      </dgm:t>
    </dgm:pt>
    <dgm:pt modelId="{635A195E-D35D-490E-9F3B-8DEFE4BD67AE}" type="pres">
      <dgm:prSet presAssocID="{D9F644A9-CEA0-4CB3-A3D2-9B7F95E7534A}" presName="linearFlow" presStyleCnt="0">
        <dgm:presLayoutVars>
          <dgm:dir/>
          <dgm:resizeHandles val="exact"/>
        </dgm:presLayoutVars>
      </dgm:prSet>
      <dgm:spPr/>
    </dgm:pt>
    <dgm:pt modelId="{A6B069F4-4152-4E14-8F32-E4A5163D1338}" type="pres">
      <dgm:prSet presAssocID="{B12F2C16-545B-476B-8BD4-DBBC44AE4B4C}" presName="composite" presStyleCnt="0"/>
      <dgm:spPr/>
    </dgm:pt>
    <dgm:pt modelId="{621E141E-E911-4A46-977D-52FAD28B04C4}" type="pres">
      <dgm:prSet presAssocID="{B12F2C16-545B-476B-8BD4-DBBC44AE4B4C}" presName="imgShp" presStyleLbl="fgImgPlace1" presStyleIdx="0" presStyleCnt="4" custLinFactNeighborX="-95278" custLinFactNeighborY="371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054B6B08-4AC9-445D-B248-2E2B37C201A9}" type="pres">
      <dgm:prSet presAssocID="{B12F2C16-545B-476B-8BD4-DBBC44AE4B4C}" presName="txShp" presStyleLbl="node1" presStyleIdx="0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A1D97-5D43-4CB0-A175-86DD5989763E}" type="pres">
      <dgm:prSet presAssocID="{50BD5606-5AE1-45B3-A726-B9BFF68F3CB2}" presName="spacing" presStyleCnt="0"/>
      <dgm:spPr/>
    </dgm:pt>
    <dgm:pt modelId="{285E2CFE-3B0E-41DA-949F-73CA018FB9A8}" type="pres">
      <dgm:prSet presAssocID="{B37A505A-7626-4997-BD65-0ADF3734753E}" presName="composite" presStyleCnt="0"/>
      <dgm:spPr/>
    </dgm:pt>
    <dgm:pt modelId="{7D477145-96EF-4E89-97CC-B7265467B984}" type="pres">
      <dgm:prSet presAssocID="{B37A505A-7626-4997-BD65-0ADF3734753E}" presName="imgShp" presStyleLbl="fgImgPlace1" presStyleIdx="1" presStyleCnt="4" custLinFactNeighborX="-95278" custLinFactNeighborY="-40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F7BF0773-4BB4-46E2-88AE-C0DF9F1B8C9D}" type="pres">
      <dgm:prSet presAssocID="{B37A505A-7626-4997-BD65-0ADF3734753E}" presName="txShp" presStyleLbl="node1" presStyleIdx="1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32F81-89BB-4F7D-B465-3EE5D242FC49}" type="pres">
      <dgm:prSet presAssocID="{6647CFAF-EA9D-4BDF-ACF0-494CEDEC1E2B}" presName="spacing" presStyleCnt="0"/>
      <dgm:spPr/>
    </dgm:pt>
    <dgm:pt modelId="{3F38B1FD-A324-4AC3-BFF2-623A74B476E6}" type="pres">
      <dgm:prSet presAssocID="{6C6EB0C7-996C-482C-93B5-335C8861C5C9}" presName="composite" presStyleCnt="0"/>
      <dgm:spPr/>
    </dgm:pt>
    <dgm:pt modelId="{E946BD98-4219-4F3C-869F-E1E718675BAE}" type="pres">
      <dgm:prSet presAssocID="{6C6EB0C7-996C-482C-93B5-335C8861C5C9}" presName="imgShp" presStyleLbl="fgImgPlace1" presStyleIdx="2" presStyleCnt="4" custLinFactNeighborX="-95278" custLinFactNeighborY="-40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421921E6-2383-4E17-BD46-0DC281D97214}" type="pres">
      <dgm:prSet presAssocID="{6C6EB0C7-996C-482C-93B5-335C8861C5C9}" presName="txShp" presStyleLbl="node1" presStyleIdx="2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8226A-C3CF-4897-AFB1-C8D21BF195AE}" type="pres">
      <dgm:prSet presAssocID="{5374DB54-EB4E-40C5-B50F-2F363DE07507}" presName="spacing" presStyleCnt="0"/>
      <dgm:spPr/>
    </dgm:pt>
    <dgm:pt modelId="{2BF4D087-2D0D-4E13-BC9D-22B867028D06}" type="pres">
      <dgm:prSet presAssocID="{9869DA9F-2452-4938-A668-551ADB833F2C}" presName="composite" presStyleCnt="0"/>
      <dgm:spPr/>
    </dgm:pt>
    <dgm:pt modelId="{F7405A18-2EA0-4806-906A-4F05231695A2}" type="pres">
      <dgm:prSet presAssocID="{9869DA9F-2452-4938-A668-551ADB833F2C}" presName="imgShp" presStyleLbl="fgImgPlace1" presStyleIdx="3" presStyleCnt="4" custLinFactNeighborX="-95278" custLinFactNeighborY="-40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E1AF6CE4-9931-42FF-9E7C-0259F090C123}" type="pres">
      <dgm:prSet presAssocID="{9869DA9F-2452-4938-A668-551ADB833F2C}" presName="txShp" presStyleLbl="node1" presStyleIdx="3" presStyleCnt="4" custScaleX="134264" custScaleY="9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36DCF-11BB-4AB2-B571-238023B78B72}" type="presOf" srcId="{B12F2C16-545B-476B-8BD4-DBBC44AE4B4C}" destId="{054B6B08-4AC9-445D-B248-2E2B37C201A9}" srcOrd="0" destOrd="0" presId="urn:microsoft.com/office/officeart/2005/8/layout/vList3"/>
    <dgm:cxn modelId="{C34AEA92-8510-42C9-A6BE-91B72D0F513B}" type="presOf" srcId="{D9F644A9-CEA0-4CB3-A3D2-9B7F95E7534A}" destId="{635A195E-D35D-490E-9F3B-8DEFE4BD67AE}" srcOrd="0" destOrd="0" presId="urn:microsoft.com/office/officeart/2005/8/layout/vList3"/>
    <dgm:cxn modelId="{C9472DB0-C34B-4C2A-83DB-A80D16E8860B}" srcId="{D9F644A9-CEA0-4CB3-A3D2-9B7F95E7534A}" destId="{B12F2C16-545B-476B-8BD4-DBBC44AE4B4C}" srcOrd="0" destOrd="0" parTransId="{3DBAABFC-538E-4CE7-B2E3-B4BD500884DE}" sibTransId="{50BD5606-5AE1-45B3-A726-B9BFF68F3CB2}"/>
    <dgm:cxn modelId="{CD8F70BD-7458-430E-91A1-13E2A835BEDB}" srcId="{D9F644A9-CEA0-4CB3-A3D2-9B7F95E7534A}" destId="{9869DA9F-2452-4938-A668-551ADB833F2C}" srcOrd="3" destOrd="0" parTransId="{26D59381-1095-4ACF-B514-DAACE3A0B39A}" sibTransId="{056EBC56-D17D-424A-8AF5-44DFAE065E54}"/>
    <dgm:cxn modelId="{1F2FE6C0-A533-4029-A7A3-7290F249D0E1}" type="presOf" srcId="{B37A505A-7626-4997-BD65-0ADF3734753E}" destId="{F7BF0773-4BB4-46E2-88AE-C0DF9F1B8C9D}" srcOrd="0" destOrd="0" presId="urn:microsoft.com/office/officeart/2005/8/layout/vList3"/>
    <dgm:cxn modelId="{D403E130-C604-4528-85BD-12053BE454ED}" type="presOf" srcId="{6C6EB0C7-996C-482C-93B5-335C8861C5C9}" destId="{421921E6-2383-4E17-BD46-0DC281D97214}" srcOrd="0" destOrd="0" presId="urn:microsoft.com/office/officeart/2005/8/layout/vList3"/>
    <dgm:cxn modelId="{177C8E7F-9E51-498B-A409-7F9597E831B3}" srcId="{D9F644A9-CEA0-4CB3-A3D2-9B7F95E7534A}" destId="{B37A505A-7626-4997-BD65-0ADF3734753E}" srcOrd="1" destOrd="0" parTransId="{99416D24-0B5D-4A1A-8F22-9E9AE46C9B0F}" sibTransId="{6647CFAF-EA9D-4BDF-ACF0-494CEDEC1E2B}"/>
    <dgm:cxn modelId="{124CCD73-3729-46F9-9D45-81B702AE72F6}" type="presOf" srcId="{9869DA9F-2452-4938-A668-551ADB833F2C}" destId="{E1AF6CE4-9931-42FF-9E7C-0259F090C123}" srcOrd="0" destOrd="0" presId="urn:microsoft.com/office/officeart/2005/8/layout/vList3"/>
    <dgm:cxn modelId="{52081B48-ADAA-4F93-9500-20EF7D5A3A34}" srcId="{D9F644A9-CEA0-4CB3-A3D2-9B7F95E7534A}" destId="{6C6EB0C7-996C-482C-93B5-335C8861C5C9}" srcOrd="2" destOrd="0" parTransId="{4A276221-3831-4B3F-AF3E-74D8283D010F}" sibTransId="{5374DB54-EB4E-40C5-B50F-2F363DE07507}"/>
    <dgm:cxn modelId="{95403535-B91A-4D8F-B0C7-84C88A147760}" type="presParOf" srcId="{635A195E-D35D-490E-9F3B-8DEFE4BD67AE}" destId="{A6B069F4-4152-4E14-8F32-E4A5163D1338}" srcOrd="0" destOrd="0" presId="urn:microsoft.com/office/officeart/2005/8/layout/vList3"/>
    <dgm:cxn modelId="{02194A37-F962-4DEA-B306-A8BF81D0BF26}" type="presParOf" srcId="{A6B069F4-4152-4E14-8F32-E4A5163D1338}" destId="{621E141E-E911-4A46-977D-52FAD28B04C4}" srcOrd="0" destOrd="0" presId="urn:microsoft.com/office/officeart/2005/8/layout/vList3"/>
    <dgm:cxn modelId="{77C378EE-6AC0-42FD-A95A-D17D732FC53B}" type="presParOf" srcId="{A6B069F4-4152-4E14-8F32-E4A5163D1338}" destId="{054B6B08-4AC9-445D-B248-2E2B37C201A9}" srcOrd="1" destOrd="0" presId="urn:microsoft.com/office/officeart/2005/8/layout/vList3"/>
    <dgm:cxn modelId="{8CC5BCEF-681F-4404-A569-C05E61CFCC08}" type="presParOf" srcId="{635A195E-D35D-490E-9F3B-8DEFE4BD67AE}" destId="{917A1D97-5D43-4CB0-A175-86DD5989763E}" srcOrd="1" destOrd="0" presId="urn:microsoft.com/office/officeart/2005/8/layout/vList3"/>
    <dgm:cxn modelId="{556206FD-5C33-4034-A205-39B91DAFD31F}" type="presParOf" srcId="{635A195E-D35D-490E-9F3B-8DEFE4BD67AE}" destId="{285E2CFE-3B0E-41DA-949F-73CA018FB9A8}" srcOrd="2" destOrd="0" presId="urn:microsoft.com/office/officeart/2005/8/layout/vList3"/>
    <dgm:cxn modelId="{19688F79-98B4-4348-A77D-D1C1D3C2D40A}" type="presParOf" srcId="{285E2CFE-3B0E-41DA-949F-73CA018FB9A8}" destId="{7D477145-96EF-4E89-97CC-B7265467B984}" srcOrd="0" destOrd="0" presId="urn:microsoft.com/office/officeart/2005/8/layout/vList3"/>
    <dgm:cxn modelId="{011A2D9D-83D2-417D-99F2-90F775B2AC9E}" type="presParOf" srcId="{285E2CFE-3B0E-41DA-949F-73CA018FB9A8}" destId="{F7BF0773-4BB4-46E2-88AE-C0DF9F1B8C9D}" srcOrd="1" destOrd="0" presId="urn:microsoft.com/office/officeart/2005/8/layout/vList3"/>
    <dgm:cxn modelId="{46589601-33D6-47C4-926B-A6DC45B9F733}" type="presParOf" srcId="{635A195E-D35D-490E-9F3B-8DEFE4BD67AE}" destId="{BEE32F81-89BB-4F7D-B465-3EE5D242FC49}" srcOrd="3" destOrd="0" presId="urn:microsoft.com/office/officeart/2005/8/layout/vList3"/>
    <dgm:cxn modelId="{A1970D24-782D-4F99-B524-1D121BE49F5C}" type="presParOf" srcId="{635A195E-D35D-490E-9F3B-8DEFE4BD67AE}" destId="{3F38B1FD-A324-4AC3-BFF2-623A74B476E6}" srcOrd="4" destOrd="0" presId="urn:microsoft.com/office/officeart/2005/8/layout/vList3"/>
    <dgm:cxn modelId="{4E7A8AA3-B32F-450B-9D8E-EC53AA9505EE}" type="presParOf" srcId="{3F38B1FD-A324-4AC3-BFF2-623A74B476E6}" destId="{E946BD98-4219-4F3C-869F-E1E718675BAE}" srcOrd="0" destOrd="0" presId="urn:microsoft.com/office/officeart/2005/8/layout/vList3"/>
    <dgm:cxn modelId="{C4E43980-252E-4D06-B6D1-5081E2EBAE38}" type="presParOf" srcId="{3F38B1FD-A324-4AC3-BFF2-623A74B476E6}" destId="{421921E6-2383-4E17-BD46-0DC281D97214}" srcOrd="1" destOrd="0" presId="urn:microsoft.com/office/officeart/2005/8/layout/vList3"/>
    <dgm:cxn modelId="{4A534281-2BDE-4EF2-ADC7-DDBDDDFFEB79}" type="presParOf" srcId="{635A195E-D35D-490E-9F3B-8DEFE4BD67AE}" destId="{2F18226A-C3CF-4897-AFB1-C8D21BF195AE}" srcOrd="5" destOrd="0" presId="urn:microsoft.com/office/officeart/2005/8/layout/vList3"/>
    <dgm:cxn modelId="{4B43BEAB-EA57-48E2-9FDE-7CDBE9593010}" type="presParOf" srcId="{635A195E-D35D-490E-9F3B-8DEFE4BD67AE}" destId="{2BF4D087-2D0D-4E13-BC9D-22B867028D06}" srcOrd="6" destOrd="0" presId="urn:microsoft.com/office/officeart/2005/8/layout/vList3"/>
    <dgm:cxn modelId="{AF03ECD8-B8A7-447B-8713-08C56DE87529}" type="presParOf" srcId="{2BF4D087-2D0D-4E13-BC9D-22B867028D06}" destId="{F7405A18-2EA0-4806-906A-4F05231695A2}" srcOrd="0" destOrd="0" presId="urn:microsoft.com/office/officeart/2005/8/layout/vList3"/>
    <dgm:cxn modelId="{E765A0CA-14ED-4397-BEF5-1A58924002A8}" type="presParOf" srcId="{2BF4D087-2D0D-4E13-BC9D-22B867028D06}" destId="{E1AF6CE4-9931-42FF-9E7C-0259F090C1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9AACF-9761-4F8A-981F-09331CE5F5D9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EE6884FD-F60C-4890-A2B1-DD9E8DB6C87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Игры, занятия, спортивные досуги</a:t>
          </a:r>
          <a:endParaRPr lang="ru-RU" b="1" dirty="0">
            <a:solidFill>
              <a:schemeClr val="tx1"/>
            </a:solidFill>
          </a:endParaRPr>
        </a:p>
      </dgm:t>
    </dgm:pt>
    <dgm:pt modelId="{DA0BF6D1-80B9-4F29-B865-540643D35482}" type="parTrans" cxnId="{25A61033-E209-49A0-B253-84398155CA59}">
      <dgm:prSet/>
      <dgm:spPr/>
      <dgm:t>
        <a:bodyPr/>
        <a:lstStyle/>
        <a:p>
          <a:endParaRPr lang="ru-RU"/>
        </a:p>
      </dgm:t>
    </dgm:pt>
    <dgm:pt modelId="{AC2FB177-0ECE-4B79-A893-B887B0A61C90}" type="sibTrans" cxnId="{25A61033-E209-49A0-B253-84398155CA59}">
      <dgm:prSet/>
      <dgm:spPr/>
      <dgm:t>
        <a:bodyPr/>
        <a:lstStyle/>
        <a:p>
          <a:endParaRPr lang="ru-RU"/>
        </a:p>
      </dgm:t>
    </dgm:pt>
    <dgm:pt modelId="{28388ACD-1F7C-4D94-95D7-A4D93FFDC3D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Упражнения, наблюдения, экспериментальная деятельность</a:t>
          </a:r>
          <a:endParaRPr lang="ru-RU" b="1" dirty="0">
            <a:solidFill>
              <a:schemeClr val="tx1"/>
            </a:solidFill>
          </a:endParaRPr>
        </a:p>
      </dgm:t>
    </dgm:pt>
    <dgm:pt modelId="{C4688C69-53E6-423F-BF62-ADDAD532B88F}" type="parTrans" cxnId="{6B15B4E0-7139-4EF7-B4DA-A6AAB628A04C}">
      <dgm:prSet/>
      <dgm:spPr/>
      <dgm:t>
        <a:bodyPr/>
        <a:lstStyle/>
        <a:p>
          <a:endParaRPr lang="ru-RU"/>
        </a:p>
      </dgm:t>
    </dgm:pt>
    <dgm:pt modelId="{D8CAB6C1-D581-425A-84A0-1C5AD6FA0ED7}" type="sibTrans" cxnId="{6B15B4E0-7139-4EF7-B4DA-A6AAB628A04C}">
      <dgm:prSet/>
      <dgm:spPr/>
      <dgm:t>
        <a:bodyPr/>
        <a:lstStyle/>
        <a:p>
          <a:endParaRPr lang="ru-RU"/>
        </a:p>
      </dgm:t>
    </dgm:pt>
    <dgm:pt modelId="{2856301E-EEE1-487C-B027-29A75A5B322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Упражнения, игры, гимнастика, массаж</a:t>
          </a:r>
          <a:endParaRPr lang="ru-RU" b="1" dirty="0">
            <a:solidFill>
              <a:schemeClr val="tx1"/>
            </a:solidFill>
          </a:endParaRPr>
        </a:p>
      </dgm:t>
    </dgm:pt>
    <dgm:pt modelId="{4C0A19A3-4A01-4C50-9053-6510717326C1}" type="parTrans" cxnId="{02CD6E85-996A-44A4-826E-1E0D14290AC9}">
      <dgm:prSet/>
      <dgm:spPr/>
      <dgm:t>
        <a:bodyPr/>
        <a:lstStyle/>
        <a:p>
          <a:endParaRPr lang="ru-RU"/>
        </a:p>
      </dgm:t>
    </dgm:pt>
    <dgm:pt modelId="{DC751B15-5DAE-4621-99C1-ECDA4A7002D2}" type="sibTrans" cxnId="{02CD6E85-996A-44A4-826E-1E0D14290AC9}">
      <dgm:prSet/>
      <dgm:spPr/>
      <dgm:t>
        <a:bodyPr/>
        <a:lstStyle/>
        <a:p>
          <a:endParaRPr lang="ru-RU"/>
        </a:p>
      </dgm:t>
    </dgm:pt>
    <dgm:pt modelId="{725B55F6-D4A1-4FDD-8A38-F8084BF77D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Тренинги, этюды, образно-ролевые игры</a:t>
          </a:r>
          <a:endParaRPr lang="ru-RU" b="1" dirty="0">
            <a:solidFill>
              <a:schemeClr val="tx1"/>
            </a:solidFill>
          </a:endParaRPr>
        </a:p>
      </dgm:t>
    </dgm:pt>
    <dgm:pt modelId="{C2A031A3-76AF-46E1-AD11-544C9053E331}" type="parTrans" cxnId="{2EB023C9-12B8-4A92-9509-D13F5E76D7E7}">
      <dgm:prSet/>
      <dgm:spPr/>
      <dgm:t>
        <a:bodyPr/>
        <a:lstStyle/>
        <a:p>
          <a:endParaRPr lang="ru-RU"/>
        </a:p>
      </dgm:t>
    </dgm:pt>
    <dgm:pt modelId="{4B9EAB56-D86D-4415-B641-CC7D59D98152}" type="sibTrans" cxnId="{2EB023C9-12B8-4A92-9509-D13F5E76D7E7}">
      <dgm:prSet/>
      <dgm:spPr/>
      <dgm:t>
        <a:bodyPr/>
        <a:lstStyle/>
        <a:p>
          <a:endParaRPr lang="ru-RU"/>
        </a:p>
      </dgm:t>
    </dgm:pt>
    <dgm:pt modelId="{6C13F286-C33E-4B50-A6CE-699DCAC5B354}" type="pres">
      <dgm:prSet presAssocID="{6A79AACF-9761-4F8A-981F-09331CE5F5D9}" presName="linearFlow" presStyleCnt="0">
        <dgm:presLayoutVars>
          <dgm:dir/>
          <dgm:resizeHandles val="exact"/>
        </dgm:presLayoutVars>
      </dgm:prSet>
      <dgm:spPr/>
    </dgm:pt>
    <dgm:pt modelId="{2A10ECB6-F04F-48E9-B305-7C252E960FCA}" type="pres">
      <dgm:prSet presAssocID="{EE6884FD-F60C-4890-A2B1-DD9E8DB6C87F}" presName="composite" presStyleCnt="0"/>
      <dgm:spPr/>
    </dgm:pt>
    <dgm:pt modelId="{05A8B63E-A3B3-448B-B219-5B204956EEA0}" type="pres">
      <dgm:prSet presAssocID="{EE6884FD-F60C-4890-A2B1-DD9E8DB6C87F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79B00E0A-DCA2-40B7-B2D4-187E63F32B49}" type="pres">
      <dgm:prSet presAssocID="{EE6884FD-F60C-4890-A2B1-DD9E8DB6C87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E8F8-2B56-48F0-A858-E32D1E07BE88}" type="pres">
      <dgm:prSet presAssocID="{AC2FB177-0ECE-4B79-A893-B887B0A61C90}" presName="spacing" presStyleCnt="0"/>
      <dgm:spPr/>
    </dgm:pt>
    <dgm:pt modelId="{66F78994-1809-480D-A249-222EACB6004C}" type="pres">
      <dgm:prSet presAssocID="{28388ACD-1F7C-4D94-95D7-A4D93FFDC3D1}" presName="composite" presStyleCnt="0"/>
      <dgm:spPr/>
    </dgm:pt>
    <dgm:pt modelId="{90A48D03-2712-486B-A3C7-77CC5F3D1923}" type="pres">
      <dgm:prSet presAssocID="{28388ACD-1F7C-4D94-95D7-A4D93FFDC3D1}" presName="imgShp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68ACA3B-1630-4206-AA22-DBA6767BC6D0}" type="pres">
      <dgm:prSet presAssocID="{28388ACD-1F7C-4D94-95D7-A4D93FFDC3D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63F52-B0A3-4CA0-8192-7034C57FD45C}" type="pres">
      <dgm:prSet presAssocID="{D8CAB6C1-D581-425A-84A0-1C5AD6FA0ED7}" presName="spacing" presStyleCnt="0"/>
      <dgm:spPr/>
    </dgm:pt>
    <dgm:pt modelId="{8D5D0FF4-7BA9-4569-BA82-9E86C3A96DC4}" type="pres">
      <dgm:prSet presAssocID="{2856301E-EEE1-487C-B027-29A75A5B3226}" presName="composite" presStyleCnt="0"/>
      <dgm:spPr/>
    </dgm:pt>
    <dgm:pt modelId="{4BA7EB48-5118-4C34-B6E7-F3C20898ED40}" type="pres">
      <dgm:prSet presAssocID="{2856301E-EEE1-487C-B027-29A75A5B3226}" presName="imgShp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A90476A3-F38C-4944-9083-DE726808CD2E}" type="pres">
      <dgm:prSet presAssocID="{2856301E-EEE1-487C-B027-29A75A5B322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7F3E3-37DE-4568-A42D-F8A7425B1A8C}" type="pres">
      <dgm:prSet presAssocID="{DC751B15-5DAE-4621-99C1-ECDA4A7002D2}" presName="spacing" presStyleCnt="0"/>
      <dgm:spPr/>
    </dgm:pt>
    <dgm:pt modelId="{1DFA46ED-5A73-4983-8CBA-1CE53F4E6E61}" type="pres">
      <dgm:prSet presAssocID="{725B55F6-D4A1-4FDD-8A38-F8084BF77DF6}" presName="composite" presStyleCnt="0"/>
      <dgm:spPr/>
    </dgm:pt>
    <dgm:pt modelId="{E82CE77E-2DEB-4FC2-BCBB-C4FF3A599586}" type="pres">
      <dgm:prSet presAssocID="{725B55F6-D4A1-4FDD-8A38-F8084BF77DF6}" presName="imgShp" presStyleLbl="fgImgPlace1" presStyleIdx="3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DB9EC38-9A5E-4D9A-B714-C76A4FF7D522}" type="pres">
      <dgm:prSet presAssocID="{725B55F6-D4A1-4FDD-8A38-F8084BF77DF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61033-E209-49A0-B253-84398155CA59}" srcId="{6A79AACF-9761-4F8A-981F-09331CE5F5D9}" destId="{EE6884FD-F60C-4890-A2B1-DD9E8DB6C87F}" srcOrd="0" destOrd="0" parTransId="{DA0BF6D1-80B9-4F29-B865-540643D35482}" sibTransId="{AC2FB177-0ECE-4B79-A893-B887B0A61C90}"/>
    <dgm:cxn modelId="{06E170A0-22F4-4D1D-997F-3C53226B49C6}" type="presOf" srcId="{2856301E-EEE1-487C-B027-29A75A5B3226}" destId="{A90476A3-F38C-4944-9083-DE726808CD2E}" srcOrd="0" destOrd="0" presId="urn:microsoft.com/office/officeart/2005/8/layout/vList3"/>
    <dgm:cxn modelId="{0ED37320-8E5B-4760-9D8B-D659865CDDA1}" type="presOf" srcId="{EE6884FD-F60C-4890-A2B1-DD9E8DB6C87F}" destId="{79B00E0A-DCA2-40B7-B2D4-187E63F32B49}" srcOrd="0" destOrd="0" presId="urn:microsoft.com/office/officeart/2005/8/layout/vList3"/>
    <dgm:cxn modelId="{7FDA35E3-7E0C-450A-B56A-E588C9B726E8}" type="presOf" srcId="{725B55F6-D4A1-4FDD-8A38-F8084BF77DF6}" destId="{DDB9EC38-9A5E-4D9A-B714-C76A4FF7D522}" srcOrd="0" destOrd="0" presId="urn:microsoft.com/office/officeart/2005/8/layout/vList3"/>
    <dgm:cxn modelId="{B69DC8AF-BCA1-4119-9794-BCFE6987CB4B}" type="presOf" srcId="{6A79AACF-9761-4F8A-981F-09331CE5F5D9}" destId="{6C13F286-C33E-4B50-A6CE-699DCAC5B354}" srcOrd="0" destOrd="0" presId="urn:microsoft.com/office/officeart/2005/8/layout/vList3"/>
    <dgm:cxn modelId="{02CD6E85-996A-44A4-826E-1E0D14290AC9}" srcId="{6A79AACF-9761-4F8A-981F-09331CE5F5D9}" destId="{2856301E-EEE1-487C-B027-29A75A5B3226}" srcOrd="2" destOrd="0" parTransId="{4C0A19A3-4A01-4C50-9053-6510717326C1}" sibTransId="{DC751B15-5DAE-4621-99C1-ECDA4A7002D2}"/>
    <dgm:cxn modelId="{2EB023C9-12B8-4A92-9509-D13F5E76D7E7}" srcId="{6A79AACF-9761-4F8A-981F-09331CE5F5D9}" destId="{725B55F6-D4A1-4FDD-8A38-F8084BF77DF6}" srcOrd="3" destOrd="0" parTransId="{C2A031A3-76AF-46E1-AD11-544C9053E331}" sibTransId="{4B9EAB56-D86D-4415-B641-CC7D59D98152}"/>
    <dgm:cxn modelId="{6B15B4E0-7139-4EF7-B4DA-A6AAB628A04C}" srcId="{6A79AACF-9761-4F8A-981F-09331CE5F5D9}" destId="{28388ACD-1F7C-4D94-95D7-A4D93FFDC3D1}" srcOrd="1" destOrd="0" parTransId="{C4688C69-53E6-423F-BF62-ADDAD532B88F}" sibTransId="{D8CAB6C1-D581-425A-84A0-1C5AD6FA0ED7}"/>
    <dgm:cxn modelId="{0FDF4965-3228-42D3-B075-642242CFFAD6}" type="presOf" srcId="{28388ACD-1F7C-4D94-95D7-A4D93FFDC3D1}" destId="{D68ACA3B-1630-4206-AA22-DBA6767BC6D0}" srcOrd="0" destOrd="0" presId="urn:microsoft.com/office/officeart/2005/8/layout/vList3"/>
    <dgm:cxn modelId="{9FB413CE-5431-49DC-9B26-F8428E68D050}" type="presParOf" srcId="{6C13F286-C33E-4B50-A6CE-699DCAC5B354}" destId="{2A10ECB6-F04F-48E9-B305-7C252E960FCA}" srcOrd="0" destOrd="0" presId="urn:microsoft.com/office/officeart/2005/8/layout/vList3"/>
    <dgm:cxn modelId="{B967FD80-27B7-4FDE-95F9-AED87B3BEB17}" type="presParOf" srcId="{2A10ECB6-F04F-48E9-B305-7C252E960FCA}" destId="{05A8B63E-A3B3-448B-B219-5B204956EEA0}" srcOrd="0" destOrd="0" presId="urn:microsoft.com/office/officeart/2005/8/layout/vList3"/>
    <dgm:cxn modelId="{5DB53352-28F9-42BE-B6D0-79CE6F058452}" type="presParOf" srcId="{2A10ECB6-F04F-48E9-B305-7C252E960FCA}" destId="{79B00E0A-DCA2-40B7-B2D4-187E63F32B49}" srcOrd="1" destOrd="0" presId="urn:microsoft.com/office/officeart/2005/8/layout/vList3"/>
    <dgm:cxn modelId="{DC25E031-7724-4067-9EFF-B163A0D62537}" type="presParOf" srcId="{6C13F286-C33E-4B50-A6CE-699DCAC5B354}" destId="{62B0E8F8-2B56-48F0-A858-E32D1E07BE88}" srcOrd="1" destOrd="0" presId="urn:microsoft.com/office/officeart/2005/8/layout/vList3"/>
    <dgm:cxn modelId="{2C105530-EF54-4016-89BB-FAAC9A8E1FE6}" type="presParOf" srcId="{6C13F286-C33E-4B50-A6CE-699DCAC5B354}" destId="{66F78994-1809-480D-A249-222EACB6004C}" srcOrd="2" destOrd="0" presId="urn:microsoft.com/office/officeart/2005/8/layout/vList3"/>
    <dgm:cxn modelId="{126EBAE1-36FD-4D0E-8EFE-95EB6F8C7D87}" type="presParOf" srcId="{66F78994-1809-480D-A249-222EACB6004C}" destId="{90A48D03-2712-486B-A3C7-77CC5F3D1923}" srcOrd="0" destOrd="0" presId="urn:microsoft.com/office/officeart/2005/8/layout/vList3"/>
    <dgm:cxn modelId="{32768569-B23E-4BA3-8ED5-DB42A59FB614}" type="presParOf" srcId="{66F78994-1809-480D-A249-222EACB6004C}" destId="{D68ACA3B-1630-4206-AA22-DBA6767BC6D0}" srcOrd="1" destOrd="0" presId="urn:microsoft.com/office/officeart/2005/8/layout/vList3"/>
    <dgm:cxn modelId="{BD3AC99A-1A07-4BBA-A3C3-59BB7678AFC6}" type="presParOf" srcId="{6C13F286-C33E-4B50-A6CE-699DCAC5B354}" destId="{DE663F52-B0A3-4CA0-8192-7034C57FD45C}" srcOrd="3" destOrd="0" presId="urn:microsoft.com/office/officeart/2005/8/layout/vList3"/>
    <dgm:cxn modelId="{75C5E52D-0AE9-4470-B3C0-D342D26C7A70}" type="presParOf" srcId="{6C13F286-C33E-4B50-A6CE-699DCAC5B354}" destId="{8D5D0FF4-7BA9-4569-BA82-9E86C3A96DC4}" srcOrd="4" destOrd="0" presId="urn:microsoft.com/office/officeart/2005/8/layout/vList3"/>
    <dgm:cxn modelId="{B1E327E9-EA73-4871-8E5C-493E0B08DC7C}" type="presParOf" srcId="{8D5D0FF4-7BA9-4569-BA82-9E86C3A96DC4}" destId="{4BA7EB48-5118-4C34-B6E7-F3C20898ED40}" srcOrd="0" destOrd="0" presId="urn:microsoft.com/office/officeart/2005/8/layout/vList3"/>
    <dgm:cxn modelId="{BEA86C96-C162-460B-B0BA-B80E979A981A}" type="presParOf" srcId="{8D5D0FF4-7BA9-4569-BA82-9E86C3A96DC4}" destId="{A90476A3-F38C-4944-9083-DE726808CD2E}" srcOrd="1" destOrd="0" presId="urn:microsoft.com/office/officeart/2005/8/layout/vList3"/>
    <dgm:cxn modelId="{1FBCF50C-2F53-481F-AD87-754F76AB6C4C}" type="presParOf" srcId="{6C13F286-C33E-4B50-A6CE-699DCAC5B354}" destId="{4067F3E3-37DE-4568-A42D-F8A7425B1A8C}" srcOrd="5" destOrd="0" presId="urn:microsoft.com/office/officeart/2005/8/layout/vList3"/>
    <dgm:cxn modelId="{B2789786-75A8-491C-B34C-94E7FDD4E8A5}" type="presParOf" srcId="{6C13F286-C33E-4B50-A6CE-699DCAC5B354}" destId="{1DFA46ED-5A73-4983-8CBA-1CE53F4E6E61}" srcOrd="6" destOrd="0" presId="urn:microsoft.com/office/officeart/2005/8/layout/vList3"/>
    <dgm:cxn modelId="{9FF9C963-E165-4A49-9243-AAAC275CF331}" type="presParOf" srcId="{1DFA46ED-5A73-4983-8CBA-1CE53F4E6E61}" destId="{E82CE77E-2DEB-4FC2-BCBB-C4FF3A599586}" srcOrd="0" destOrd="0" presId="urn:microsoft.com/office/officeart/2005/8/layout/vList3"/>
    <dgm:cxn modelId="{420EE4C6-2422-4933-BD80-727502A18D1A}" type="presParOf" srcId="{1DFA46ED-5A73-4983-8CBA-1CE53F4E6E61}" destId="{DDB9EC38-9A5E-4D9A-B714-C76A4FF7D52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CF93F8-EF7F-4C44-81DE-6E5E83CA80DE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26860FA-9F95-4419-8113-69A68EB46501}">
      <dgm:prSet phldrT="[Текст]"/>
      <dgm:spPr/>
      <dgm:t>
        <a:bodyPr/>
        <a:lstStyle/>
        <a:p>
          <a:pPr algn="ctr"/>
          <a:r>
            <a:rPr lang="ru-RU" b="1" dirty="0" smtClean="0"/>
            <a:t>Гуманитарная (</a:t>
          </a:r>
          <a:r>
            <a:rPr lang="ru-RU" dirty="0" smtClean="0"/>
            <a:t> суть состоит в признании </a:t>
          </a:r>
          <a:r>
            <a:rPr lang="ru-RU" dirty="0" err="1" smtClean="0"/>
            <a:t>самоценности</a:t>
          </a:r>
          <a:r>
            <a:rPr lang="ru-RU" dirty="0" smtClean="0"/>
            <a:t> человека и обеспечении его физического и нравственного здоровья, осознание смысла жизни и активной позиции в ней, личностной свободы и возможности максимальной реализации собственного потенциала)</a:t>
          </a:r>
          <a:endParaRPr lang="ru-RU" dirty="0"/>
        </a:p>
      </dgm:t>
    </dgm:pt>
    <dgm:pt modelId="{1FCB7877-F301-46B2-AF80-9311EEE16238}" type="parTrans" cxnId="{71451EC3-68E6-4BB2-BD76-8AD27C150881}">
      <dgm:prSet/>
      <dgm:spPr/>
      <dgm:t>
        <a:bodyPr/>
        <a:lstStyle/>
        <a:p>
          <a:endParaRPr lang="ru-RU"/>
        </a:p>
      </dgm:t>
    </dgm:pt>
    <dgm:pt modelId="{A6FCAE09-2F50-481C-98D8-DF02A234D794}" type="sibTrans" cxnId="{71451EC3-68E6-4BB2-BD76-8AD27C150881}">
      <dgm:prSet/>
      <dgm:spPr/>
      <dgm:t>
        <a:bodyPr/>
        <a:lstStyle/>
        <a:p>
          <a:endParaRPr lang="ru-RU"/>
        </a:p>
      </dgm:t>
    </dgm:pt>
    <dgm:pt modelId="{784E9817-608B-41AA-AAFB-F8D1D7C8DED2}">
      <dgm:prSet phldrT="[Текст]"/>
      <dgm:spPr/>
      <dgm:t>
        <a:bodyPr/>
        <a:lstStyle/>
        <a:p>
          <a:r>
            <a:rPr lang="ru-RU" b="1" smtClean="0"/>
            <a:t>культуросозидательная</a:t>
          </a:r>
          <a:r>
            <a:rPr lang="ru-RU" smtClean="0"/>
            <a:t> (культурообразующая) (направлена на сохранение, передачу, воспроизводство и развитие культуры средствами образования)</a:t>
          </a:r>
          <a:endParaRPr lang="ru-RU" dirty="0"/>
        </a:p>
      </dgm:t>
    </dgm:pt>
    <dgm:pt modelId="{0A1DA5B6-1ED3-4DED-8F37-FF031F1F7767}" type="parTrans" cxnId="{69B4A392-1F52-4C7B-9C97-F0E16601C0D4}">
      <dgm:prSet/>
      <dgm:spPr/>
      <dgm:t>
        <a:bodyPr/>
        <a:lstStyle/>
        <a:p>
          <a:endParaRPr lang="ru-RU"/>
        </a:p>
      </dgm:t>
    </dgm:pt>
    <dgm:pt modelId="{C82BAE6E-585C-4F6D-B8B2-1D1EF6A494B9}" type="sibTrans" cxnId="{69B4A392-1F52-4C7B-9C97-F0E16601C0D4}">
      <dgm:prSet/>
      <dgm:spPr/>
      <dgm:t>
        <a:bodyPr/>
        <a:lstStyle/>
        <a:p>
          <a:endParaRPr lang="ru-RU"/>
        </a:p>
      </dgm:t>
    </dgm:pt>
    <dgm:pt modelId="{87F23D9E-84C8-4DAE-AA59-29034AB9EF48}">
      <dgm:prSet phldrT="[Текст]"/>
      <dgm:spPr/>
      <dgm:t>
        <a:bodyPr/>
        <a:lstStyle/>
        <a:p>
          <a:r>
            <a:rPr lang="ru-RU" b="1" dirty="0" smtClean="0"/>
            <a:t>Социализации </a:t>
          </a:r>
          <a:r>
            <a:rPr lang="ru-RU" b="0" dirty="0" smtClean="0"/>
            <a:t>(</a:t>
          </a:r>
          <a:r>
            <a:rPr lang="ru-RU" dirty="0" smtClean="0"/>
            <a:t>которая предполагает обеспечение усвоения и воспроизводства индивидом социального опыта, необходимого и достаточного для вхождения человека в жизнь общества. Механизмом реализации данной функции являются рефлексия, сохранение индивидуальности, творчество как личностная позиция в любой деятельности и средство самоопределения)</a:t>
          </a:r>
          <a:endParaRPr lang="ru-RU" dirty="0"/>
        </a:p>
      </dgm:t>
    </dgm:pt>
    <dgm:pt modelId="{FA3CAE2B-3800-40A7-9360-5DC5F954575E}" type="parTrans" cxnId="{4F3E00B8-E1BA-4688-AAEE-DDC85C455EED}">
      <dgm:prSet/>
      <dgm:spPr/>
      <dgm:t>
        <a:bodyPr/>
        <a:lstStyle/>
        <a:p>
          <a:endParaRPr lang="ru-RU"/>
        </a:p>
      </dgm:t>
    </dgm:pt>
    <dgm:pt modelId="{60C11130-3910-44A9-97F6-2C0475EC8C37}" type="sibTrans" cxnId="{4F3E00B8-E1BA-4688-AAEE-DDC85C455EED}">
      <dgm:prSet/>
      <dgm:spPr/>
      <dgm:t>
        <a:bodyPr/>
        <a:lstStyle/>
        <a:p>
          <a:endParaRPr lang="ru-RU"/>
        </a:p>
      </dgm:t>
    </dgm:pt>
    <dgm:pt modelId="{E1F9CFFB-0937-45B5-AC37-91C37B2987AD}" type="pres">
      <dgm:prSet presAssocID="{D9CF93F8-EF7F-4C44-81DE-6E5E83CA80DE}" presName="Name0" presStyleCnt="0">
        <dgm:presLayoutVars>
          <dgm:chMax val="7"/>
          <dgm:chPref val="7"/>
          <dgm:dir/>
        </dgm:presLayoutVars>
      </dgm:prSet>
      <dgm:spPr/>
    </dgm:pt>
    <dgm:pt modelId="{06DAE99E-6FC5-42CD-A6DA-66872CECC6F4}" type="pres">
      <dgm:prSet presAssocID="{D9CF93F8-EF7F-4C44-81DE-6E5E83CA80DE}" presName="Name1" presStyleCnt="0"/>
      <dgm:spPr/>
    </dgm:pt>
    <dgm:pt modelId="{CBA57C1E-D220-4A18-8A64-3536D3ACBA4B}" type="pres">
      <dgm:prSet presAssocID="{D9CF93F8-EF7F-4C44-81DE-6E5E83CA80DE}" presName="cycle" presStyleCnt="0"/>
      <dgm:spPr/>
    </dgm:pt>
    <dgm:pt modelId="{8431C287-1441-47F0-9403-7383A1E4EF54}" type="pres">
      <dgm:prSet presAssocID="{D9CF93F8-EF7F-4C44-81DE-6E5E83CA80DE}" presName="srcNode" presStyleLbl="node1" presStyleIdx="0" presStyleCnt="3"/>
      <dgm:spPr/>
    </dgm:pt>
    <dgm:pt modelId="{D0E641A5-5D51-420B-A7B2-1AD1C6A264AC}" type="pres">
      <dgm:prSet presAssocID="{D9CF93F8-EF7F-4C44-81DE-6E5E83CA80DE}" presName="conn" presStyleLbl="parChTrans1D2" presStyleIdx="0" presStyleCnt="1"/>
      <dgm:spPr/>
    </dgm:pt>
    <dgm:pt modelId="{03C0F916-8B35-41FD-9EBC-B485BA1CB95E}" type="pres">
      <dgm:prSet presAssocID="{D9CF93F8-EF7F-4C44-81DE-6E5E83CA80DE}" presName="extraNode" presStyleLbl="node1" presStyleIdx="0" presStyleCnt="3"/>
      <dgm:spPr/>
    </dgm:pt>
    <dgm:pt modelId="{E083FB90-67A6-4A74-97B6-CA2A0E24CF07}" type="pres">
      <dgm:prSet presAssocID="{D9CF93F8-EF7F-4C44-81DE-6E5E83CA80DE}" presName="dstNode" presStyleLbl="node1" presStyleIdx="0" presStyleCnt="3"/>
      <dgm:spPr/>
    </dgm:pt>
    <dgm:pt modelId="{05782FE8-48E2-46F3-AAFD-33884B52E87E}" type="pres">
      <dgm:prSet presAssocID="{226860FA-9F95-4419-8113-69A68EB46501}" presName="text_1" presStyleLbl="node1" presStyleIdx="0" presStyleCnt="3" custScaleY="11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F2B14-1FE4-4392-9B29-7E0967E27F1B}" type="pres">
      <dgm:prSet presAssocID="{226860FA-9F95-4419-8113-69A68EB46501}" presName="accent_1" presStyleCnt="0"/>
      <dgm:spPr/>
    </dgm:pt>
    <dgm:pt modelId="{8C41DF00-5AA0-41C3-BE8B-09615E6CC3EA}" type="pres">
      <dgm:prSet presAssocID="{226860FA-9F95-4419-8113-69A68EB46501}" presName="accentRepeatNode" presStyleLbl="solidFgAcc1" presStyleIdx="0" presStyleCnt="3"/>
      <dgm:spPr/>
    </dgm:pt>
    <dgm:pt modelId="{50335363-AB44-400D-87D5-DB36BD515AA1}" type="pres">
      <dgm:prSet presAssocID="{784E9817-608B-41AA-AAFB-F8D1D7C8DED2}" presName="text_2" presStyleLbl="node1" presStyleIdx="1" presStyleCnt="3" custScaleY="11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57C6-00C5-4A6C-9483-DD8908152673}" type="pres">
      <dgm:prSet presAssocID="{784E9817-608B-41AA-AAFB-F8D1D7C8DED2}" presName="accent_2" presStyleCnt="0"/>
      <dgm:spPr/>
    </dgm:pt>
    <dgm:pt modelId="{D3B92F97-4278-4970-9AD9-D47587F958A8}" type="pres">
      <dgm:prSet presAssocID="{784E9817-608B-41AA-AAFB-F8D1D7C8DED2}" presName="accentRepeatNode" presStyleLbl="solidFgAcc1" presStyleIdx="1" presStyleCnt="3"/>
      <dgm:spPr/>
    </dgm:pt>
    <dgm:pt modelId="{DE180FAD-9BC9-47B4-A792-A9681270EE72}" type="pres">
      <dgm:prSet presAssocID="{87F23D9E-84C8-4DAE-AA59-29034AB9EF48}" presName="text_3" presStyleLbl="node1" presStyleIdx="2" presStyleCnt="3" custScaleY="11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0336E-8FD7-48C8-8445-ED8D28E2AA74}" type="pres">
      <dgm:prSet presAssocID="{87F23D9E-84C8-4DAE-AA59-29034AB9EF48}" presName="accent_3" presStyleCnt="0"/>
      <dgm:spPr/>
    </dgm:pt>
    <dgm:pt modelId="{A8ED2334-A79A-4EED-ABDC-4D7A9C98564C}" type="pres">
      <dgm:prSet presAssocID="{87F23D9E-84C8-4DAE-AA59-29034AB9EF48}" presName="accentRepeatNode" presStyleLbl="solidFgAcc1" presStyleIdx="2" presStyleCnt="3"/>
      <dgm:spPr/>
    </dgm:pt>
  </dgm:ptLst>
  <dgm:cxnLst>
    <dgm:cxn modelId="{890569D4-7590-416A-9AB3-E2C54C184F2B}" type="presOf" srcId="{226860FA-9F95-4419-8113-69A68EB46501}" destId="{05782FE8-48E2-46F3-AAFD-33884B52E87E}" srcOrd="0" destOrd="0" presId="urn:microsoft.com/office/officeart/2008/layout/VerticalCurvedList"/>
    <dgm:cxn modelId="{69B4A392-1F52-4C7B-9C97-F0E16601C0D4}" srcId="{D9CF93F8-EF7F-4C44-81DE-6E5E83CA80DE}" destId="{784E9817-608B-41AA-AAFB-F8D1D7C8DED2}" srcOrd="1" destOrd="0" parTransId="{0A1DA5B6-1ED3-4DED-8F37-FF031F1F7767}" sibTransId="{C82BAE6E-585C-4F6D-B8B2-1D1EF6A494B9}"/>
    <dgm:cxn modelId="{464FF3B6-CBC4-4C6E-BD74-96636976DF8A}" type="presOf" srcId="{A6FCAE09-2F50-481C-98D8-DF02A234D794}" destId="{D0E641A5-5D51-420B-A7B2-1AD1C6A264AC}" srcOrd="0" destOrd="0" presId="urn:microsoft.com/office/officeart/2008/layout/VerticalCurvedList"/>
    <dgm:cxn modelId="{4F3E00B8-E1BA-4688-AAEE-DDC85C455EED}" srcId="{D9CF93F8-EF7F-4C44-81DE-6E5E83CA80DE}" destId="{87F23D9E-84C8-4DAE-AA59-29034AB9EF48}" srcOrd="2" destOrd="0" parTransId="{FA3CAE2B-3800-40A7-9360-5DC5F954575E}" sibTransId="{60C11130-3910-44A9-97F6-2C0475EC8C37}"/>
    <dgm:cxn modelId="{0A0C3EDD-1B81-4444-BDC3-18D9E02B639B}" type="presOf" srcId="{87F23D9E-84C8-4DAE-AA59-29034AB9EF48}" destId="{DE180FAD-9BC9-47B4-A792-A9681270EE72}" srcOrd="0" destOrd="0" presId="urn:microsoft.com/office/officeart/2008/layout/VerticalCurvedList"/>
    <dgm:cxn modelId="{71451EC3-68E6-4BB2-BD76-8AD27C150881}" srcId="{D9CF93F8-EF7F-4C44-81DE-6E5E83CA80DE}" destId="{226860FA-9F95-4419-8113-69A68EB46501}" srcOrd="0" destOrd="0" parTransId="{1FCB7877-F301-46B2-AF80-9311EEE16238}" sibTransId="{A6FCAE09-2F50-481C-98D8-DF02A234D794}"/>
    <dgm:cxn modelId="{DEB644BF-9E7D-40D2-9F22-0784B1906C62}" type="presOf" srcId="{D9CF93F8-EF7F-4C44-81DE-6E5E83CA80DE}" destId="{E1F9CFFB-0937-45B5-AC37-91C37B2987AD}" srcOrd="0" destOrd="0" presId="urn:microsoft.com/office/officeart/2008/layout/VerticalCurvedList"/>
    <dgm:cxn modelId="{84FA7DAF-1D2F-4F07-8C1C-3B70F4CB6BEB}" type="presOf" srcId="{784E9817-608B-41AA-AAFB-F8D1D7C8DED2}" destId="{50335363-AB44-400D-87D5-DB36BD515AA1}" srcOrd="0" destOrd="0" presId="urn:microsoft.com/office/officeart/2008/layout/VerticalCurvedList"/>
    <dgm:cxn modelId="{EFD7DB7A-7D4A-49BF-A3CC-07C0D34D19F1}" type="presParOf" srcId="{E1F9CFFB-0937-45B5-AC37-91C37B2987AD}" destId="{06DAE99E-6FC5-42CD-A6DA-66872CECC6F4}" srcOrd="0" destOrd="0" presId="urn:microsoft.com/office/officeart/2008/layout/VerticalCurvedList"/>
    <dgm:cxn modelId="{B170F70E-962F-4287-894E-365270A5E8BF}" type="presParOf" srcId="{06DAE99E-6FC5-42CD-A6DA-66872CECC6F4}" destId="{CBA57C1E-D220-4A18-8A64-3536D3ACBA4B}" srcOrd="0" destOrd="0" presId="urn:microsoft.com/office/officeart/2008/layout/VerticalCurvedList"/>
    <dgm:cxn modelId="{EA32930F-19ED-4220-9FBA-CB3476C43F49}" type="presParOf" srcId="{CBA57C1E-D220-4A18-8A64-3536D3ACBA4B}" destId="{8431C287-1441-47F0-9403-7383A1E4EF54}" srcOrd="0" destOrd="0" presId="urn:microsoft.com/office/officeart/2008/layout/VerticalCurvedList"/>
    <dgm:cxn modelId="{7BB2E5A3-FA70-48A2-AAB4-F0F155E5127C}" type="presParOf" srcId="{CBA57C1E-D220-4A18-8A64-3536D3ACBA4B}" destId="{D0E641A5-5D51-420B-A7B2-1AD1C6A264AC}" srcOrd="1" destOrd="0" presId="urn:microsoft.com/office/officeart/2008/layout/VerticalCurvedList"/>
    <dgm:cxn modelId="{101402AE-8C1D-4DB3-AE96-F4A338535426}" type="presParOf" srcId="{CBA57C1E-D220-4A18-8A64-3536D3ACBA4B}" destId="{03C0F916-8B35-41FD-9EBC-B485BA1CB95E}" srcOrd="2" destOrd="0" presId="urn:microsoft.com/office/officeart/2008/layout/VerticalCurvedList"/>
    <dgm:cxn modelId="{EFEA0FFE-A613-4047-83BD-6B40888DA432}" type="presParOf" srcId="{CBA57C1E-D220-4A18-8A64-3536D3ACBA4B}" destId="{E083FB90-67A6-4A74-97B6-CA2A0E24CF07}" srcOrd="3" destOrd="0" presId="urn:microsoft.com/office/officeart/2008/layout/VerticalCurvedList"/>
    <dgm:cxn modelId="{AB543C4F-5D7B-41E3-AB4C-81BE56EAF57E}" type="presParOf" srcId="{06DAE99E-6FC5-42CD-A6DA-66872CECC6F4}" destId="{05782FE8-48E2-46F3-AAFD-33884B52E87E}" srcOrd="1" destOrd="0" presId="urn:microsoft.com/office/officeart/2008/layout/VerticalCurvedList"/>
    <dgm:cxn modelId="{5C0EB25B-FB47-42F1-BD6B-47BFB5DEEE9A}" type="presParOf" srcId="{06DAE99E-6FC5-42CD-A6DA-66872CECC6F4}" destId="{254F2B14-1FE4-4392-9B29-7E0967E27F1B}" srcOrd="2" destOrd="0" presId="urn:microsoft.com/office/officeart/2008/layout/VerticalCurvedList"/>
    <dgm:cxn modelId="{C14FB547-F61A-4462-97FF-2766D6F6A69A}" type="presParOf" srcId="{254F2B14-1FE4-4392-9B29-7E0967E27F1B}" destId="{8C41DF00-5AA0-41C3-BE8B-09615E6CC3EA}" srcOrd="0" destOrd="0" presId="urn:microsoft.com/office/officeart/2008/layout/VerticalCurvedList"/>
    <dgm:cxn modelId="{0BCCD90F-FBF2-4E21-B580-53A701242901}" type="presParOf" srcId="{06DAE99E-6FC5-42CD-A6DA-66872CECC6F4}" destId="{50335363-AB44-400D-87D5-DB36BD515AA1}" srcOrd="3" destOrd="0" presId="urn:microsoft.com/office/officeart/2008/layout/VerticalCurvedList"/>
    <dgm:cxn modelId="{107AED18-B1CC-4C90-A953-938B23224121}" type="presParOf" srcId="{06DAE99E-6FC5-42CD-A6DA-66872CECC6F4}" destId="{62B057C6-00C5-4A6C-9483-DD8908152673}" srcOrd="4" destOrd="0" presId="urn:microsoft.com/office/officeart/2008/layout/VerticalCurvedList"/>
    <dgm:cxn modelId="{5EA156BE-866B-40A7-B670-2F7F0EF7D69D}" type="presParOf" srcId="{62B057C6-00C5-4A6C-9483-DD8908152673}" destId="{D3B92F97-4278-4970-9AD9-D47587F958A8}" srcOrd="0" destOrd="0" presId="urn:microsoft.com/office/officeart/2008/layout/VerticalCurvedList"/>
    <dgm:cxn modelId="{3FCF0DA8-8CB5-44C2-B486-AAE54C9E2130}" type="presParOf" srcId="{06DAE99E-6FC5-42CD-A6DA-66872CECC6F4}" destId="{DE180FAD-9BC9-47B4-A792-A9681270EE72}" srcOrd="5" destOrd="0" presId="urn:microsoft.com/office/officeart/2008/layout/VerticalCurvedList"/>
    <dgm:cxn modelId="{EC853A60-9250-4E9B-AD5C-2F5EE48C93BB}" type="presParOf" srcId="{06DAE99E-6FC5-42CD-A6DA-66872CECC6F4}" destId="{3F20336E-8FD7-48C8-8445-ED8D28E2AA74}" srcOrd="6" destOrd="0" presId="urn:microsoft.com/office/officeart/2008/layout/VerticalCurvedList"/>
    <dgm:cxn modelId="{93490708-713E-4456-A58B-4B2C530428F9}" type="presParOf" srcId="{3F20336E-8FD7-48C8-8445-ED8D28E2AA74}" destId="{A8ED2334-A79A-4EED-ABDC-4D7A9C9856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806174-D7B8-4B7C-BF63-FCAAB793750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227C686-8EE2-4AE8-9BBE-13F3B4DF150E}">
      <dgm:prSet phldrT="[Текст]"/>
      <dgm:spPr/>
      <dgm:t>
        <a:bodyPr/>
        <a:lstStyle/>
        <a:p>
          <a:pPr algn="ctr"/>
          <a:r>
            <a:rPr lang="ru-RU" b="1" dirty="0" smtClean="0"/>
            <a:t>оптимистический подход к ребенку и его будущему как стремление педагога видеть перспективы развития личностного потенциала ребенка и умение максимально стимулировать его развитие</a:t>
          </a:r>
          <a:endParaRPr lang="ru-RU" b="1" dirty="0"/>
        </a:p>
      </dgm:t>
    </dgm:pt>
    <dgm:pt modelId="{F26B0055-B19E-406F-A24E-05589521DBA0}" type="parTrans" cxnId="{553404B8-7184-4025-A663-762C7AC0674E}">
      <dgm:prSet/>
      <dgm:spPr/>
      <dgm:t>
        <a:bodyPr/>
        <a:lstStyle/>
        <a:p>
          <a:endParaRPr lang="ru-RU"/>
        </a:p>
      </dgm:t>
    </dgm:pt>
    <dgm:pt modelId="{CA5875BC-45D1-4B45-A95B-902BA73EF633}" type="sibTrans" cxnId="{553404B8-7184-4025-A663-762C7AC0674E}">
      <dgm:prSet/>
      <dgm:spPr/>
      <dgm:t>
        <a:bodyPr/>
        <a:lstStyle/>
        <a:p>
          <a:endParaRPr lang="ru-RU"/>
        </a:p>
      </dgm:t>
    </dgm:pt>
    <dgm:pt modelId="{F7FBE615-C03B-4593-8CD9-F8B28865CEE6}">
      <dgm:prSet phldrT="[Текст]"/>
      <dgm:spPr/>
      <dgm:t>
        <a:bodyPr/>
        <a:lstStyle/>
        <a:p>
          <a:pPr algn="ctr"/>
          <a:r>
            <a:rPr lang="ru-RU" b="1" dirty="0" smtClean="0"/>
            <a:t>отношение к ребенку как субъекту собственной образовательной деятельности, как к личности, способной развиваться не по принуждению, а добровольно, по собственному желанию и выбору, и проявлять собственную активность</a:t>
          </a:r>
          <a:endParaRPr lang="ru-RU" b="1" dirty="0"/>
        </a:p>
      </dgm:t>
    </dgm:pt>
    <dgm:pt modelId="{33081B72-0A7B-455F-9505-E3F2CCD273D8}" type="parTrans" cxnId="{D2B81D60-845C-42C8-9298-A6CB63B98122}">
      <dgm:prSet/>
      <dgm:spPr/>
      <dgm:t>
        <a:bodyPr/>
        <a:lstStyle/>
        <a:p>
          <a:endParaRPr lang="ru-RU"/>
        </a:p>
      </dgm:t>
    </dgm:pt>
    <dgm:pt modelId="{9EE053AF-AA55-40F8-8F8E-7D3E0336F696}" type="sibTrans" cxnId="{D2B81D60-845C-42C8-9298-A6CB63B98122}">
      <dgm:prSet/>
      <dgm:spPr/>
      <dgm:t>
        <a:bodyPr/>
        <a:lstStyle/>
        <a:p>
          <a:endParaRPr lang="ru-RU"/>
        </a:p>
      </dgm:t>
    </dgm:pt>
    <dgm:pt modelId="{ABD40E1F-FFC0-4C78-8F32-7A5D345C6D35}">
      <dgm:prSet phldrT="[Текст]"/>
      <dgm:spPr/>
      <dgm:t>
        <a:bodyPr/>
        <a:lstStyle/>
        <a:p>
          <a:pPr algn="ctr"/>
          <a:r>
            <a:rPr lang="ru-RU" b="1" dirty="0" smtClean="0"/>
            <a:t>опора на личностный смысл и интересы (познавательные и социальные) каждого ребенка в образовании, содействие их обретению и развитию</a:t>
          </a:r>
          <a:endParaRPr lang="ru-RU" b="1" dirty="0"/>
        </a:p>
      </dgm:t>
    </dgm:pt>
    <dgm:pt modelId="{BE01A429-3599-4DA3-A53F-F51561D36CF8}" type="parTrans" cxnId="{670AD63A-B7C9-4E97-8911-9806E159D972}">
      <dgm:prSet/>
      <dgm:spPr/>
      <dgm:t>
        <a:bodyPr/>
        <a:lstStyle/>
        <a:p>
          <a:endParaRPr lang="ru-RU"/>
        </a:p>
      </dgm:t>
    </dgm:pt>
    <dgm:pt modelId="{6A8D447F-729B-470D-84BB-604EA0C38681}" type="sibTrans" cxnId="{670AD63A-B7C9-4E97-8911-9806E159D972}">
      <dgm:prSet/>
      <dgm:spPr/>
      <dgm:t>
        <a:bodyPr/>
        <a:lstStyle/>
        <a:p>
          <a:endParaRPr lang="ru-RU"/>
        </a:p>
      </dgm:t>
    </dgm:pt>
    <dgm:pt modelId="{261D9BD1-90F7-487D-BE7C-A9326241C686}" type="pres">
      <dgm:prSet presAssocID="{12806174-D7B8-4B7C-BF63-FCAAB7937506}" presName="Name0" presStyleCnt="0">
        <dgm:presLayoutVars>
          <dgm:chMax val="7"/>
          <dgm:chPref val="7"/>
          <dgm:dir/>
        </dgm:presLayoutVars>
      </dgm:prSet>
      <dgm:spPr/>
    </dgm:pt>
    <dgm:pt modelId="{0BE4B1F5-661D-4554-A319-C46679644E16}" type="pres">
      <dgm:prSet presAssocID="{12806174-D7B8-4B7C-BF63-FCAAB7937506}" presName="Name1" presStyleCnt="0"/>
      <dgm:spPr/>
    </dgm:pt>
    <dgm:pt modelId="{55AB2979-3B94-43CA-9E44-41F9794A76D3}" type="pres">
      <dgm:prSet presAssocID="{12806174-D7B8-4B7C-BF63-FCAAB7937506}" presName="cycle" presStyleCnt="0"/>
      <dgm:spPr/>
    </dgm:pt>
    <dgm:pt modelId="{BA2E202F-7934-4CCE-BA71-0AFB910185EA}" type="pres">
      <dgm:prSet presAssocID="{12806174-D7B8-4B7C-BF63-FCAAB7937506}" presName="srcNode" presStyleLbl="node1" presStyleIdx="0" presStyleCnt="3"/>
      <dgm:spPr/>
    </dgm:pt>
    <dgm:pt modelId="{9B26680B-6A67-4C28-8721-6B4FA8ECF9C8}" type="pres">
      <dgm:prSet presAssocID="{12806174-D7B8-4B7C-BF63-FCAAB7937506}" presName="conn" presStyleLbl="parChTrans1D2" presStyleIdx="0" presStyleCnt="1"/>
      <dgm:spPr/>
    </dgm:pt>
    <dgm:pt modelId="{F25101F4-E0C9-493A-979B-6BEF231FF657}" type="pres">
      <dgm:prSet presAssocID="{12806174-D7B8-4B7C-BF63-FCAAB7937506}" presName="extraNode" presStyleLbl="node1" presStyleIdx="0" presStyleCnt="3"/>
      <dgm:spPr/>
    </dgm:pt>
    <dgm:pt modelId="{FABBAFB9-B3F5-4E10-A5D3-7C1AFFAEC9CD}" type="pres">
      <dgm:prSet presAssocID="{12806174-D7B8-4B7C-BF63-FCAAB7937506}" presName="dstNode" presStyleLbl="node1" presStyleIdx="0" presStyleCnt="3"/>
      <dgm:spPr/>
    </dgm:pt>
    <dgm:pt modelId="{22A39683-B355-475B-9118-69D3E2A8D01F}" type="pres">
      <dgm:prSet presAssocID="{F227C686-8EE2-4AE8-9BBE-13F3B4DF150E}" presName="text_1" presStyleLbl="node1" presStyleIdx="0" presStyleCnt="3" custScaleY="11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910D4-6799-4F36-9E4D-ADCB00374A6C}" type="pres">
      <dgm:prSet presAssocID="{F227C686-8EE2-4AE8-9BBE-13F3B4DF150E}" presName="accent_1" presStyleCnt="0"/>
      <dgm:spPr/>
    </dgm:pt>
    <dgm:pt modelId="{BF3F47F1-5980-41A7-BFB2-AE6E25333EB4}" type="pres">
      <dgm:prSet presAssocID="{F227C686-8EE2-4AE8-9BBE-13F3B4DF150E}" presName="accentRepeatNode" presStyleLbl="solidFgAcc1" presStyleIdx="0" presStyleCnt="3"/>
      <dgm:spPr/>
    </dgm:pt>
    <dgm:pt modelId="{95355BED-AA0E-4EAC-B45C-3E6C98146628}" type="pres">
      <dgm:prSet presAssocID="{F7FBE615-C03B-4593-8CD9-F8B28865CEE6}" presName="text_2" presStyleLbl="node1" presStyleIdx="1" presStyleCnt="3" custScaleY="11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12E60-1FCD-4786-BAA1-3331F67995FF}" type="pres">
      <dgm:prSet presAssocID="{F7FBE615-C03B-4593-8CD9-F8B28865CEE6}" presName="accent_2" presStyleCnt="0"/>
      <dgm:spPr/>
    </dgm:pt>
    <dgm:pt modelId="{253E802B-B523-44EB-B034-FA34DE5C79A0}" type="pres">
      <dgm:prSet presAssocID="{F7FBE615-C03B-4593-8CD9-F8B28865CEE6}" presName="accentRepeatNode" presStyleLbl="solidFgAcc1" presStyleIdx="1" presStyleCnt="3"/>
      <dgm:spPr/>
    </dgm:pt>
    <dgm:pt modelId="{0C2E0AA8-1016-4F98-B0E8-8379F0E5EAFC}" type="pres">
      <dgm:prSet presAssocID="{ABD40E1F-FFC0-4C78-8F32-7A5D345C6D35}" presName="text_3" presStyleLbl="node1" presStyleIdx="2" presStyleCnt="3" custScaleY="114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6FEA8-4C3F-409C-809A-483C5D65384C}" type="pres">
      <dgm:prSet presAssocID="{ABD40E1F-FFC0-4C78-8F32-7A5D345C6D35}" presName="accent_3" presStyleCnt="0"/>
      <dgm:spPr/>
    </dgm:pt>
    <dgm:pt modelId="{B4C003F7-6A04-4DEF-9DBC-269C8CCFDB2E}" type="pres">
      <dgm:prSet presAssocID="{ABD40E1F-FFC0-4C78-8F32-7A5D345C6D35}" presName="accentRepeatNode" presStyleLbl="solidFgAcc1" presStyleIdx="2" presStyleCnt="3"/>
      <dgm:spPr/>
    </dgm:pt>
  </dgm:ptLst>
  <dgm:cxnLst>
    <dgm:cxn modelId="{553404B8-7184-4025-A663-762C7AC0674E}" srcId="{12806174-D7B8-4B7C-BF63-FCAAB7937506}" destId="{F227C686-8EE2-4AE8-9BBE-13F3B4DF150E}" srcOrd="0" destOrd="0" parTransId="{F26B0055-B19E-406F-A24E-05589521DBA0}" sibTransId="{CA5875BC-45D1-4B45-A95B-902BA73EF633}"/>
    <dgm:cxn modelId="{670AD63A-B7C9-4E97-8911-9806E159D972}" srcId="{12806174-D7B8-4B7C-BF63-FCAAB7937506}" destId="{ABD40E1F-FFC0-4C78-8F32-7A5D345C6D35}" srcOrd="2" destOrd="0" parTransId="{BE01A429-3599-4DA3-A53F-F51561D36CF8}" sibTransId="{6A8D447F-729B-470D-84BB-604EA0C38681}"/>
    <dgm:cxn modelId="{6F1D6019-B54C-4F28-82DC-A6126AE7BD75}" type="presOf" srcId="{ABD40E1F-FFC0-4C78-8F32-7A5D345C6D35}" destId="{0C2E0AA8-1016-4F98-B0E8-8379F0E5EAFC}" srcOrd="0" destOrd="0" presId="urn:microsoft.com/office/officeart/2008/layout/VerticalCurvedList"/>
    <dgm:cxn modelId="{4D7D389C-B7D4-42CE-93CF-9AB438EBCEC0}" type="presOf" srcId="{12806174-D7B8-4B7C-BF63-FCAAB7937506}" destId="{261D9BD1-90F7-487D-BE7C-A9326241C686}" srcOrd="0" destOrd="0" presId="urn:microsoft.com/office/officeart/2008/layout/VerticalCurvedList"/>
    <dgm:cxn modelId="{42A69A1B-2787-4DA5-ABEA-7131C61B11D4}" type="presOf" srcId="{CA5875BC-45D1-4B45-A95B-902BA73EF633}" destId="{9B26680B-6A67-4C28-8721-6B4FA8ECF9C8}" srcOrd="0" destOrd="0" presId="urn:microsoft.com/office/officeart/2008/layout/VerticalCurvedList"/>
    <dgm:cxn modelId="{20636E42-6B88-47D2-8EB8-3B4D5D56B264}" type="presOf" srcId="{F227C686-8EE2-4AE8-9BBE-13F3B4DF150E}" destId="{22A39683-B355-475B-9118-69D3E2A8D01F}" srcOrd="0" destOrd="0" presId="urn:microsoft.com/office/officeart/2008/layout/VerticalCurvedList"/>
    <dgm:cxn modelId="{6E184F4C-F44C-4A78-BAC3-AD8F215E3380}" type="presOf" srcId="{F7FBE615-C03B-4593-8CD9-F8B28865CEE6}" destId="{95355BED-AA0E-4EAC-B45C-3E6C98146628}" srcOrd="0" destOrd="0" presId="urn:microsoft.com/office/officeart/2008/layout/VerticalCurvedList"/>
    <dgm:cxn modelId="{D2B81D60-845C-42C8-9298-A6CB63B98122}" srcId="{12806174-D7B8-4B7C-BF63-FCAAB7937506}" destId="{F7FBE615-C03B-4593-8CD9-F8B28865CEE6}" srcOrd="1" destOrd="0" parTransId="{33081B72-0A7B-455F-9505-E3F2CCD273D8}" sibTransId="{9EE053AF-AA55-40F8-8F8E-7D3E0336F696}"/>
    <dgm:cxn modelId="{1563231A-994F-4761-B6AC-E6C13CA15481}" type="presParOf" srcId="{261D9BD1-90F7-487D-BE7C-A9326241C686}" destId="{0BE4B1F5-661D-4554-A319-C46679644E16}" srcOrd="0" destOrd="0" presId="urn:microsoft.com/office/officeart/2008/layout/VerticalCurvedList"/>
    <dgm:cxn modelId="{079D91C5-4102-4BE0-A637-CDCA9998584A}" type="presParOf" srcId="{0BE4B1F5-661D-4554-A319-C46679644E16}" destId="{55AB2979-3B94-43CA-9E44-41F9794A76D3}" srcOrd="0" destOrd="0" presId="urn:microsoft.com/office/officeart/2008/layout/VerticalCurvedList"/>
    <dgm:cxn modelId="{9C65ABAA-578B-4EBE-AF73-FA17F760061A}" type="presParOf" srcId="{55AB2979-3B94-43CA-9E44-41F9794A76D3}" destId="{BA2E202F-7934-4CCE-BA71-0AFB910185EA}" srcOrd="0" destOrd="0" presId="urn:microsoft.com/office/officeart/2008/layout/VerticalCurvedList"/>
    <dgm:cxn modelId="{2E90A839-4746-4252-8DAB-27D7FE8FB545}" type="presParOf" srcId="{55AB2979-3B94-43CA-9E44-41F9794A76D3}" destId="{9B26680B-6A67-4C28-8721-6B4FA8ECF9C8}" srcOrd="1" destOrd="0" presId="urn:microsoft.com/office/officeart/2008/layout/VerticalCurvedList"/>
    <dgm:cxn modelId="{8D7A6513-2D63-489E-8D9B-26FEBC373C3D}" type="presParOf" srcId="{55AB2979-3B94-43CA-9E44-41F9794A76D3}" destId="{F25101F4-E0C9-493A-979B-6BEF231FF657}" srcOrd="2" destOrd="0" presId="urn:microsoft.com/office/officeart/2008/layout/VerticalCurvedList"/>
    <dgm:cxn modelId="{BFFBDD54-36A0-4C6B-81E0-A7BE1F2B30B6}" type="presParOf" srcId="{55AB2979-3B94-43CA-9E44-41F9794A76D3}" destId="{FABBAFB9-B3F5-4E10-A5D3-7C1AFFAEC9CD}" srcOrd="3" destOrd="0" presId="urn:microsoft.com/office/officeart/2008/layout/VerticalCurvedList"/>
    <dgm:cxn modelId="{4B1FE5A3-A038-4F8F-81B6-ED1BD6199A15}" type="presParOf" srcId="{0BE4B1F5-661D-4554-A319-C46679644E16}" destId="{22A39683-B355-475B-9118-69D3E2A8D01F}" srcOrd="1" destOrd="0" presId="urn:microsoft.com/office/officeart/2008/layout/VerticalCurvedList"/>
    <dgm:cxn modelId="{72AEF08E-687D-4B9A-ABAE-EFE037575B5A}" type="presParOf" srcId="{0BE4B1F5-661D-4554-A319-C46679644E16}" destId="{07B910D4-6799-4F36-9E4D-ADCB00374A6C}" srcOrd="2" destOrd="0" presId="urn:microsoft.com/office/officeart/2008/layout/VerticalCurvedList"/>
    <dgm:cxn modelId="{32BE8BC3-2C2D-4521-9BB1-2C0AE024E4E6}" type="presParOf" srcId="{07B910D4-6799-4F36-9E4D-ADCB00374A6C}" destId="{BF3F47F1-5980-41A7-BFB2-AE6E25333EB4}" srcOrd="0" destOrd="0" presId="urn:microsoft.com/office/officeart/2008/layout/VerticalCurvedList"/>
    <dgm:cxn modelId="{85369096-EB91-41D7-900A-E389FE372D1D}" type="presParOf" srcId="{0BE4B1F5-661D-4554-A319-C46679644E16}" destId="{95355BED-AA0E-4EAC-B45C-3E6C98146628}" srcOrd="3" destOrd="0" presId="urn:microsoft.com/office/officeart/2008/layout/VerticalCurvedList"/>
    <dgm:cxn modelId="{3D017D77-7E30-4FA5-AACE-49223518265E}" type="presParOf" srcId="{0BE4B1F5-661D-4554-A319-C46679644E16}" destId="{10212E60-1FCD-4786-BAA1-3331F67995FF}" srcOrd="4" destOrd="0" presId="urn:microsoft.com/office/officeart/2008/layout/VerticalCurvedList"/>
    <dgm:cxn modelId="{210CD9A9-CEFC-4EF6-BE64-211520461E21}" type="presParOf" srcId="{10212E60-1FCD-4786-BAA1-3331F67995FF}" destId="{253E802B-B523-44EB-B034-FA34DE5C79A0}" srcOrd="0" destOrd="0" presId="urn:microsoft.com/office/officeart/2008/layout/VerticalCurvedList"/>
    <dgm:cxn modelId="{150C05D8-8BFC-4F4F-93CE-1DEAD8BA2338}" type="presParOf" srcId="{0BE4B1F5-661D-4554-A319-C46679644E16}" destId="{0C2E0AA8-1016-4F98-B0E8-8379F0E5EAFC}" srcOrd="5" destOrd="0" presId="urn:microsoft.com/office/officeart/2008/layout/VerticalCurvedList"/>
    <dgm:cxn modelId="{04D73C47-F690-47AF-B9C0-FFAC0D058B6B}" type="presParOf" srcId="{0BE4B1F5-661D-4554-A319-C46679644E16}" destId="{E0F6FEA8-4C3F-409C-809A-483C5D65384C}" srcOrd="6" destOrd="0" presId="urn:microsoft.com/office/officeart/2008/layout/VerticalCurvedList"/>
    <dgm:cxn modelId="{BA218086-A180-486C-85D0-55B30C7C43BA}" type="presParOf" srcId="{E0F6FEA8-4C3F-409C-809A-483C5D65384C}" destId="{B4C003F7-6A04-4DEF-9DBC-269C8CCFDB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51683-20B0-4713-8F85-BA667C06D4DD}">
      <dsp:nvSpPr>
        <dsp:cNvPr id="0" name=""/>
        <dsp:cNvSpPr/>
      </dsp:nvSpPr>
      <dsp:spPr>
        <a:xfrm>
          <a:off x="0" y="2137874"/>
          <a:ext cx="3419190" cy="2184696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Цель личностно-ориентированной технологии</a:t>
          </a:r>
          <a:endParaRPr lang="ru-RU" sz="3000" b="1" kern="1200" dirty="0"/>
        </a:p>
      </dsp:txBody>
      <dsp:txXfrm>
        <a:off x="106648" y="2244522"/>
        <a:ext cx="3205894" cy="1971400"/>
      </dsp:txXfrm>
    </dsp:sp>
    <dsp:sp modelId="{37A34CB1-67A1-47D0-B0F7-BDB5AED8D3E9}">
      <dsp:nvSpPr>
        <dsp:cNvPr id="0" name=""/>
        <dsp:cNvSpPr/>
      </dsp:nvSpPr>
      <dsp:spPr>
        <a:xfrm>
          <a:off x="3419190" y="3230222"/>
          <a:ext cx="245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726" y="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0944A-5ABC-4195-B089-642E6B0FED26}">
      <dsp:nvSpPr>
        <dsp:cNvPr id="0" name=""/>
        <dsp:cNvSpPr/>
      </dsp:nvSpPr>
      <dsp:spPr>
        <a:xfrm>
          <a:off x="3664916" y="305413"/>
          <a:ext cx="5176039" cy="5849618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«заложить в ребенке механизмы самореализации, саморазвития, адаптации, </a:t>
          </a:r>
          <a:r>
            <a:rPr lang="ru-RU" sz="3000" b="1" kern="1200" dirty="0" err="1" smtClean="0"/>
            <a:t>саморегуляции</a:t>
          </a:r>
          <a:r>
            <a:rPr lang="ru-RU" sz="3000" b="1" kern="1200" dirty="0" smtClean="0"/>
            <a:t>, самозащиты, самовоспитания и другие, необходимые для становления самобытного личностного образа»</a:t>
          </a:r>
          <a:endParaRPr lang="ru-RU" sz="3000" b="1" kern="1200" dirty="0"/>
        </a:p>
      </dsp:txBody>
      <dsp:txXfrm>
        <a:off x="3917589" y="558086"/>
        <a:ext cx="4670693" cy="5344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B6B08-4AC9-445D-B248-2E2B37C201A9}">
      <dsp:nvSpPr>
        <dsp:cNvPr id="0" name=""/>
        <dsp:cNvSpPr/>
      </dsp:nvSpPr>
      <dsp:spPr>
        <a:xfrm rot="10800000">
          <a:off x="458121" y="25963"/>
          <a:ext cx="7635236" cy="104297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Гуманистическая направленность содержания деятельности ДОУ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25963"/>
        <a:ext cx="7374493" cy="1042971"/>
      </dsp:txXfrm>
    </dsp:sp>
    <dsp:sp modelId="{621E141E-E911-4A46-977D-52FAD28B04C4}">
      <dsp:nvSpPr>
        <dsp:cNvPr id="0" name=""/>
        <dsp:cNvSpPr/>
      </dsp:nvSpPr>
      <dsp:spPr>
        <a:xfrm>
          <a:off x="0" y="42416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7BF0773-4BB4-46E2-88AE-C0DF9F1B8C9D}">
      <dsp:nvSpPr>
        <dsp:cNvPr id="0" name=""/>
        <dsp:cNvSpPr/>
      </dsp:nvSpPr>
      <dsp:spPr>
        <a:xfrm rot="10800000">
          <a:off x="458121" y="1442719"/>
          <a:ext cx="7635236" cy="1042971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Обеспечение комфортных, бесконфликтных и безопасных условий развития личности ребёнка, реализация её природных потенциалов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1442719"/>
        <a:ext cx="7374493" cy="1042971"/>
      </dsp:txXfrm>
    </dsp:sp>
    <dsp:sp modelId="{7D477145-96EF-4E89-97CC-B7265467B984}">
      <dsp:nvSpPr>
        <dsp:cNvPr id="0" name=""/>
        <dsp:cNvSpPr/>
      </dsp:nvSpPr>
      <dsp:spPr>
        <a:xfrm>
          <a:off x="0" y="1374833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21921E6-2383-4E17-BD46-0DC281D97214}">
      <dsp:nvSpPr>
        <dsp:cNvPr id="0" name=""/>
        <dsp:cNvSpPr/>
      </dsp:nvSpPr>
      <dsp:spPr>
        <a:xfrm rot="10800000">
          <a:off x="458121" y="2859476"/>
          <a:ext cx="7635236" cy="1042971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Приоритет личностных отношений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2859476"/>
        <a:ext cx="7374493" cy="1042971"/>
      </dsp:txXfrm>
    </dsp:sp>
    <dsp:sp modelId="{E946BD98-4219-4F3C-869F-E1E718675BAE}">
      <dsp:nvSpPr>
        <dsp:cNvPr id="0" name=""/>
        <dsp:cNvSpPr/>
      </dsp:nvSpPr>
      <dsp:spPr>
        <a:xfrm>
          <a:off x="0" y="2791590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1AF6CE4-9931-42FF-9E7C-0259F090C123}">
      <dsp:nvSpPr>
        <dsp:cNvPr id="0" name=""/>
        <dsp:cNvSpPr/>
      </dsp:nvSpPr>
      <dsp:spPr>
        <a:xfrm rot="10800000">
          <a:off x="458121" y="4276232"/>
          <a:ext cx="7635236" cy="1042971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129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Индивидуальный подход к воспитанникам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718864" y="4276232"/>
        <a:ext cx="7374493" cy="1042971"/>
      </dsp:txXfrm>
    </dsp:sp>
    <dsp:sp modelId="{F7405A18-2EA0-4806-906A-4F05231695A2}">
      <dsp:nvSpPr>
        <dsp:cNvPr id="0" name=""/>
        <dsp:cNvSpPr/>
      </dsp:nvSpPr>
      <dsp:spPr>
        <a:xfrm>
          <a:off x="0" y="4208346"/>
          <a:ext cx="1091065" cy="10910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00E0A-DCA2-40B7-B2D4-187E63F32B49}">
      <dsp:nvSpPr>
        <dsp:cNvPr id="0" name=""/>
        <dsp:cNvSpPr/>
      </dsp:nvSpPr>
      <dsp:spPr>
        <a:xfrm rot="10800000">
          <a:off x="1756257" y="2283"/>
          <a:ext cx="5889831" cy="109091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Игры, занятия, спортивные досуги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2283"/>
        <a:ext cx="5617102" cy="1090915"/>
      </dsp:txXfrm>
    </dsp:sp>
    <dsp:sp modelId="{05A8B63E-A3B3-448B-B219-5B204956EEA0}">
      <dsp:nvSpPr>
        <dsp:cNvPr id="0" name=""/>
        <dsp:cNvSpPr/>
      </dsp:nvSpPr>
      <dsp:spPr>
        <a:xfrm>
          <a:off x="1210800" y="2283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ACA3B-1630-4206-AA22-DBA6767BC6D0}">
      <dsp:nvSpPr>
        <dsp:cNvPr id="0" name=""/>
        <dsp:cNvSpPr/>
      </dsp:nvSpPr>
      <dsp:spPr>
        <a:xfrm rot="10800000">
          <a:off x="1756257" y="1418845"/>
          <a:ext cx="5889831" cy="1090915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Упражнения, наблюдения, экспериментальная деятельность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1418845"/>
        <a:ext cx="5617102" cy="1090915"/>
      </dsp:txXfrm>
    </dsp:sp>
    <dsp:sp modelId="{90A48D03-2712-486B-A3C7-77CC5F3D1923}">
      <dsp:nvSpPr>
        <dsp:cNvPr id="0" name=""/>
        <dsp:cNvSpPr/>
      </dsp:nvSpPr>
      <dsp:spPr>
        <a:xfrm>
          <a:off x="1210800" y="1418845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476A3-F38C-4944-9083-DE726808CD2E}">
      <dsp:nvSpPr>
        <dsp:cNvPr id="0" name=""/>
        <dsp:cNvSpPr/>
      </dsp:nvSpPr>
      <dsp:spPr>
        <a:xfrm rot="10800000">
          <a:off x="1756257" y="2835406"/>
          <a:ext cx="5889831" cy="1090915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Упражнения, игры, гимнастика, массаж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2835406"/>
        <a:ext cx="5617102" cy="1090915"/>
      </dsp:txXfrm>
    </dsp:sp>
    <dsp:sp modelId="{4BA7EB48-5118-4C34-B6E7-F3C20898ED40}">
      <dsp:nvSpPr>
        <dsp:cNvPr id="0" name=""/>
        <dsp:cNvSpPr/>
      </dsp:nvSpPr>
      <dsp:spPr>
        <a:xfrm>
          <a:off x="1210800" y="2835406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9EC38-9A5E-4D9A-B714-C76A4FF7D522}">
      <dsp:nvSpPr>
        <dsp:cNvPr id="0" name=""/>
        <dsp:cNvSpPr/>
      </dsp:nvSpPr>
      <dsp:spPr>
        <a:xfrm rot="10800000">
          <a:off x="1756257" y="4251968"/>
          <a:ext cx="5889831" cy="1090915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106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Тренинги, этюды, образно-ролевые игры</a:t>
          </a:r>
          <a:endParaRPr lang="ru-RU" sz="2600" b="1" kern="1200" dirty="0">
            <a:solidFill>
              <a:schemeClr val="tx1"/>
            </a:solidFill>
          </a:endParaRPr>
        </a:p>
      </dsp:txBody>
      <dsp:txXfrm rot="10800000">
        <a:off x="2028986" y="4251968"/>
        <a:ext cx="5617102" cy="1090915"/>
      </dsp:txXfrm>
    </dsp:sp>
    <dsp:sp modelId="{E82CE77E-2DEB-4FC2-BCBB-C4FF3A599586}">
      <dsp:nvSpPr>
        <dsp:cNvPr id="0" name=""/>
        <dsp:cNvSpPr/>
      </dsp:nvSpPr>
      <dsp:spPr>
        <a:xfrm>
          <a:off x="1210800" y="4251968"/>
          <a:ext cx="1090915" cy="1090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641A5-5D51-420B-A7B2-1AD1C6A264AC}">
      <dsp:nvSpPr>
        <dsp:cNvPr id="0" name=""/>
        <dsp:cNvSpPr/>
      </dsp:nvSpPr>
      <dsp:spPr>
        <a:xfrm>
          <a:off x="-6042166" y="-924768"/>
          <a:ext cx="7194704" cy="7194704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82FE8-48E2-46F3-AAFD-33884B52E87E}">
      <dsp:nvSpPr>
        <dsp:cNvPr id="0" name=""/>
        <dsp:cNvSpPr/>
      </dsp:nvSpPr>
      <dsp:spPr>
        <a:xfrm>
          <a:off x="741909" y="457818"/>
          <a:ext cx="8041216" cy="12224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8545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Гуманитарная (</a:t>
          </a:r>
          <a:r>
            <a:rPr lang="ru-RU" sz="1600" kern="1200" dirty="0" smtClean="0"/>
            <a:t> суть состоит в признании </a:t>
          </a:r>
          <a:r>
            <a:rPr lang="ru-RU" sz="1600" kern="1200" dirty="0" err="1" smtClean="0"/>
            <a:t>самоценности</a:t>
          </a:r>
          <a:r>
            <a:rPr lang="ru-RU" sz="1600" kern="1200" dirty="0" smtClean="0"/>
            <a:t> человека и обеспечении его физического и нравственного здоровья, осознание смысла жизни и активной позиции в ней, личностной свободы и возможности максимальной реализации собственного потенциала)</a:t>
          </a:r>
          <a:endParaRPr lang="ru-RU" sz="1600" kern="1200" dirty="0"/>
        </a:p>
      </dsp:txBody>
      <dsp:txXfrm>
        <a:off x="741909" y="457818"/>
        <a:ext cx="8041216" cy="1222429"/>
      </dsp:txXfrm>
    </dsp:sp>
    <dsp:sp modelId="{8C41DF00-5AA0-41C3-BE8B-09615E6CC3EA}">
      <dsp:nvSpPr>
        <dsp:cNvPr id="0" name=""/>
        <dsp:cNvSpPr/>
      </dsp:nvSpPr>
      <dsp:spPr>
        <a:xfrm>
          <a:off x="73763" y="400887"/>
          <a:ext cx="1336291" cy="13362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335363-AB44-400D-87D5-DB36BD515AA1}">
      <dsp:nvSpPr>
        <dsp:cNvPr id="0" name=""/>
        <dsp:cNvSpPr/>
      </dsp:nvSpPr>
      <dsp:spPr>
        <a:xfrm>
          <a:off x="1130502" y="2061368"/>
          <a:ext cx="7652622" cy="1222429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85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культуросозидательная</a:t>
          </a:r>
          <a:r>
            <a:rPr lang="ru-RU" sz="1600" kern="1200" smtClean="0"/>
            <a:t> (культурообразующая) (направлена на сохранение, передачу, воспроизводство и развитие культуры средствами образования)</a:t>
          </a:r>
          <a:endParaRPr lang="ru-RU" sz="1600" kern="1200" dirty="0"/>
        </a:p>
      </dsp:txBody>
      <dsp:txXfrm>
        <a:off x="1130502" y="2061368"/>
        <a:ext cx="7652622" cy="1222429"/>
      </dsp:txXfrm>
    </dsp:sp>
    <dsp:sp modelId="{D3B92F97-4278-4970-9AD9-D47587F958A8}">
      <dsp:nvSpPr>
        <dsp:cNvPr id="0" name=""/>
        <dsp:cNvSpPr/>
      </dsp:nvSpPr>
      <dsp:spPr>
        <a:xfrm>
          <a:off x="462356" y="2004437"/>
          <a:ext cx="1336291" cy="13362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E180FAD-9BC9-47B4-A792-A9681270EE72}">
      <dsp:nvSpPr>
        <dsp:cNvPr id="0" name=""/>
        <dsp:cNvSpPr/>
      </dsp:nvSpPr>
      <dsp:spPr>
        <a:xfrm>
          <a:off x="741909" y="3664919"/>
          <a:ext cx="8041216" cy="122242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485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Социализации </a:t>
          </a:r>
          <a:r>
            <a:rPr lang="ru-RU" sz="1600" b="0" kern="1200" dirty="0" smtClean="0"/>
            <a:t>(</a:t>
          </a:r>
          <a:r>
            <a:rPr lang="ru-RU" sz="1600" kern="1200" dirty="0" smtClean="0"/>
            <a:t>которая предполагает обеспечение усвоения и воспроизводства индивидом социального опыта, необходимого и достаточного для вхождения человека в жизнь общества. Механизмом реализации данной функции являются рефлексия, сохранение индивидуальности, творчество как личностная позиция в любой деятельности и средство самоопределения)</a:t>
          </a:r>
          <a:endParaRPr lang="ru-RU" sz="1600" kern="1200" dirty="0"/>
        </a:p>
      </dsp:txBody>
      <dsp:txXfrm>
        <a:off x="741909" y="3664919"/>
        <a:ext cx="8041216" cy="1222429"/>
      </dsp:txXfrm>
    </dsp:sp>
    <dsp:sp modelId="{A8ED2334-A79A-4EED-ABDC-4D7A9C98564C}">
      <dsp:nvSpPr>
        <dsp:cNvPr id="0" name=""/>
        <dsp:cNvSpPr/>
      </dsp:nvSpPr>
      <dsp:spPr>
        <a:xfrm>
          <a:off x="73763" y="3607987"/>
          <a:ext cx="1336291" cy="13362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6680B-6A67-4C28-8721-6B4FA8ECF9C8}">
      <dsp:nvSpPr>
        <dsp:cNvPr id="0" name=""/>
        <dsp:cNvSpPr/>
      </dsp:nvSpPr>
      <dsp:spPr>
        <a:xfrm>
          <a:off x="-6042166" y="-924768"/>
          <a:ext cx="7194704" cy="7194704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39683-B355-475B-9118-69D3E2A8D01F}">
      <dsp:nvSpPr>
        <dsp:cNvPr id="0" name=""/>
        <dsp:cNvSpPr/>
      </dsp:nvSpPr>
      <dsp:spPr>
        <a:xfrm>
          <a:off x="741909" y="458609"/>
          <a:ext cx="8041216" cy="12208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545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оптимистический подход к ребенку и его будущему как стремление педагога видеть перспективы развития личностного потенциала ребенка и умение максимально стимулировать его развитие</a:t>
          </a:r>
          <a:endParaRPr lang="ru-RU" sz="1800" b="1" kern="1200" dirty="0"/>
        </a:p>
      </dsp:txBody>
      <dsp:txXfrm>
        <a:off x="741909" y="458609"/>
        <a:ext cx="8041216" cy="1220846"/>
      </dsp:txXfrm>
    </dsp:sp>
    <dsp:sp modelId="{BF3F47F1-5980-41A7-BFB2-AE6E25333EB4}">
      <dsp:nvSpPr>
        <dsp:cNvPr id="0" name=""/>
        <dsp:cNvSpPr/>
      </dsp:nvSpPr>
      <dsp:spPr>
        <a:xfrm>
          <a:off x="73763" y="400887"/>
          <a:ext cx="1336291" cy="1336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55BED-AA0E-4EAC-B45C-3E6C98146628}">
      <dsp:nvSpPr>
        <dsp:cNvPr id="0" name=""/>
        <dsp:cNvSpPr/>
      </dsp:nvSpPr>
      <dsp:spPr>
        <a:xfrm>
          <a:off x="1130502" y="2062160"/>
          <a:ext cx="7652622" cy="1220846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545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отношение к ребенку как субъекту собственной образовательной деятельности, как к личности, способной развиваться не по принуждению, а добровольно, по собственному желанию и выбору, и проявлять собственную активность</a:t>
          </a:r>
          <a:endParaRPr lang="ru-RU" sz="1800" b="1" kern="1200" dirty="0"/>
        </a:p>
      </dsp:txBody>
      <dsp:txXfrm>
        <a:off x="1130502" y="2062160"/>
        <a:ext cx="7652622" cy="1220846"/>
      </dsp:txXfrm>
    </dsp:sp>
    <dsp:sp modelId="{253E802B-B523-44EB-B034-FA34DE5C79A0}">
      <dsp:nvSpPr>
        <dsp:cNvPr id="0" name=""/>
        <dsp:cNvSpPr/>
      </dsp:nvSpPr>
      <dsp:spPr>
        <a:xfrm>
          <a:off x="462356" y="2004437"/>
          <a:ext cx="1336291" cy="1336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E0AA8-1016-4F98-B0E8-8379F0E5EAFC}">
      <dsp:nvSpPr>
        <dsp:cNvPr id="0" name=""/>
        <dsp:cNvSpPr/>
      </dsp:nvSpPr>
      <dsp:spPr>
        <a:xfrm>
          <a:off x="741909" y="3665710"/>
          <a:ext cx="8041216" cy="1220846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545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опора на личностный смысл и интересы (познавательные и социальные) каждого ребенка в образовании, содействие их обретению и развитию</a:t>
          </a:r>
          <a:endParaRPr lang="ru-RU" sz="1800" b="1" kern="1200" dirty="0"/>
        </a:p>
      </dsp:txBody>
      <dsp:txXfrm>
        <a:off x="741909" y="3665710"/>
        <a:ext cx="8041216" cy="1220846"/>
      </dsp:txXfrm>
    </dsp:sp>
    <dsp:sp modelId="{B4C003F7-6A04-4DEF-9DBC-269C8CCFDB2E}">
      <dsp:nvSpPr>
        <dsp:cNvPr id="0" name=""/>
        <dsp:cNvSpPr/>
      </dsp:nvSpPr>
      <dsp:spPr>
        <a:xfrm>
          <a:off x="73763" y="3607987"/>
          <a:ext cx="1336291" cy="1336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360065"/>
            <a:ext cx="8246070" cy="314978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ЛИЧНОСТНО-ОРИЕНТИРОВАННАЯ ТЕХНОЛОГИЯ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160" y="5566870"/>
            <a:ext cx="7329840" cy="9162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rgbClr val="2A5A06"/>
                </a:solidFill>
              </a:rPr>
              <a:t>Лебедева Лариса Дмитриевна</a:t>
            </a:r>
          </a:p>
          <a:p>
            <a:r>
              <a:rPr lang="ru-RU" dirty="0" smtClean="0">
                <a:solidFill>
                  <a:srgbClr val="2A5A06"/>
                </a:solidFill>
              </a:rPr>
              <a:t>Воспитатель МДОУ детский сад №16 «Малышок»</a:t>
            </a:r>
            <a:endParaRPr lang="en-US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60" y="222195"/>
            <a:ext cx="8551480" cy="64136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	Личностно-ориентированные </a:t>
            </a:r>
            <a:r>
              <a:rPr lang="ru-RU" sz="3200" dirty="0">
                <a:solidFill>
                  <a:schemeClr val="tx1"/>
                </a:solidFill>
              </a:rPr>
              <a:t>технологии ставят в центр всей системы образования и воспитания  личность ребенка, обеспечение ему комфортных условий в учреждении, в котором он находится, бесконфликтных и безопасных условий ее развития, реализации имеющихся природных потенциалов. Личность ребенка в данной технологии не только субъект, но и субъект приоритетный: она является целью образовательной системы, а не средством достижения какой-либо цели.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91" y="5414165"/>
            <a:ext cx="1576509" cy="14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65" y="374900"/>
            <a:ext cx="8246070" cy="6108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Результат </a:t>
            </a:r>
            <a:r>
              <a:rPr lang="ru-RU" sz="3200" b="1" dirty="0">
                <a:solidFill>
                  <a:srgbClr val="C00000"/>
                </a:solidFill>
              </a:rPr>
              <a:t>использования  </a:t>
            </a:r>
            <a:r>
              <a:rPr lang="ru-RU" sz="3200" b="1" dirty="0" smtClean="0">
                <a:solidFill>
                  <a:srgbClr val="C00000"/>
                </a:solidFill>
              </a:rPr>
              <a:t>технологии</a:t>
            </a:r>
            <a:r>
              <a:rPr lang="ru-RU" sz="3200" dirty="0" smtClean="0">
                <a:solidFill>
                  <a:schemeClr val="tx1"/>
                </a:solidFill>
              </a:rPr>
              <a:t> -   становление  </a:t>
            </a:r>
            <a:r>
              <a:rPr lang="ru-RU" sz="3200" dirty="0">
                <a:solidFill>
                  <a:schemeClr val="tx1"/>
                </a:solidFill>
              </a:rPr>
              <a:t>ребёнка как личности. Это предполагает решение следующих задач: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развитие </a:t>
            </a:r>
            <a:r>
              <a:rPr lang="ru-RU" sz="3200" dirty="0">
                <a:solidFill>
                  <a:schemeClr val="tx1"/>
                </a:solidFill>
              </a:rPr>
              <a:t>доверия ребенка к миру, чувства радости.   (психологическое здоровье);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</a:rPr>
              <a:t>начал личности (базис личностной культуры);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развитие </a:t>
            </a:r>
            <a:r>
              <a:rPr lang="ru-RU" sz="3200" dirty="0">
                <a:solidFill>
                  <a:schemeClr val="tx1"/>
                </a:solidFill>
              </a:rPr>
              <a:t>индивидуальности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150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680311"/>
            <a:ext cx="8229600" cy="52931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3200" b="1" u="sng" dirty="0" smtClean="0">
                <a:solidFill>
                  <a:srgbClr val="C00000"/>
                </a:solidFill>
              </a:rPr>
              <a:t>Личностно-ориентированная  </a:t>
            </a:r>
            <a:r>
              <a:rPr lang="ru-RU" sz="3200" b="1" u="sng" dirty="0">
                <a:solidFill>
                  <a:srgbClr val="C00000"/>
                </a:solidFill>
              </a:rPr>
              <a:t>технология </a:t>
            </a:r>
            <a:r>
              <a:rPr lang="ru-RU" sz="3200" b="1" dirty="0">
                <a:solidFill>
                  <a:schemeClr val="tx1"/>
                </a:solidFill>
              </a:rPr>
              <a:t>-  это такая воспитательная система, где ребенок является высшей ценностью и ставится в центр воспитательного процесса. Личностно-ориентированное воспитание основывается на известных принципах гуманистической педагогики: </a:t>
            </a:r>
            <a:r>
              <a:rPr lang="ru-RU" sz="3200" b="1" dirty="0" err="1">
                <a:solidFill>
                  <a:schemeClr val="tx1"/>
                </a:solidFill>
              </a:rPr>
              <a:t>самоценности</a:t>
            </a:r>
            <a:r>
              <a:rPr lang="ru-RU" sz="3200" b="1" dirty="0">
                <a:solidFill>
                  <a:schemeClr val="tx1"/>
                </a:solidFill>
              </a:rPr>
              <a:t> личности, уважении к ней, </a:t>
            </a:r>
            <a:r>
              <a:rPr lang="ru-RU" sz="3200" b="1" dirty="0" err="1">
                <a:solidFill>
                  <a:schemeClr val="tx1"/>
                </a:solidFill>
              </a:rPr>
              <a:t>природосообразности</a:t>
            </a:r>
            <a:r>
              <a:rPr lang="ru-RU" sz="3200" b="1" dirty="0">
                <a:solidFill>
                  <a:schemeClr val="tx1"/>
                </a:solidFill>
              </a:rPr>
              <a:t> воспитания, добре и ласке как основном средстве.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8964" y="222195"/>
            <a:ext cx="8398775" cy="626090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3000" b="1" u="sng" dirty="0" smtClean="0">
                <a:solidFill>
                  <a:schemeClr val="tx1"/>
                </a:solidFill>
              </a:rPr>
              <a:t>Истоки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развития личностно-ориентированной педагогической технологии содержатся </a:t>
            </a:r>
            <a:r>
              <a:rPr lang="ru-RU" sz="3000" dirty="0" smtClean="0">
                <a:solidFill>
                  <a:schemeClr val="tx1"/>
                </a:solidFill>
              </a:rPr>
              <a:t>в положениях </a:t>
            </a:r>
            <a:r>
              <a:rPr lang="ru-RU" sz="3000" dirty="0">
                <a:solidFill>
                  <a:schemeClr val="tx1"/>
                </a:solidFill>
              </a:rPr>
              <a:t>диалоговой концепции культуры Бахтина-</a:t>
            </a:r>
            <a:r>
              <a:rPr lang="ru-RU" sz="3000" dirty="0" err="1">
                <a:solidFill>
                  <a:schemeClr val="tx1"/>
                </a:solidFill>
              </a:rPr>
              <a:t>Библера</a:t>
            </a:r>
            <a:r>
              <a:rPr lang="ru-RU" sz="3000" dirty="0">
                <a:solidFill>
                  <a:schemeClr val="tx1"/>
                </a:solidFill>
              </a:rPr>
              <a:t>, где обоснована идея всеобщности диалога как основы человеческого сознания</a:t>
            </a:r>
            <a:r>
              <a:rPr lang="ru-RU" sz="3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</a:rPr>
              <a:t>     </a:t>
            </a:r>
            <a:r>
              <a:rPr lang="ru-RU" sz="3000" b="1" u="sng" dirty="0" smtClean="0">
                <a:solidFill>
                  <a:schemeClr val="tx1"/>
                </a:solidFill>
              </a:rPr>
              <a:t>Фундаментальная </a:t>
            </a:r>
            <a:r>
              <a:rPr lang="ru-RU" sz="3000" b="1" u="sng" dirty="0">
                <a:solidFill>
                  <a:schemeClr val="tx1"/>
                </a:solidFill>
              </a:rPr>
              <a:t>идея</a:t>
            </a:r>
            <a:r>
              <a:rPr lang="ru-RU" sz="3000" b="1" dirty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личностно-ориентированных технологий состоит в переходе от объяснения к пониманию, от монолога к диалогу, от социального контроля – к развитию, от управления – к самоуправлению. 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8557028"/>
              </p:ext>
            </p:extLst>
          </p:nvPr>
        </p:nvGraphicFramePr>
        <p:xfrm>
          <a:off x="143555" y="222195"/>
          <a:ext cx="8856890" cy="6460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6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59" y="374900"/>
            <a:ext cx="8704185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180955"/>
              </p:ext>
            </p:extLst>
          </p:nvPr>
        </p:nvGraphicFramePr>
        <p:xfrm>
          <a:off x="296260" y="1290638"/>
          <a:ext cx="8551480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Формы организации деятельности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840512"/>
              </p:ext>
            </p:extLst>
          </p:nvPr>
        </p:nvGraphicFramePr>
        <p:xfrm>
          <a:off x="143555" y="1290638"/>
          <a:ext cx="8856889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4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Функции личностно-ориентированного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436587"/>
              </p:ext>
            </p:extLst>
          </p:nvPr>
        </p:nvGraphicFramePr>
        <p:xfrm>
          <a:off x="143555" y="1290638"/>
          <a:ext cx="8856889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7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Позиция педагога в условиях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298785"/>
              </p:ext>
            </p:extLst>
          </p:nvPr>
        </p:nvGraphicFramePr>
        <p:xfrm>
          <a:off x="143555" y="1290638"/>
          <a:ext cx="8856889" cy="534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6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8856890" cy="763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Особенности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личностно-ориентированной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60" y="1749244"/>
            <a:ext cx="8551480" cy="47338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	В </a:t>
            </a:r>
            <a:r>
              <a:rPr lang="ru-RU" sz="3200" dirty="0">
                <a:solidFill>
                  <a:schemeClr val="tx1"/>
                </a:solidFill>
              </a:rPr>
              <a:t>центре внимания личностно-ориентированных технологий – уникальная целостная личность растущего человека, которая стремится к максимальной реализации своих возможностей (</a:t>
            </a:r>
            <a:r>
              <a:rPr lang="ru-RU" sz="3200" dirty="0" err="1">
                <a:solidFill>
                  <a:schemeClr val="tx1"/>
                </a:solidFill>
              </a:rPr>
              <a:t>самоактуализации</a:t>
            </a:r>
            <a:r>
              <a:rPr lang="ru-RU" sz="3200" dirty="0">
                <a:solidFill>
                  <a:schemeClr val="tx1"/>
                </a:solidFill>
              </a:rPr>
              <a:t>), открыта для восприятия нового опыта, способна на осознанный и ответственный выбор в разнообразных жизненных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23989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380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ЛИЧНОСТНО-ОРИЕНТИРОВАННАЯ ТЕХНОЛОГИЯ</vt:lpstr>
      <vt:lpstr>Презентация PowerPoint</vt:lpstr>
      <vt:lpstr>Презентация PowerPoint</vt:lpstr>
      <vt:lpstr>Презентация PowerPoint</vt:lpstr>
      <vt:lpstr>Задачи  личностно-ориентированной технологии</vt:lpstr>
      <vt:lpstr>Формы организации деятельности  личностно-ориентированной технологии</vt:lpstr>
      <vt:lpstr>Функции личностно-ориентированного образования</vt:lpstr>
      <vt:lpstr>Позиция педагога в условиях  личностно-ориентированной технологии</vt:lpstr>
      <vt:lpstr>Особенности  личностно-ориентированной технологии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40</cp:revision>
  <dcterms:created xsi:type="dcterms:W3CDTF">2013-08-21T19:17:07Z</dcterms:created>
  <dcterms:modified xsi:type="dcterms:W3CDTF">2015-02-05T17:31:23Z</dcterms:modified>
</cp:coreProperties>
</file>