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4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FA52-8891-4C2F-852C-A0665528405C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04CD-F76B-4ADC-84EF-CD0966B88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FA52-8891-4C2F-852C-A0665528405C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04CD-F76B-4ADC-84EF-CD0966B88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FA52-8891-4C2F-852C-A0665528405C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04CD-F76B-4ADC-84EF-CD0966B88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FA52-8891-4C2F-852C-A0665528405C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04CD-F76B-4ADC-84EF-CD0966B88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FA52-8891-4C2F-852C-A0665528405C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04CD-F76B-4ADC-84EF-CD0966B88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FA52-8891-4C2F-852C-A0665528405C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04CD-F76B-4ADC-84EF-CD0966B88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FA52-8891-4C2F-852C-A0665528405C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04CD-F76B-4ADC-84EF-CD0966B88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FA52-8891-4C2F-852C-A0665528405C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04CD-F76B-4ADC-84EF-CD0966B88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FA52-8891-4C2F-852C-A0665528405C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04CD-F76B-4ADC-84EF-CD0966B88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FA52-8891-4C2F-852C-A0665528405C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04CD-F76B-4ADC-84EF-CD0966B88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FA52-8891-4C2F-852C-A0665528405C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04CD-F76B-4ADC-84EF-CD0966B88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CFA52-8891-4C2F-852C-A0665528405C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904CD-F76B-4ADC-84EF-CD0966B88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71678"/>
            <a:ext cx="8358246" cy="47863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Внеклассное мероприятие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по математике для 5 классов.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dirty="0" smtClean="0">
                <a:solidFill>
                  <a:srgbClr val="FF0000"/>
                </a:solidFill>
              </a:rPr>
              <a:t>«Математический  КВН»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rgbClr val="0070C0"/>
                </a:solidFill>
              </a:rPr>
              <a:t>                                     </a:t>
            </a:r>
            <a:r>
              <a:rPr lang="ru-RU" sz="3600" i="1" dirty="0" smtClean="0">
                <a:solidFill>
                  <a:srgbClr val="0070C0"/>
                </a:solidFill>
              </a:rPr>
              <a:t>Подготовила</a:t>
            </a:r>
            <a:br>
              <a:rPr lang="ru-RU" sz="3600" i="1" dirty="0" smtClean="0">
                <a:solidFill>
                  <a:srgbClr val="0070C0"/>
                </a:solidFill>
              </a:rPr>
            </a:br>
            <a:r>
              <a:rPr lang="ru-RU" sz="3600" i="1" dirty="0" smtClean="0">
                <a:solidFill>
                  <a:srgbClr val="0070C0"/>
                </a:solidFill>
              </a:rPr>
              <a:t>                                учитель ФГКОУ  СОШ  №167</a:t>
            </a:r>
            <a:br>
              <a:rPr lang="ru-RU" sz="3600" i="1" dirty="0" smtClean="0">
                <a:solidFill>
                  <a:srgbClr val="0070C0"/>
                </a:solidFill>
              </a:rPr>
            </a:br>
            <a:r>
              <a:rPr lang="ru-RU" sz="3600" i="1" dirty="0" smtClean="0">
                <a:solidFill>
                  <a:srgbClr val="0070C0"/>
                </a:solidFill>
              </a:rPr>
              <a:t>                                </a:t>
            </a:r>
            <a:r>
              <a:rPr lang="ru-RU" sz="3600" i="1" dirty="0" err="1" smtClean="0">
                <a:solidFill>
                  <a:srgbClr val="0070C0"/>
                </a:solidFill>
              </a:rPr>
              <a:t>Чубакова</a:t>
            </a:r>
            <a:r>
              <a:rPr lang="ru-RU" sz="3600" i="1" dirty="0" smtClean="0">
                <a:solidFill>
                  <a:srgbClr val="0070C0"/>
                </a:solidFill>
              </a:rPr>
              <a:t> Раиса Николаевна.</a:t>
            </a:r>
            <a:br>
              <a:rPr lang="ru-RU" sz="3600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/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Администратор\Desktop\Новая папка\4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00438"/>
            <a:ext cx="2211609" cy="152241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21444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Веселая рыбалка «Конкурс – я»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614364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1. Миша исписал 10 страниц тетради, что составляет 5\6 всей тетради.</a:t>
            </a:r>
            <a:endParaRPr lang="ru-RU" sz="2000" dirty="0" smtClean="0"/>
          </a:p>
          <a:p>
            <a:r>
              <a:rPr lang="ru-RU" sz="2000" b="1" dirty="0" smtClean="0"/>
              <a:t>Сколько страниц в тетради?</a:t>
            </a:r>
            <a:endParaRPr lang="ru-RU" sz="2000" dirty="0" smtClean="0"/>
          </a:p>
          <a:p>
            <a:r>
              <a:rPr lang="ru-RU" sz="2000" b="1" dirty="0" smtClean="0"/>
              <a:t>2. Человек прошёл 2\3 дороги. Какова длина всей  дороги, если он пошёл 4 км?</a:t>
            </a:r>
            <a:endParaRPr lang="ru-RU" sz="2000" dirty="0" smtClean="0"/>
          </a:p>
          <a:p>
            <a:r>
              <a:rPr lang="ru-RU" sz="2000" b="1" dirty="0" smtClean="0"/>
              <a:t>3. От дыни массой 2кг 500г отрезали 2\5 дыни. Чему равна масса отрезанного куска?</a:t>
            </a:r>
            <a:endParaRPr lang="ru-RU" sz="2000" dirty="0" smtClean="0"/>
          </a:p>
          <a:p>
            <a:r>
              <a:rPr lang="ru-RU" sz="2000" b="1" dirty="0" smtClean="0"/>
              <a:t>4.Сколько минут в трети часа;   в четверти часа;  в половине часа?</a:t>
            </a:r>
            <a:endParaRPr lang="ru-RU" sz="2000" dirty="0" smtClean="0"/>
          </a:p>
          <a:p>
            <a:r>
              <a:rPr lang="ru-RU" sz="2000" b="1" dirty="0" smtClean="0"/>
              <a:t>5.Объём комнаты равен 60 м</a:t>
            </a:r>
            <a:r>
              <a:rPr lang="ru-RU" sz="2000" b="1" baseline="30000" dirty="0" smtClean="0"/>
              <a:t>3</a:t>
            </a:r>
            <a:r>
              <a:rPr lang="ru-RU" sz="2000" b="1" dirty="0" smtClean="0"/>
              <a:t>. Высота комнаты 3 метра, а ширина 4 метра.</a:t>
            </a:r>
            <a:endParaRPr lang="ru-RU" sz="2000" dirty="0" smtClean="0"/>
          </a:p>
          <a:p>
            <a:r>
              <a:rPr lang="ru-RU" sz="2000" b="1" dirty="0" smtClean="0"/>
              <a:t>Найти длину комнаты?</a:t>
            </a:r>
            <a:endParaRPr lang="ru-RU" sz="2000" dirty="0" smtClean="0"/>
          </a:p>
          <a:p>
            <a:r>
              <a:rPr lang="ru-RU" sz="2000" b="1" dirty="0" smtClean="0"/>
              <a:t>6.Вычислить:  а) 4× 15×100         б)25×17×4</a:t>
            </a:r>
            <a:endParaRPr lang="ru-RU" sz="2000" dirty="0" smtClean="0"/>
          </a:p>
          <a:p>
            <a:r>
              <a:rPr lang="ru-RU" sz="2000" b="1" dirty="0" smtClean="0"/>
              <a:t>7.Упростиь:  а) 4а + 90а           б) 86у – 16у       в) 302а – а.</a:t>
            </a:r>
            <a:endParaRPr lang="ru-RU" sz="2000" dirty="0" smtClean="0"/>
          </a:p>
          <a:p>
            <a:r>
              <a:rPr lang="ru-RU" sz="2000" b="1" dirty="0" smtClean="0"/>
              <a:t>8.Решить уравнения: а) х+15=35     б)  у – 15= 42</a:t>
            </a:r>
            <a:endParaRPr lang="ru-RU" sz="2000" dirty="0" smtClean="0"/>
          </a:p>
          <a:p>
            <a:r>
              <a:rPr lang="ru-RU" sz="2000" b="1" dirty="0" smtClean="0"/>
              <a:t>9.У Андрея 123 марки, а у Алёши в 3 раза меньше. Сколько всего марок у мальчиков.</a:t>
            </a:r>
            <a:endParaRPr lang="ru-RU" sz="2000" dirty="0" smtClean="0"/>
          </a:p>
          <a:p>
            <a:r>
              <a:rPr lang="ru-RU" sz="2000" b="1" dirty="0" smtClean="0"/>
              <a:t>10.Выразите в граммах:  а) 3кг 900г   б) 2кг 70г?</a:t>
            </a:r>
            <a:endParaRPr lang="ru-RU" sz="2000" dirty="0"/>
          </a:p>
        </p:txBody>
      </p:sp>
      <p:pic>
        <p:nvPicPr>
          <p:cNvPr id="1026" name="Picture 2" descr="C:\Users\Администратор\Desktop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3857628"/>
            <a:ext cx="1238735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Игра «Попробуй сосчитай».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3" name="Picture 1" descr="2013-01-10 00-05-00_01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3"/>
            <a:ext cx="8501122" cy="571503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Математический хоккей.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(43 х 19 – 1632 : 2) х (912 : 3 – 304)</a:t>
            </a:r>
          </a:p>
          <a:p>
            <a:endParaRPr lang="ru-RU" dirty="0"/>
          </a:p>
        </p:txBody>
      </p:sp>
      <p:pic>
        <p:nvPicPr>
          <p:cNvPr id="24578" name="Picture 2" descr="C:\Users\Администратор\Desktop\Новая папка\x_cda8ae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457118"/>
            <a:ext cx="5716020" cy="440088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Мы играем в КВН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Администратор\Desktop\Новая папка\SAM_15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34011">
            <a:off x="129051" y="1660263"/>
            <a:ext cx="3768992" cy="1512749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Новая папка\SAM_15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85860"/>
            <a:ext cx="3714776" cy="2089562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Новая папка\SAM_15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929066"/>
            <a:ext cx="3929090" cy="2352082"/>
          </a:xfrm>
          <a:prstGeom prst="rect">
            <a:avLst/>
          </a:prstGeom>
          <a:noFill/>
        </p:spPr>
      </p:pic>
      <p:pic>
        <p:nvPicPr>
          <p:cNvPr id="1030" name="Picture 6" descr="C:\Users\Администратор\Desktop\Новая папка\SAM_154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37281" y="4000504"/>
            <a:ext cx="4445733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196854">
            <a:off x="344248" y="264892"/>
            <a:ext cx="8612033" cy="353352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Спасибо всем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участникам!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25604" name="Picture 4" descr="C:\Users\Администратор\Desktop\Новая папка\kvn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199600">
            <a:off x="3592515" y="2933191"/>
            <a:ext cx="2358231" cy="1573475"/>
          </a:xfrm>
          <a:prstGeom prst="rect">
            <a:avLst/>
          </a:prstGeom>
          <a:noFill/>
        </p:spPr>
      </p:pic>
      <p:pic>
        <p:nvPicPr>
          <p:cNvPr id="25605" name="Picture 5" descr="C:\Users\Администратор\Desktop\Новая папка\0_7ba1f_b515843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784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Новая папка\KVN_matemati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дминистратор\Desktop\Новая папка\0_64769_6c37f0ba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9857" y="1813853"/>
            <a:ext cx="5608159" cy="5048619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Цели: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1). Развитие логического мышления;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2).Повысить мотивацию к учёбе.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3). Формирование применять полученные на уроках математики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знания в нестандартных ситуациях;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4). Формирование умения работать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микрогруппах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развитие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коммуникативных способностей;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5). Воспитание товарищества, чувства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взаимоподдержки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взаимопомощи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 проведения КВН и его содержание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 Вступительное слово.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Учитель и члены жюри обращаются к участникам и болельщикам с приветствием.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 Презентация команд.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1).  Название, эмблема, девиз команды.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2).  Домашнее задание ( сценка с математическим содержанием 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 Разминка.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Каждой команде поочередно задаются вопросы ( устные, рассчитанные на быстрый ответ 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IV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Конкурс капитанов.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Конкурсы для команд.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Игры с болельщиками.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Подведение итогов. Награждение победителей.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C:\Users\Администратор\Desktop\Новая папка\new_1161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429132"/>
            <a:ext cx="4511837" cy="242886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Вопросы для команд: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команда                                                           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команда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елке горел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7 свечей,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Сидели 7 ворон, одну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5 из них погасли.                                                  подстрелили.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Сколько осталось?                                               Сколько осталось?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2.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Три плюс три               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треугольника 3 угла,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умножить на 3.                                                   если один срезать,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Сколько будет?                                                   </a:t>
            </a: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колько останется?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1 насос за 1 мин. выкачивает 1 т.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воды.  За сколько минут 5 насосов  выкачают 5т воды?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Длина бревна 5 м., за 1 мин. отпиливают по 1 метру. За сколько минут распилят все бревно?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.Шел  Кондрат в Ленинград, а навстречу 12 ребят. У каждого по 3 лукошка, в каждом лукошке – кошка, у каждой кошки – 12 котят,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каждого котенка в зубах по 4 мышонка,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задумался старый Кондрат: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Сколько мышат и котят ребята несут в Ленинград?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Администратор\Pictures\OW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630183"/>
            <a:ext cx="2571767" cy="222781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.Мальчик ехал на велосипеде в город. Ему повстречалась         машина, в которой сидело шесть колхозников.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Каждый колхозник вез по одной курице 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паре валенок. Сколько живых существ ехало в город?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Сколько горошин может войти в пустой стакан?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что похожа половина яблока?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руках 10 пальцев. Сколько пальцев на 20 руках?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меня шесть сыновей. У каждого сына есть родная сестра. Сколько у меня детей?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C:\Users\Администратор\Desktop\Новая папка\x_fedc34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357562"/>
            <a:ext cx="3857652" cy="350043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Конкурс капитанов.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142984"/>
            <a:ext cx="850112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воде оказалась 10-я ступенька пароходной лестницы. Начался прилив. Вода поднимается на 30см в час. Между ступеньками лестницы 15см. Через сколько часов вода скроет 6-ую ступеньку?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.Электропоезд идет с Востока на Запад со скоростью 60км/час. В том же направлении дует ветер со скоростью 50км/час. В какую сторону отклоняется дым поезда.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.Мотоциклист ехал в поселок. По дороге он встретил три легковые машины и грузовик. Сколько всего машин ехало в поселок?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.Одно яйцо всмятку варят 4 минуты. Сколько минут нужно варить 5 яиц?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Какие знаки нужно поставить между тремя двойками, чтобы получить число 2?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.Между числами 5 и 6 поставить число, чтобы оно было больше 5 и меньше   6?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Администратор\Desktop\Новая папка\phon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1476415" cy="1285884"/>
          </a:xfrm>
          <a:prstGeom prst="rect">
            <a:avLst/>
          </a:prstGeom>
          <a:noFill/>
        </p:spPr>
      </p:pic>
      <p:pic>
        <p:nvPicPr>
          <p:cNvPr id="3" name="Picture 2" descr="C:\Users\Администратор\Desktop\image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2080" y="5236077"/>
            <a:ext cx="1539039" cy="157161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sz="5300" b="1" dirty="0" smtClean="0">
                <a:solidFill>
                  <a:srgbClr val="FF0000"/>
                </a:solidFill>
              </a:rPr>
              <a:t>Вычислительный конкурс «Кто быстрее»</a:t>
            </a:r>
            <a:r>
              <a:rPr lang="ru-RU" sz="5300" dirty="0" smtClean="0">
                <a:solidFill>
                  <a:srgbClr val="FF0000"/>
                </a:solidFill>
              </a:rPr>
              <a:t> </a:t>
            </a:r>
            <a:endParaRPr lang="ru-RU" sz="53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I 185+160</a:t>
            </a:r>
          </a:p>
          <a:p>
            <a:r>
              <a:rPr lang="ru-RU" dirty="0" smtClean="0"/>
              <a:t>1237+352</a:t>
            </a:r>
          </a:p>
          <a:p>
            <a:r>
              <a:rPr lang="ru-RU" dirty="0" smtClean="0"/>
              <a:t>1027- 415</a:t>
            </a:r>
          </a:p>
          <a:p>
            <a:r>
              <a:rPr lang="ru-RU" dirty="0" smtClean="0"/>
              <a:t>1286 - 825</a:t>
            </a:r>
          </a:p>
          <a:p>
            <a:r>
              <a:rPr lang="ru-RU" dirty="0" smtClean="0"/>
              <a:t>1560:2+9  </a:t>
            </a:r>
          </a:p>
          <a:p>
            <a:r>
              <a:rPr lang="ru-RU" dirty="0" smtClean="0"/>
              <a:t>1460:2+2</a:t>
            </a:r>
            <a:endParaRPr lang="ru-RU" dirty="0"/>
          </a:p>
        </p:txBody>
      </p:sp>
      <p:pic>
        <p:nvPicPr>
          <p:cNvPr id="6" name="Picture 2" descr="C:\Users\Администратор\Desktop\Новая папка\49119c240c80f3937ba2e50778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714488"/>
            <a:ext cx="3666030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 Кто быстрее»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50 х 2                     10 х 8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100 :  25                   80 : 16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789 + 11                 844 + 56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(34 + 37) х 100       ( 58 - 11)  х 100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125 + 75                  100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- 90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30 + 20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64 + 136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8" name="Picture 4" descr="C:\Users\Администратор\Desktop\Новая папка\0_6d209_b7ca1ee3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681913"/>
            <a:ext cx="4786346" cy="417608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theme/theme1.xml><?xml version="1.0" encoding="utf-8"?>
<a:theme xmlns:a="http://schemas.openxmlformats.org/drawingml/2006/main" name="Презентация1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333</TotalTime>
  <Words>799</Words>
  <Application>Microsoft Office PowerPoint</Application>
  <PresentationFormat>Экран (4:3)</PresentationFormat>
  <Paragraphs>82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Презентация1</vt:lpstr>
      <vt:lpstr>Внеклассное мероприятие по математике для 5 классов. «Математический  КВН»                                        Подготовила                                 учитель ФГКОУ  СОШ  №167                                 Чубакова Раиса Николаевна.    </vt:lpstr>
      <vt:lpstr>Слайд 2</vt:lpstr>
      <vt:lpstr>Слайд 3</vt:lpstr>
      <vt:lpstr>Слайд 4</vt:lpstr>
      <vt:lpstr>Слайд 5</vt:lpstr>
      <vt:lpstr>Слайд 6</vt:lpstr>
      <vt:lpstr>Конкурс капитанов. </vt:lpstr>
      <vt:lpstr> Вычислительный конкурс «Кто быстрее» </vt:lpstr>
      <vt:lpstr>Слайд 9</vt:lpstr>
      <vt:lpstr>Веселая рыбалка «Конкурс – я»</vt:lpstr>
      <vt:lpstr>Игра «Попробуй сосчитай».</vt:lpstr>
      <vt:lpstr>Математический хоккей.</vt:lpstr>
      <vt:lpstr>Мы играем в КВН</vt:lpstr>
      <vt:lpstr>Спасибо всем участникам!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DNA7 X86</cp:lastModifiedBy>
  <cp:revision>32</cp:revision>
  <dcterms:created xsi:type="dcterms:W3CDTF">2013-01-10T16:37:56Z</dcterms:created>
  <dcterms:modified xsi:type="dcterms:W3CDTF">2013-01-23T20:41:04Z</dcterms:modified>
</cp:coreProperties>
</file>