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5" r:id="rId4"/>
    <p:sldId id="258" r:id="rId5"/>
    <p:sldId id="300" r:id="rId6"/>
    <p:sldId id="302" r:id="rId7"/>
    <p:sldId id="303" r:id="rId8"/>
    <p:sldId id="312" r:id="rId9"/>
    <p:sldId id="259" r:id="rId10"/>
    <p:sldId id="292" r:id="rId11"/>
    <p:sldId id="260" r:id="rId12"/>
    <p:sldId id="261" r:id="rId13"/>
    <p:sldId id="265" r:id="rId14"/>
    <p:sldId id="274" r:id="rId15"/>
    <p:sldId id="266" r:id="rId16"/>
    <p:sldId id="267" r:id="rId17"/>
    <p:sldId id="268" r:id="rId18"/>
    <p:sldId id="314" r:id="rId19"/>
    <p:sldId id="269" r:id="rId20"/>
    <p:sldId id="305" r:id="rId21"/>
    <p:sldId id="308" r:id="rId22"/>
    <p:sldId id="29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CC38A-B595-4952-BCF1-2683001C7EF9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48A39-7465-4096-8B06-AE28E1E0A0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38 из 262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81399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30 летние Олимпийские игры в Лондоне</a:t>
            </a:r>
            <a:endParaRPr lang="ru-RU" sz="5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1 из 62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9673289">
            <a:off x="2005558" y="4515595"/>
            <a:ext cx="77303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Золотые    </a:t>
            </a:r>
            <a:r>
              <a:rPr lang="ru-RU" sz="4000" b="1" cap="all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мгновенья Олимпиады</a:t>
            </a:r>
            <a:endParaRPr lang="ru-RU" sz="40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а 20 из 21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791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Сборная России по синхронному плаванию – 1 место!</a:t>
            </a:r>
            <a:endParaRPr lang="ru-RU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а 53 из 217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62600" cy="4114800"/>
          </a:xfrm>
          <a:prstGeom prst="rect">
            <a:avLst/>
          </a:prstGeom>
          <a:noFill/>
        </p:spPr>
      </p:pic>
      <p:pic>
        <p:nvPicPr>
          <p:cNvPr id="5124" name="Picture 4" descr="Картинка 190 из 121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71750"/>
            <a:ext cx="5486400" cy="42862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155736">
            <a:off x="-231426" y="3208555"/>
            <a:ext cx="93895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Арсен</a:t>
            </a:r>
            <a:r>
              <a:rPr lang="ru-RU" sz="36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  </a:t>
            </a:r>
            <a:r>
              <a:rPr lang="ru-RU" sz="3600" b="1" cap="all" spc="0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Галстян</a:t>
            </a:r>
            <a:r>
              <a:rPr lang="ru-RU" sz="36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завоевал   для    России </a:t>
            </a:r>
          </a:p>
          <a:p>
            <a:pPr algn="ctr"/>
            <a:r>
              <a:rPr lang="ru-RU" sz="36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первую   золотую   медаль!</a:t>
            </a:r>
            <a:endParaRPr lang="ru-RU" sz="36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153 из 217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Гимнастки  </a:t>
            </a:r>
            <a:r>
              <a:rPr lang="ru-RU" sz="2800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Алия</a:t>
            </a:r>
            <a:r>
              <a:rPr lang="ru-RU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Мустафина, Ксения Афанасьева, Анастасия Гришина, Виктория </a:t>
            </a:r>
            <a:r>
              <a:rPr lang="ru-RU" sz="2800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Комова</a:t>
            </a:r>
            <a:r>
              <a:rPr lang="ru-RU" sz="28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, Мария Пасека – 2 место в командном многоборье!</a:t>
            </a:r>
            <a:endParaRPr lang="ru-RU" sz="2800" b="1" cap="all" spc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6" name="Picture 4" descr="Картинка 23 из 4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81400" cy="3084460"/>
          </a:xfrm>
          <a:prstGeom prst="rect">
            <a:avLst/>
          </a:prstGeom>
          <a:noFill/>
        </p:spPr>
      </p:pic>
      <p:pic>
        <p:nvPicPr>
          <p:cNvPr id="44038" name="Picture 6" descr="Картинка 24 из 4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"/>
            <a:ext cx="3429000" cy="3124200"/>
          </a:xfrm>
          <a:prstGeom prst="rect">
            <a:avLst/>
          </a:prstGeom>
          <a:noFill/>
        </p:spPr>
      </p:pic>
      <p:pic>
        <p:nvPicPr>
          <p:cNvPr id="44040" name="Picture 8" descr="Картинка 46 из 4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038600" cy="3429000"/>
          </a:xfrm>
          <a:prstGeom prst="rect">
            <a:avLst/>
          </a:prstGeom>
          <a:noFill/>
        </p:spPr>
      </p:pic>
      <p:pic>
        <p:nvPicPr>
          <p:cNvPr id="44042" name="Picture 10" descr="Картинка 66 из 4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581400"/>
            <a:ext cx="3581400" cy="3276600"/>
          </a:xfrm>
          <a:prstGeom prst="rect">
            <a:avLst/>
          </a:prstGeom>
          <a:noFill/>
        </p:spPr>
      </p:pic>
      <p:pic>
        <p:nvPicPr>
          <p:cNvPr id="44034" name="Picture 2" descr="Картинка 6 из 49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447800"/>
            <a:ext cx="3429000" cy="3962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33480" y="0"/>
            <a:ext cx="62770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Олипийская</a:t>
            </a:r>
            <a:r>
              <a:rPr lang="ru-RU" sz="36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чемпионка – Евгения </a:t>
            </a:r>
            <a:r>
              <a:rPr lang="ru-RU" sz="36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Канаева</a:t>
            </a:r>
            <a:endParaRPr lang="ru-RU" sz="36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Картинка 175 из 579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43450" cy="4343400"/>
          </a:xfrm>
          <a:prstGeom prst="rect">
            <a:avLst/>
          </a:prstGeom>
          <a:noFill/>
        </p:spPr>
      </p:pic>
      <p:pic>
        <p:nvPicPr>
          <p:cNvPr id="41988" name="Picture 4" descr="Картинка 20 из 2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48000"/>
            <a:ext cx="5029200" cy="381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972394">
            <a:off x="-127823" y="2477874"/>
            <a:ext cx="927168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Российские                </a:t>
            </a:r>
            <a:r>
              <a:rPr lang="ru-RU" sz="28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тхэквондисты</a:t>
            </a:r>
            <a:endParaRPr lang="ru-RU" sz="28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2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Анастасия    Барышникова   и    Алексей Денисенко </a:t>
            </a:r>
          </a:p>
          <a:p>
            <a:pPr algn="ctr"/>
            <a:r>
              <a:rPr lang="ru-RU" sz="28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Завоевали        бронзовые               медали!</a:t>
            </a:r>
            <a:endParaRPr lang="ru-RU" sz="28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Картинка 23 из 17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000" cy="3276600"/>
          </a:xfrm>
          <a:prstGeom prst="rect">
            <a:avLst/>
          </a:prstGeom>
          <a:noFill/>
        </p:spPr>
      </p:pic>
      <p:pic>
        <p:nvPicPr>
          <p:cNvPr id="40968" name="Picture 8" descr="Картинка 22 из 17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3352800"/>
          </a:xfrm>
          <a:prstGeom prst="rect">
            <a:avLst/>
          </a:prstGeom>
          <a:noFill/>
        </p:spPr>
      </p:pic>
      <p:pic>
        <p:nvPicPr>
          <p:cNvPr id="40970" name="Picture 10" descr="Картинка 38 из 171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5334000" cy="3352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10200" y="3733800"/>
            <a:ext cx="373380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В финальном матче  со сборной Бразилии  наши волейболисты отвоевали  золото, проиграв  первые два </a:t>
            </a:r>
            <a:r>
              <a:rPr lang="ru-RU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сэта</a:t>
            </a: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!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Картинка 76 из 5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86740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Теннисистка Мария Шарапова – серебряный призер  Олимпиады </a:t>
            </a:r>
            <a:endParaRPr lang="ru-RU" sz="32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Картинка 285 из 54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79120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Волгоградская спортсменка Елена </a:t>
            </a:r>
            <a:r>
              <a:rPr lang="ru-RU" sz="36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иссинбаева</a:t>
            </a:r>
            <a:endParaRPr lang="ru-RU" sz="36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Картинка 258 из 54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9655693">
            <a:off x="-468988" y="3003083"/>
            <a:ext cx="9942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Закрытие  </a:t>
            </a:r>
            <a:r>
              <a:rPr lang="ru-RU" sz="54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Л</a:t>
            </a:r>
            <a:r>
              <a:rPr lang="ru-RU" sz="5400" b="1" cap="none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ондонской Олимпиады</a:t>
            </a:r>
            <a:endParaRPr lang="ru-RU" sz="5400" b="1" cap="none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blog.case.edu/james.chang/2007/06/07/favorite_2012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33480" y="5181600"/>
            <a:ext cx="62770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24.07.-12.08.2012 год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1nsk.ru/data/foto/155/240/3eded35e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" y="2057400"/>
            <a:ext cx="936693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Главный итог завершившихся Игр  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30 Олимпиады в Лондоне- то чувство гордости за нашу страну,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которую испытывали болельщики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лагодаря  выступлениям российских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олимпийцев.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                                    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Александр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Жуков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Олимпийская сборная России вернулась в Москв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" y="0"/>
            <a:ext cx="8915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Встреча  российских олимпийцев  в Шереметь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ево</a:t>
            </a:r>
            <a:endParaRPr lang="ru-RU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304800" y="7777578"/>
            <a:ext cx="5583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cap="all" dirty="0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Текст надписи</a:t>
            </a:r>
            <a:endParaRPr lang="ru-RU" sz="5400" b="1" cap="all" dirty="0">
              <a:ln w="0"/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81399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ОЛИМПИЙСКИЙ УРОК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7" name="Picture 2" descr="http://resize.yandex.net/600x10000_in__.jpg?url=http%3A%2F%2Fwww.yugopolis.ru%2Fdata%2Fmediadb%2F2383%2F0000%2F0618%2F61828%2F600x10000_in__.jpg&amp;width=120&amp;height=90&amp;typemap=gif%3Ajpeg%3Bpng%3Apng%3B*%3Ajpeg%3B&amp;crop=yes&amp;enlarge=no&amp;key=f4c0083873b81514e9874914f66f3a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resize.yandex.net/600x10000_in__.jpg?url=http%3A%2F%2Fwww.yugopolis.ru%2Fdata%2Fmediadb%2F2383%2F0000%2F0618%2F61828%2F600x10000_in__.jpg&amp;width=120&amp;height=90&amp;typemap=gif%3Ajpeg%3Bpng%3Apng%3B*%3Ajpeg%3B&amp;crop=yes&amp;enlarge=no&amp;key=f4c0083873b81514e9874914f66f3a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http://resize.yandex.net/600x10000_in__.jpg?url=http%3A%2F%2Fwww.yugopolis.ru%2Fdata%2Fmediadb%2F2383%2F0000%2F0618%2F61828%2F600x10000_in__.jpg&amp;width=120&amp;height=90&amp;typemap=gif%3Ajpeg%3Bpng%3Apng%3B*%3Ajpeg%3B&amp;crop=yes&amp;enlarge=no&amp;key=f4c0083873b81514e9874914f66f3a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4813994"/>
            <a:ext cx="8915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95800"/>
            <a:ext cx="89154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Презентацию    подготовила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Классный  руководитель  6 класса  МБОУ 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«</a:t>
            </a:r>
            <a:r>
              <a:rPr lang="ru-RU" sz="3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Самофаловская</a:t>
            </a:r>
            <a:r>
              <a:rPr lang="ru-RU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   </a:t>
            </a:r>
            <a:r>
              <a:rPr lang="ru-RU" sz="3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сош</a:t>
            </a:r>
            <a:r>
              <a:rPr lang="ru-RU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»</a:t>
            </a:r>
          </a:p>
          <a:p>
            <a:pPr algn="ctr"/>
            <a:r>
              <a:rPr lang="ru-RU" sz="3200" b="1" cap="all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Науменко</a:t>
            </a:r>
            <a:r>
              <a:rPr lang="ru-RU" sz="32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   Людмила   Ивановна </a:t>
            </a:r>
            <a:endParaRPr lang="ru-RU" sz="32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Картинка 57 из 573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60198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63880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Талисманы 30 летней  олимпиады в Лондоне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Картинка 31 из 52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4800" y="0"/>
            <a:ext cx="88391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Олимпийский стадион в Лондоне</a:t>
            </a:r>
            <a:endParaRPr lang="ru-RU" sz="48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Картинка 52 из 579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" y="5562600"/>
            <a:ext cx="7315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 добрый путь!</a:t>
            </a:r>
            <a:endParaRPr lang="ru-RU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Картинка 135 из 579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181600"/>
            <a:ext cx="9144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Виталий </a:t>
            </a:r>
            <a:r>
              <a:rPr lang="ru-RU" sz="5400" b="1" cap="all" dirty="0" err="1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Мутко</a:t>
            </a:r>
            <a:r>
              <a:rPr lang="ru-RU" sz="5400" b="1" cap="all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 – </a:t>
            </a:r>
            <a:endParaRPr lang="ru-RU" sz="3600" b="1" cap="all" dirty="0" smtClean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3600" b="1" cap="all" spc="0" dirty="0" smtClean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Министр  туризма и спорта России</a:t>
            </a:r>
            <a:endParaRPr lang="ru-RU" sz="5400" b="1" cap="all" spc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Картинка 109 из 579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105400"/>
            <a:ext cx="91439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Александр Жуков – президент Олимпийского комитета России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а 103 из 217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495801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Сборная России на открытии Олимпиады в Лондоне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Картинка 57 из 524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3962400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 неофициальном командном зачете сборная Россия заняла 4 место, завоевав 82 медали: 24 золотых, 24 серебряных, 32 бронзовых!</a:t>
            </a:r>
            <a:endParaRPr lang="ru-RU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253</TotalTime>
  <Words>208</Words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Карен</dc:creator>
  <cp:lastModifiedBy>111</cp:lastModifiedBy>
  <cp:revision>43</cp:revision>
  <dcterms:created xsi:type="dcterms:W3CDTF">2012-08-14T04:54:44Z</dcterms:created>
  <dcterms:modified xsi:type="dcterms:W3CDTF">2012-10-30T18:49:04Z</dcterms:modified>
</cp:coreProperties>
</file>