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9" r:id="rId2"/>
    <p:sldId id="318" r:id="rId3"/>
    <p:sldId id="322" r:id="rId4"/>
    <p:sldId id="323" r:id="rId5"/>
    <p:sldId id="321" r:id="rId6"/>
    <p:sldId id="278" r:id="rId7"/>
    <p:sldId id="288" r:id="rId8"/>
    <p:sldId id="326" r:id="rId9"/>
    <p:sldId id="325" r:id="rId10"/>
    <p:sldId id="291" r:id="rId11"/>
    <p:sldId id="293" r:id="rId12"/>
    <p:sldId id="299" r:id="rId13"/>
    <p:sldId id="316" r:id="rId14"/>
    <p:sldId id="301" r:id="rId15"/>
    <p:sldId id="309" r:id="rId16"/>
    <p:sldId id="308" r:id="rId17"/>
    <p:sldId id="307" r:id="rId18"/>
    <p:sldId id="306" r:id="rId19"/>
    <p:sldId id="31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advTm="3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3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3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3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3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3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3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3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3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3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3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3000">
    <p:wedg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ГРАЧ</a:t>
            </a:r>
            <a:endParaRPr lang="ru-RU" dirty="0"/>
          </a:p>
        </p:txBody>
      </p:sp>
      <p:pic>
        <p:nvPicPr>
          <p:cNvPr id="4" name="Picture 2" descr="C:\Users\BACO\Desktop\Светлана\птицы\3513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142984"/>
            <a:ext cx="2685956" cy="25003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1142984"/>
            <a:ext cx="2857520" cy="258532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Весной прилетает птица. </a:t>
            </a:r>
          </a:p>
          <a:p>
            <a:r>
              <a:rPr lang="ru-RU" dirty="0" smtClean="0"/>
              <a:t>Поле вспашут - там любит кормиться.</a:t>
            </a:r>
          </a:p>
          <a:p>
            <a:r>
              <a:rPr lang="ru-RU" dirty="0" smtClean="0"/>
              <a:t>Всех перелётных птиц черней,</a:t>
            </a:r>
          </a:p>
          <a:p>
            <a:r>
              <a:rPr lang="ru-RU" dirty="0" smtClean="0"/>
              <a:t>Чистит пашню от червей.</a:t>
            </a:r>
          </a:p>
          <a:p>
            <a:r>
              <a:rPr lang="ru-RU" dirty="0" smtClean="0"/>
              <a:t>Летом за пахарем ходит,</a:t>
            </a:r>
          </a:p>
          <a:p>
            <a:r>
              <a:rPr lang="ru-RU" dirty="0" smtClean="0"/>
              <a:t>А под зиму </a:t>
            </a:r>
          </a:p>
          <a:p>
            <a:r>
              <a:rPr lang="ru-RU" dirty="0" smtClean="0"/>
              <a:t>С криком уходит.</a:t>
            </a:r>
            <a:endParaRPr lang="ru-RU" dirty="0"/>
          </a:p>
        </p:txBody>
      </p:sp>
    </p:spTree>
  </p:cSld>
  <p:clrMapOvr>
    <a:masterClrMapping/>
  </p:clrMapOvr>
  <p:transition advTm="3000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ВОРОНА</a:t>
            </a:r>
            <a:endParaRPr lang="ru-RU" dirty="0"/>
          </a:p>
        </p:txBody>
      </p:sp>
      <p:pic>
        <p:nvPicPr>
          <p:cNvPr id="4" name="Picture 4" descr="C:\Users\BACO\Desktop\Светлана\птицы\seraya-voro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00760" y="1214422"/>
            <a:ext cx="2685386" cy="26432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214422"/>
            <a:ext cx="3000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Кар-кар-кар! Кар-кар-кар! –</a:t>
            </a:r>
          </a:p>
          <a:p>
            <a:r>
              <a:rPr lang="ru-RU" dirty="0" smtClean="0"/>
              <a:t>Вот и весь репертуар.</a:t>
            </a:r>
          </a:p>
          <a:p>
            <a:r>
              <a:rPr lang="ru-RU" dirty="0" smtClean="0"/>
              <a:t>Оглашает крону клёна</a:t>
            </a:r>
          </a:p>
          <a:p>
            <a:r>
              <a:rPr lang="ru-RU" dirty="0" smtClean="0"/>
              <a:t>Своим пением …</a:t>
            </a:r>
            <a:endParaRPr lang="ru-RU" dirty="0"/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СОРОКА</a:t>
            </a:r>
            <a:endParaRPr lang="ru-RU" dirty="0"/>
          </a:p>
        </p:txBody>
      </p:sp>
      <p:pic>
        <p:nvPicPr>
          <p:cNvPr id="4" name="Picture 6" descr="C:\Users\BACO\Desktop\Светлана\птицы\soroka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857884" y="1357298"/>
            <a:ext cx="2685956" cy="26432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285860"/>
            <a:ext cx="2857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Все стрекочет и вертится, </a:t>
            </a:r>
          </a:p>
          <a:p>
            <a:r>
              <a:rPr lang="ru-RU" dirty="0" smtClean="0"/>
              <a:t>Ей на месте не сидится, </a:t>
            </a:r>
          </a:p>
          <a:p>
            <a:r>
              <a:rPr lang="ru-RU" dirty="0" smtClean="0"/>
              <a:t>Длиннохвоста, белобока </a:t>
            </a:r>
          </a:p>
          <a:p>
            <a:r>
              <a:rPr lang="ru-RU" dirty="0" smtClean="0"/>
              <a:t>Вороватая …</a:t>
            </a:r>
            <a:endParaRPr lang="ru-RU" dirty="0"/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ВОРОБЕЙ</a:t>
            </a:r>
            <a:endParaRPr lang="ru-RU" dirty="0"/>
          </a:p>
        </p:txBody>
      </p:sp>
      <p:pic>
        <p:nvPicPr>
          <p:cNvPr id="17412" name="Picture 4" descr="C:\Users\BACO\Desktop\Светлана\птицы\скачанные файлы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285860"/>
            <a:ext cx="2539090" cy="25717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1357298"/>
            <a:ext cx="3500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Буян-мальчишка</a:t>
            </a:r>
          </a:p>
          <a:p>
            <a:r>
              <a:rPr lang="ru-RU" dirty="0" smtClean="0"/>
              <a:t>В сером армячишке</a:t>
            </a:r>
          </a:p>
          <a:p>
            <a:r>
              <a:rPr lang="ru-RU" dirty="0" smtClean="0"/>
              <a:t>По дворам шныряет,</a:t>
            </a:r>
          </a:p>
          <a:p>
            <a:r>
              <a:rPr lang="ru-RU" dirty="0" smtClean="0"/>
              <a:t>Крохи собирает.</a:t>
            </a:r>
            <a:endParaRPr lang="ru-RU" dirty="0"/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>ГЛУХАРЬ</a:t>
            </a:r>
            <a:endParaRPr lang="ru-RU" dirty="0"/>
          </a:p>
        </p:txBody>
      </p:sp>
      <p:pic>
        <p:nvPicPr>
          <p:cNvPr id="8" name="Picture 9" descr="C:\Users\BACO\Desktop\Светлана\птицы\fil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286512" y="1196752"/>
            <a:ext cx="2677976" cy="26608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1214423"/>
            <a:ext cx="3286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Вам встречалась на поляне</a:t>
            </a:r>
          </a:p>
          <a:p>
            <a:r>
              <a:rPr lang="ru-RU" dirty="0" smtClean="0"/>
              <a:t> Птица с красными бровями?</a:t>
            </a:r>
            <a:endParaRPr lang="ru-RU" dirty="0"/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КРЯКВА</a:t>
            </a:r>
            <a:endParaRPr lang="ru-RU" dirty="0"/>
          </a:p>
        </p:txBody>
      </p:sp>
      <p:pic>
        <p:nvPicPr>
          <p:cNvPr id="4" name="Picture 5" descr="C:\Users\BACO\Desktop\Светлана\птицы\скачанные файл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86446" y="1428736"/>
            <a:ext cx="3048846" cy="25717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1285860"/>
            <a:ext cx="24288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Может плавать и нырять,</a:t>
            </a:r>
          </a:p>
          <a:p>
            <a:r>
              <a:rPr lang="ru-RU" dirty="0" smtClean="0"/>
              <a:t>В небе высоко летать.</a:t>
            </a:r>
          </a:p>
          <a:p>
            <a:r>
              <a:rPr lang="ru-RU" dirty="0" smtClean="0"/>
              <a:t>Мне скажи через минутку.</a:t>
            </a:r>
          </a:p>
          <a:p>
            <a:r>
              <a:rPr lang="ru-RU" dirty="0" smtClean="0"/>
              <a:t>Что за птица? </a:t>
            </a:r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ЦАПЛЯ</a:t>
            </a:r>
            <a:endParaRPr lang="ru-RU" dirty="0"/>
          </a:p>
        </p:txBody>
      </p:sp>
      <p:pic>
        <p:nvPicPr>
          <p:cNvPr id="4" name="Picture 3" descr="C:\Users\BACO\Desktop\Светлана\птицы\seraya_caplya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929322" y="1285860"/>
            <a:ext cx="2540799" cy="27146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285860"/>
            <a:ext cx="3429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одной ноге стоит, в воду пристально глядит.</a:t>
            </a:r>
          </a:p>
          <a:p>
            <a:r>
              <a:rPr lang="ru-RU" dirty="0" smtClean="0"/>
              <a:t>Тычет клювом наугад - ищет в речке лягушат.</a:t>
            </a:r>
            <a:endParaRPr lang="ru-RU" dirty="0"/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АИСТ</a:t>
            </a:r>
            <a:endParaRPr lang="ru-RU" dirty="0"/>
          </a:p>
        </p:txBody>
      </p:sp>
      <p:pic>
        <p:nvPicPr>
          <p:cNvPr id="4" name="Picture 4" descr="C:\Users\BACO\Desktop\Светлана\птицы\скачанные файлы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43636" y="1357299"/>
            <a:ext cx="2539660" cy="27146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285860"/>
            <a:ext cx="33575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Он живет на крыше дома – </a:t>
            </a:r>
          </a:p>
          <a:p>
            <a:r>
              <a:rPr lang="ru-RU" dirty="0" smtClean="0"/>
              <a:t>Длинноногий, длинноносый, </a:t>
            </a:r>
          </a:p>
          <a:p>
            <a:r>
              <a:rPr lang="ru-RU" dirty="0" smtClean="0"/>
              <a:t>Длинношеий, безголосый. </a:t>
            </a:r>
          </a:p>
          <a:p>
            <a:r>
              <a:rPr lang="ru-RU" dirty="0" smtClean="0"/>
              <a:t>Он летает на охоту</a:t>
            </a:r>
          </a:p>
          <a:p>
            <a:r>
              <a:rPr lang="ru-RU" dirty="0" smtClean="0"/>
              <a:t>За лягушками к болоту.</a:t>
            </a:r>
            <a:endParaRPr lang="ru-RU" dirty="0"/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ЖУРАВЛЬ</a:t>
            </a:r>
            <a:endParaRPr lang="ru-RU" dirty="0"/>
          </a:p>
        </p:txBody>
      </p:sp>
      <p:pic>
        <p:nvPicPr>
          <p:cNvPr id="3074" name="Picture 2" descr="C:\Users\BACO\Desktop\Светлана\птицы\11-350x3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124745"/>
            <a:ext cx="2673986" cy="27328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1142984"/>
            <a:ext cx="2928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Встали братья на ходули,</a:t>
            </a:r>
          </a:p>
          <a:p>
            <a:r>
              <a:rPr lang="ru-RU" dirty="0" smtClean="0"/>
              <a:t>Ищут корма по пути.</a:t>
            </a:r>
          </a:p>
          <a:p>
            <a:r>
              <a:rPr lang="ru-RU" dirty="0" smtClean="0"/>
              <a:t>На бегу ли, на ходу ли</a:t>
            </a:r>
          </a:p>
          <a:p>
            <a:r>
              <a:rPr lang="ru-RU" dirty="0" smtClean="0"/>
              <a:t>Им с ходулей не сойти.</a:t>
            </a:r>
            <a:endParaRPr lang="ru-RU" dirty="0"/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772400" cy="792087"/>
          </a:xfrm>
        </p:spPr>
        <p:txBody>
          <a:bodyPr/>
          <a:lstStyle/>
          <a:p>
            <a:r>
              <a:rPr lang="ru-RU" dirty="0" smtClean="0"/>
              <a:t>СНЕГИРЬ</a:t>
            </a:r>
            <a:endParaRPr lang="ru-RU" dirty="0"/>
          </a:p>
        </p:txBody>
      </p:sp>
      <p:pic>
        <p:nvPicPr>
          <p:cNvPr id="1026" name="Picture 2" descr="C:\Users\BACO\Desktop\Светлана\птицы\0a7ead5781bf17a4c912f8593c2a035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124744"/>
            <a:ext cx="2747704" cy="27328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1142984"/>
            <a:ext cx="30718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Красногрудый, чернокрылый,</a:t>
            </a:r>
          </a:p>
          <a:p>
            <a:r>
              <a:rPr lang="ru-RU" dirty="0" smtClean="0"/>
              <a:t>Любит зёрнышки клевать,</a:t>
            </a:r>
          </a:p>
          <a:p>
            <a:r>
              <a:rPr lang="ru-RU" dirty="0" smtClean="0"/>
              <a:t>С первым снегом на рябине</a:t>
            </a:r>
          </a:p>
          <a:p>
            <a:r>
              <a:rPr lang="ru-RU" dirty="0" smtClean="0"/>
              <a:t>Он появится опять.</a:t>
            </a:r>
            <a:endParaRPr lang="ru-RU" dirty="0"/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СОВА</a:t>
            </a:r>
            <a:endParaRPr lang="ru-RU" dirty="0"/>
          </a:p>
        </p:txBody>
      </p:sp>
      <p:pic>
        <p:nvPicPr>
          <p:cNvPr id="4" name="Picture 3" descr="C:\Users\BACO\Desktop\Светлана\птицы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72132" y="1124744"/>
            <a:ext cx="3571868" cy="27328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071546"/>
            <a:ext cx="3429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Угадайте, что за птица</a:t>
            </a:r>
          </a:p>
          <a:p>
            <a:r>
              <a:rPr lang="ru-RU" dirty="0" smtClean="0"/>
              <a:t>Света яркого боится,</a:t>
            </a:r>
          </a:p>
          <a:p>
            <a:r>
              <a:rPr lang="ru-RU" dirty="0" smtClean="0"/>
              <a:t>Клюв крючком, глаз пятачком?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000240"/>
            <a:ext cx="3429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Всю ночь летает -</a:t>
            </a:r>
          </a:p>
          <a:p>
            <a:r>
              <a:rPr lang="ru-RU" dirty="0" smtClean="0"/>
              <a:t>Мышей добывает.</a:t>
            </a:r>
          </a:p>
          <a:p>
            <a:r>
              <a:rPr lang="ru-RU" dirty="0" smtClean="0"/>
              <a:t>А станет светло -</a:t>
            </a:r>
          </a:p>
          <a:p>
            <a:r>
              <a:rPr lang="ru-RU" dirty="0" smtClean="0"/>
              <a:t>Спать летит в дупло</a:t>
            </a:r>
            <a:endParaRPr lang="ru-RU" dirty="0"/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СКВОРЕЦ</a:t>
            </a:r>
            <a:endParaRPr lang="ru-RU" dirty="0"/>
          </a:p>
        </p:txBody>
      </p:sp>
      <p:pic>
        <p:nvPicPr>
          <p:cNvPr id="4" name="Picture 5" descr="C:\Users\BACO\Desktop\Светлана\птицы\skvoret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929322" y="1214423"/>
            <a:ext cx="2675126" cy="242889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285860"/>
            <a:ext cx="30003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шесте - дворец,</a:t>
            </a:r>
          </a:p>
          <a:p>
            <a:r>
              <a:rPr lang="ru-RU" dirty="0" smtClean="0"/>
              <a:t>Во дворце - певец.</a:t>
            </a:r>
          </a:p>
          <a:p>
            <a:endParaRPr lang="ru-RU" dirty="0" smtClean="0"/>
          </a:p>
          <a:p>
            <a:r>
              <a:rPr lang="ru-RU" dirty="0" smtClean="0"/>
              <a:t>Он прилетает каждый год</a:t>
            </a:r>
          </a:p>
          <a:p>
            <a:r>
              <a:rPr lang="ru-RU" dirty="0" smtClean="0"/>
              <a:t>Туда, где домик ждёт.</a:t>
            </a:r>
          </a:p>
          <a:p>
            <a:r>
              <a:rPr lang="ru-RU" dirty="0" smtClean="0"/>
              <a:t>Чужие песни петь умеет,</a:t>
            </a:r>
          </a:p>
          <a:p>
            <a:r>
              <a:rPr lang="ru-RU" dirty="0" smtClean="0"/>
              <a:t>А всё же голос свой имеет</a:t>
            </a:r>
            <a:endParaRPr lang="ru-RU" dirty="0"/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СОЛОВЕЙ</a:t>
            </a:r>
            <a:endParaRPr lang="ru-RU" dirty="0"/>
          </a:p>
        </p:txBody>
      </p:sp>
      <p:pic>
        <p:nvPicPr>
          <p:cNvPr id="4" name="Picture 3" descr="C:\Users\BACO\Desktop\Светлана\птицы\скачанные файлы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72198" y="1340768"/>
            <a:ext cx="2676266" cy="23025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357298"/>
            <a:ext cx="314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Кто без нот и без свирели </a:t>
            </a:r>
          </a:p>
          <a:p>
            <a:r>
              <a:rPr lang="ru-RU" dirty="0" smtClean="0"/>
              <a:t>Лучше всех выводит трели, </a:t>
            </a:r>
          </a:p>
          <a:p>
            <a:r>
              <a:rPr lang="ru-RU" dirty="0" smtClean="0"/>
              <a:t>Голосистее, нежней?</a:t>
            </a:r>
          </a:p>
          <a:p>
            <a:r>
              <a:rPr lang="ru-RU" dirty="0" smtClean="0"/>
              <a:t>Кто же это?</a:t>
            </a:r>
            <a:endParaRPr lang="ru-RU" dirty="0"/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ЛАСТОЧКА</a:t>
            </a:r>
            <a:endParaRPr lang="ru-RU" dirty="0"/>
          </a:p>
        </p:txBody>
      </p:sp>
      <p:pic>
        <p:nvPicPr>
          <p:cNvPr id="10246" name="Picture 6" descr="C:\Users\BACO\Desktop\Светлана\птицы\bird07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268760"/>
            <a:ext cx="2748844" cy="24459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1285861"/>
            <a:ext cx="35004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Прилетает к нам с теплом,</a:t>
            </a:r>
          </a:p>
          <a:p>
            <a:r>
              <a:rPr lang="ru-RU" dirty="0" smtClean="0"/>
              <a:t>Путь проделав длинный,</a:t>
            </a:r>
          </a:p>
          <a:p>
            <a:r>
              <a:rPr lang="ru-RU" dirty="0" smtClean="0"/>
              <a:t>Лепит домик под окном</a:t>
            </a:r>
          </a:p>
          <a:p>
            <a:r>
              <a:rPr lang="ru-RU" dirty="0" smtClean="0"/>
              <a:t>Из травы и глины.</a:t>
            </a:r>
          </a:p>
          <a:p>
            <a:endParaRPr lang="ru-RU" dirty="0" smtClean="0"/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ЧАЙКА</a:t>
            </a:r>
            <a:endParaRPr lang="ru-RU" dirty="0"/>
          </a:p>
        </p:txBody>
      </p:sp>
      <p:pic>
        <p:nvPicPr>
          <p:cNvPr id="16387" name="Picture 3" descr="C:\Users\BACO\Desktop\Светлана\птицы\скачанные файлы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357298"/>
            <a:ext cx="2962018" cy="25717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1214422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Над волной она летает, </a:t>
            </a:r>
          </a:p>
          <a:p>
            <a:r>
              <a:rPr lang="ru-RU" dirty="0" smtClean="0"/>
              <a:t>Рыбу из воды хватает, </a:t>
            </a:r>
          </a:p>
          <a:p>
            <a:r>
              <a:rPr lang="ru-RU" dirty="0" smtClean="0"/>
              <a:t>Провожает корабли </a:t>
            </a:r>
          </a:p>
          <a:p>
            <a:r>
              <a:rPr lang="ru-RU" dirty="0" smtClean="0"/>
              <a:t>И встречает близ земли</a:t>
            </a:r>
            <a:endParaRPr lang="ru-RU" dirty="0"/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ДЯТЕЛ</a:t>
            </a:r>
            <a:endParaRPr lang="ru-RU" dirty="0"/>
          </a:p>
        </p:txBody>
      </p:sp>
      <p:pic>
        <p:nvPicPr>
          <p:cNvPr id="6" name="Picture 8" descr="C:\Users\BACO\Desktop\Светлана\птицы\dyatel_ptica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124744"/>
            <a:ext cx="2820852" cy="23042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1142985"/>
            <a:ext cx="3286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Кто в беретке ярко-красной,</a:t>
            </a:r>
          </a:p>
          <a:p>
            <a:r>
              <a:rPr lang="ru-RU" dirty="0" smtClean="0"/>
              <a:t>в черной курточке атласной? На меня он не глядит,</a:t>
            </a:r>
          </a:p>
          <a:p>
            <a:r>
              <a:rPr lang="ru-RU" dirty="0" smtClean="0"/>
              <a:t>все стучит, стучит, стучит.</a:t>
            </a:r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КУКУШКА</a:t>
            </a:r>
            <a:endParaRPr lang="ru-RU" dirty="0"/>
          </a:p>
        </p:txBody>
      </p:sp>
      <p:pic>
        <p:nvPicPr>
          <p:cNvPr id="14338" name="Picture 2" descr="C:\Users\BACO\Desktop\Светлана\птицы\Obyknovennaya-kukushk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268760"/>
            <a:ext cx="2961448" cy="266030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1285860"/>
            <a:ext cx="2714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 ворона, не синица, -</a:t>
            </a:r>
          </a:p>
          <a:p>
            <a:r>
              <a:rPr lang="ru-RU" dirty="0" smtClean="0"/>
              <a:t>Как зовётся эта птица?</a:t>
            </a:r>
          </a:p>
          <a:p>
            <a:r>
              <a:rPr lang="ru-RU" dirty="0" smtClean="0"/>
              <a:t>Примостилась на суку -</a:t>
            </a:r>
          </a:p>
          <a:p>
            <a:r>
              <a:rPr lang="ru-RU" dirty="0" smtClean="0"/>
              <a:t>Раздалось в лесу «ку-ку».</a:t>
            </a:r>
            <a:endParaRPr lang="ru-RU" dirty="0"/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ГОЛУБЬ</a:t>
            </a:r>
            <a:endParaRPr lang="ru-RU" dirty="0"/>
          </a:p>
        </p:txBody>
      </p:sp>
      <p:pic>
        <p:nvPicPr>
          <p:cNvPr id="5122" name="Picture 2" descr="C:\Users\BACO\Desktop\Светлана\птицы\26-350x2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86446" y="1643050"/>
            <a:ext cx="2901980" cy="250033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1571612"/>
            <a:ext cx="2786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Подбирает он проворно </a:t>
            </a:r>
          </a:p>
          <a:p>
            <a:r>
              <a:rPr lang="ru-RU" dirty="0" smtClean="0"/>
              <a:t> Кинутые ему зерна </a:t>
            </a:r>
          </a:p>
          <a:p>
            <a:r>
              <a:rPr lang="ru-RU" dirty="0" smtClean="0"/>
              <a:t> И гнездится на карнизе </a:t>
            </a:r>
          </a:p>
          <a:p>
            <a:r>
              <a:rPr lang="ru-RU" dirty="0" smtClean="0"/>
              <a:t> Наш любимый ... </a:t>
            </a:r>
            <a:endParaRPr lang="ru-RU" dirty="0"/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СИНИЦА</a:t>
            </a:r>
            <a:endParaRPr lang="ru-RU" dirty="0"/>
          </a:p>
        </p:txBody>
      </p:sp>
      <p:pic>
        <p:nvPicPr>
          <p:cNvPr id="4" name="Picture 5" descr="C:\Users\BACO\Desktop\Светлана\птицы\181eca2d483afd408cf28c2a46cbc6a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357950" y="1268760"/>
            <a:ext cx="2462522" cy="27317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285860"/>
            <a:ext cx="378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Спинкою зеленовата,</a:t>
            </a:r>
          </a:p>
          <a:p>
            <a:r>
              <a:rPr lang="ru-RU" dirty="0" smtClean="0"/>
              <a:t>Животиком желтовата,</a:t>
            </a:r>
          </a:p>
          <a:p>
            <a:r>
              <a:rPr lang="ru-RU" dirty="0" smtClean="0"/>
              <a:t>Чёрненькая шапочка</a:t>
            </a:r>
          </a:p>
          <a:p>
            <a:r>
              <a:rPr lang="ru-RU" dirty="0" smtClean="0"/>
              <a:t>И полоска шарфика.</a:t>
            </a:r>
            <a:endParaRPr lang="ru-RU" dirty="0"/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286</TotalTime>
  <Words>394</Words>
  <Application>Microsoft Office PowerPoint</Application>
  <PresentationFormat>Экран (4:3)</PresentationFormat>
  <Paragraphs>100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ГРАЧ</vt:lpstr>
      <vt:lpstr>СКВОРЕЦ</vt:lpstr>
      <vt:lpstr>СОЛОВЕЙ</vt:lpstr>
      <vt:lpstr>ЛАСТОЧКА</vt:lpstr>
      <vt:lpstr>ЧАЙКА</vt:lpstr>
      <vt:lpstr>ДЯТЕЛ</vt:lpstr>
      <vt:lpstr>КУКУШКА</vt:lpstr>
      <vt:lpstr>ГОЛУБЬ</vt:lpstr>
      <vt:lpstr>СИНИЦА</vt:lpstr>
      <vt:lpstr>ВОРОНА</vt:lpstr>
      <vt:lpstr>СОРОКА</vt:lpstr>
      <vt:lpstr>ВОРОБЕЙ</vt:lpstr>
      <vt:lpstr>ГЛУХАРЬ</vt:lpstr>
      <vt:lpstr>КРЯКВА</vt:lpstr>
      <vt:lpstr>ЦАПЛЯ</vt:lpstr>
      <vt:lpstr>АИСТ</vt:lpstr>
      <vt:lpstr>ЖУРАВЛЬ</vt:lpstr>
      <vt:lpstr>СНЕГИРЬ</vt:lpstr>
      <vt:lpstr>СОВА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СНЕГИРЬ</dc:title>
  <dc:creator>BACO</dc:creator>
  <cp:lastModifiedBy>user</cp:lastModifiedBy>
  <cp:revision>135</cp:revision>
  <dcterms:created xsi:type="dcterms:W3CDTF">2015-02-16T12:51:55Z</dcterms:created>
  <dcterms:modified xsi:type="dcterms:W3CDTF">2015-03-31T14:09:07Z</dcterms:modified>
</cp:coreProperties>
</file>