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74" r:id="rId5"/>
    <p:sldId id="270" r:id="rId6"/>
    <p:sldId id="263" r:id="rId7"/>
    <p:sldId id="265" r:id="rId8"/>
    <p:sldId id="271" r:id="rId9"/>
    <p:sldId id="267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56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D6E5AD-D3AB-45CC-948C-745814E9410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972AEF-1D2C-4BFA-9439-82536ACF3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3;&#1072;&#1090;&#1072;&#1096;&#1072;\Downloads\&#1044;&#1077;&#1090;&#1089;&#1082;&#1080;&#1077;%20&#1087;&#1077;&#1089;&#1085;&#1080;%20-%20&#1042;%20&#1083;&#1077;&#1089;&#1091;%20&#1088;&#1086;&#1076;&#1080;&#1083;&#1072;&#1089;&#1100;%20&#1077;&#1083;&#1086;&#1095;&#1082;&#1072;%20%20(audiopoisk.com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C:\Users\&#1053;&#1072;&#1090;&#1072;&#1096;&#1072;\Music\&#1084;&#1091;&#1079;&#1099;&#1082;&#1072;%20&#1076;&#1083;&#1103;%20&#1088;&#1072;&#1073;&#1086;&#1090;&#1099;\&#1055;&#1077;&#1089;&#1085;&#1103;%20&#1087;&#1088;&#1086;%20&#1089;&#1085;&#1077;&#1078;&#1080;&#1085;&#1082;&#1080;.%20&#1043;.%20&#1043;&#1083;&#1072;&#1076;&#1082;&#1086;&#1074;%20&#1080;&#1079;%20&#1082;&#1080;&#1085;&#1086;&#1092;&#1080;&#1083;&#1100;&#1084;&#1072;%20&#1044;&#1078;&#1077;&#1085;&#1090;&#1083;&#1100;&#1084;&#1077;&#1085;&#1099;%20&#1091;&#1076;&#1072;&#1095;&#1080;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&#1053;&#1072;&#1090;&#1072;&#1096;&#1072;\Music\&#1084;&#1091;&#1079;&#1099;&#1082;&#1072;%20&#1076;&#1083;&#1103;%20&#1088;&#1072;&#1073;&#1086;&#1090;&#1099;\&#1042;&#1072;&#1083;&#1100;&#1089;%20&#1089;&#1085;&#1077;&#1078;&#1085;&#1099;&#1093;%20&#1093;&#1083;&#1086;&#1087;&#1100;&#1077;&#1074;.&#1055;.&#1048;.&#1063;&#1072;&#1081;&#1082;&#1086;&#1074;&#1089;&#1082;&#1080;&#1081;,%20&#1073;&#1072;&#1083;&#1077;&#1090;%20&#1065;&#1077;&#1083;&#1082;&#1091;&#1085;&#1095;&#1080;&#1082;.mp3" TargetMode="External"/><Relationship Id="rId1" Type="http://schemas.openxmlformats.org/officeDocument/2006/relationships/audio" Target="file:///C:\Users\&#1053;&#1072;&#1090;&#1072;&#1096;&#1072;\Music\&#1084;&#1091;&#1079;&#1099;&#1082;&#1072;%20&#1076;&#1083;&#1103;%20&#1088;&#1072;&#1073;&#1086;&#1090;&#1099;\&#1044;&#1077;&#1082;&#1072;&#1073;&#1088;&#1100;.&#1055;.&#1048;.&#1063;&#1072;&#1081;&#1082;&#1086;&#1074;&#1089;&#1082;&#1080;&#1081;,&#1094;&#1080;&#1082;&#1083;%20&#1042;&#1088;&#1077;&#1084;&#1077;&#1085;&#1072;%20&#1075;&#1086;&#1076;&#1072;.mp3" TargetMode="Externa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3.png"/><Relationship Id="rId4" Type="http://schemas.openxmlformats.org/officeDocument/2006/relationships/audio" Target="file:///C:\Users\&#1053;&#1072;&#1090;&#1072;&#1096;&#1072;\Downloads\&#1044;&#1077;&#1090;&#1089;&#1082;&#1072;&#1103;%20&#1087;&#1077;&#1089;&#1077;&#1085;&#1082;&#1072;%20-%20&#1052;&#1072;&#1083;&#1077;&#1085;&#1100;&#1082;&#1086;&#1081;%20&#1077;&#1083;&#1086;&#1095;&#1082;&#1077;%20&#1093;&#1086;&#1083;&#1086;&#1076;&#1085;&#1086;%20&#1079;&#1080;&#1084;&#1086;&#1081;%20%20(audiopoisk.com).mp3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424936" cy="283574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КАЛЕЙДОСКОП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05064"/>
            <a:ext cx="5472608" cy="2592288"/>
          </a:xfrm>
        </p:spPr>
        <p:txBody>
          <a:bodyPr>
            <a:normAutofit/>
          </a:bodyPr>
          <a:lstStyle/>
          <a:p>
            <a:r>
              <a:rPr lang="ru-RU" i="1" cap="all" baseline="-12000" dirty="0" smtClean="0">
                <a:solidFill>
                  <a:schemeClr val="accent2">
                    <a:lumMod val="50000"/>
                  </a:schemeClr>
                </a:solidFill>
              </a:rPr>
              <a:t>Информационный журнал для родителей детей,</a:t>
            </a:r>
          </a:p>
          <a:p>
            <a:r>
              <a:rPr lang="ru-RU" i="1" cap="all" baseline="-120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i="1" cap="all" baseline="-12000" dirty="0" smtClean="0">
                <a:solidFill>
                  <a:schemeClr val="accent2">
                    <a:lumMod val="50000"/>
                  </a:schemeClr>
                </a:solidFill>
              </a:rPr>
              <a:t>осещающих группы №№ 2,4,6,8,9,12.</a:t>
            </a:r>
          </a:p>
          <a:p>
            <a:endParaRPr lang="ru-RU" i="1" cap="all" baseline="-1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i="1" cap="all" baseline="-1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i="1" cap="all" baseline="-1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cap="all" baseline="-1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Составитель –  музыкальный руководитель Мухина Н.Л.</a:t>
            </a:r>
            <a:endParaRPr lang="ru-RU" i="1" cap="all" baseline="-1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884368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концертные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залы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3212976"/>
            <a:ext cx="3528392" cy="3312368"/>
          </a:xfrm>
        </p:spPr>
        <p:txBody>
          <a:bodyPr/>
          <a:lstStyle/>
          <a:p>
            <a:r>
              <a:rPr lang="ru-RU" sz="2400" dirty="0" smtClean="0"/>
              <a:t>«Зазеркалье» </a:t>
            </a:r>
            <a:r>
              <a:rPr lang="ru-RU" dirty="0" smtClean="0"/>
              <a:t>-.детский музыкальный театр. </a:t>
            </a:r>
          </a:p>
          <a:p>
            <a:r>
              <a:rPr lang="ru-RU" dirty="0" smtClean="0"/>
              <a:t>Ст. метро «Достоевская» , ул.Рубинштейна, д.13.</a:t>
            </a:r>
          </a:p>
          <a:p>
            <a:r>
              <a:rPr lang="en-US" dirty="0" smtClean="0"/>
              <a:t>Zazerkal.ru</a:t>
            </a:r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/>
              <a:t>« Государственная Филармония для детей и юношества</a:t>
            </a:r>
            <a:r>
              <a:rPr lang="ru-RU" sz="1800" dirty="0" smtClean="0"/>
              <a:t>» </a:t>
            </a:r>
          </a:p>
          <a:p>
            <a:r>
              <a:rPr lang="ru-RU" dirty="0" smtClean="0"/>
              <a:t>Ст. метро «Лесная»,</a:t>
            </a:r>
          </a:p>
          <a:p>
            <a:r>
              <a:rPr lang="ru-RU" dirty="0" smtClean="0"/>
              <a:t>Большой Сампсониевский,79.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teatr-zazerkalie-festival-arlekin-1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30" r="16630"/>
          <a:stretch>
            <a:fillRect/>
          </a:stretch>
        </p:blipFill>
        <p:spPr>
          <a:xfrm>
            <a:off x="663682" y="1041002"/>
            <a:ext cx="4196350" cy="419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04664"/>
            <a:ext cx="34290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Календарь памятных дат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1916832"/>
            <a:ext cx="3382002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Совсем недавно песне  «В лесу родилась елочка» исполнилось  208лет.</a:t>
            </a:r>
          </a:p>
          <a:p>
            <a:endParaRPr lang="ru-RU" dirty="0" smtClean="0"/>
          </a:p>
          <a:p>
            <a:r>
              <a:rPr lang="ru-RU" dirty="0" smtClean="0"/>
              <a:t>Однажды, незадолго до Рождества, в 1903 году учитель Раиса Адамовна Кудашева сочинила большое стихотворение (в 24 четверостишия) под названием “Елка”. По совету друзей, которым оно очень понравилось, Раиса Адамовна отнесла его в детский журнал “Малютка”. Стихотворение тут же было напечатано.</a:t>
            </a:r>
          </a:p>
          <a:p>
            <a:endParaRPr lang="ru-RU" dirty="0" smtClean="0"/>
          </a:p>
          <a:p>
            <a:r>
              <a:rPr lang="ru-RU" dirty="0" smtClean="0"/>
              <a:t>Через два года известный агроном и большой любитель музыки Л. К. </a:t>
            </a:r>
            <a:r>
              <a:rPr lang="ru-RU" dirty="0" err="1" smtClean="0"/>
              <a:t>Бекман</a:t>
            </a:r>
            <a:r>
              <a:rPr lang="ru-RU" dirty="0" smtClean="0"/>
              <a:t> сочинил для своей маленькой дочурки Верочки песенку “В лесу родилась елочка” на слова Р. А. Кудашевой. Для простоты исполнения (Верочке было всего два года) были оставлены только 6 четверостиший. Девочке так понравилась песенка, что она тут же ее выучила и как-то исполнила перед гостями.</a:t>
            </a:r>
          </a:p>
          <a:p>
            <a:endParaRPr lang="ru-RU" dirty="0" smtClean="0"/>
          </a:p>
          <a:p>
            <a:r>
              <a:rPr lang="ru-RU" dirty="0" smtClean="0"/>
              <a:t> Вскоре вся Москва, а потом и вся Россия распевали эту песенку.</a:t>
            </a:r>
          </a:p>
          <a:p>
            <a:endParaRPr lang="ru-RU" dirty="0"/>
          </a:p>
        </p:txBody>
      </p:sp>
      <p:pic>
        <p:nvPicPr>
          <p:cNvPr id="2050" name="Picture 2" descr="http://www.nkj.ru/upload/iblock/60d/60dc4398485d3aafbe72fe863d883b3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299" b="1429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" name="Детские песни - В лесу родилась елоч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548680"/>
            <a:ext cx="3382002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64088" y="1844824"/>
            <a:ext cx="3429000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Консультации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Афиша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Музыкальная шкатулка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Музыка от «А до Я» –музыкальный словарик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Календарь памятных музыкальных дат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Театры и концертные залы для детей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</p:txBody>
      </p:sp>
      <p:pic>
        <p:nvPicPr>
          <p:cNvPr id="7" name="Рисунок 6" descr="9AaFnpCQWg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25" b="2625"/>
          <a:stretch>
            <a:fillRect/>
          </a:stretch>
        </p:blipFill>
        <p:spPr>
          <a:xfrm>
            <a:off x="611560" y="988880"/>
            <a:ext cx="4258362" cy="425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pic>
        <p:nvPicPr>
          <p:cNvPr id="5" name="Рисунок 4" descr="yandsear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7" r="12447"/>
          <a:stretch>
            <a:fillRect/>
          </a:stretch>
        </p:blipFill>
        <p:spPr/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4048" y="994201"/>
            <a:ext cx="352839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15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Детские праздники дома»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15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Благополучие в семье, забота о своих детях, счастье и семейный покой -все эти вопросы волнуют каждого человека и не зависят ни от места жительства, ни от науки, ни от чего-либо другого. Мы вращаемся в круговороте событий каждого будничного дня, и нас согревает мысль о доме, домашнем уюте, о любимых родных и близких, о детях. И благодаря этому мы способны пережить многие стрессы и неприятности, которые преподносит нам жизнь.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15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много значит для человека семья и милые сердцу семейные традиции! Все ощущения и чувства, пережитые нами в детстве, мы переносим в свой взрослый мир: приготовление с мамой восхитительно пахнущего пирога в уютной кухне, чтение книг в семейном кругу, совместные походы в театр, проведенные за городом выходные с рыбалкой и сбором грибов, восторг при покупке игрушек и, конечно же, радость и веселье в семейных торжествах и праздниках.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15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Впечатление от того, как мама с папой таинственно переглядываются между собой накануне твоего дня рождения, как однажды зимним утром ты просыпаешься от запаха хвои, украшение елки любимыми игрушками и многие другие счастливые моменты, поражающие и вызывающие волнение в душе, мы навсегда несем с собой по жизни как частичку чего-то необыкновенно приятного и неподдающегося течению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332656"/>
            <a:ext cx="3598026" cy="6264696"/>
          </a:xfrm>
        </p:spPr>
        <p:txBody>
          <a:bodyPr>
            <a:normAutofit fontScale="92500" lnSpcReduction="10000"/>
          </a:bodyPr>
          <a:lstStyle/>
          <a:p>
            <a:pPr indent="4413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рождения вашего ребенка, а также общепринятые праздники могут стать прекрасным средством, объединяющим ваших членов семьи, дарящим массу впечатлений, прекрасное настроение и ощущение счастья, к которому мы всегда стремимся. Устроить праздник в семье - не такое уж трудное дело. Самое главное, чтобы вы взялись за подготовку всей семьей. </a:t>
            </a:r>
          </a:p>
          <a:p>
            <a:pPr indent="4413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вашему ребенку и гостям праздник запомнился надолго, можно  приготовить пригласительные билеты, вместе продумать меню и, самое главное, подумать о различных интересных играх и занятиях , а также набольших призах для гостей. Хорошо иметь в запасе много игр на тот случай, если какая-то игра не понравилась гостям, чтобы веселее было детям при достаточно частой смене игр или же на случай, если задерживаются родители приглашенных детей.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41325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6159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важно, чтобы и дети участвовали в подготовке семейного праздника. При этом вы можете увидеть своего ребенка с неожиданной стороны, поможете развитию его творческих способностей, поспособствуете высокому накалу положительных эмоций. И будьте уверены: если вы с душой и творческим потенциалом отнесетесь к столь приятному и важному моменту, как семейный праздник, то и дети будут стремиться отдать в этой подготовке все самое ценное, на что они способны. Не это ли можно будет назвать вдохновением и семейным счастьем?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yandsear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7" r="12447"/>
          <a:stretch>
            <a:fillRect/>
          </a:stretch>
        </p:blipFill>
        <p:spPr>
          <a:xfrm>
            <a:off x="663682" y="1041002"/>
            <a:ext cx="4124342" cy="41243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92696"/>
            <a:ext cx="3382002" cy="989856"/>
          </a:xfrm>
        </p:spPr>
        <p:txBody>
          <a:bodyPr/>
          <a:lstStyle/>
          <a:p>
            <a:r>
              <a:rPr lang="ru-RU" dirty="0" smtClean="0"/>
              <a:t>Праздники в детском саду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16832"/>
            <a:ext cx="3429000" cy="3287042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«Осень»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«Новый год»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«8 Марта»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«Весна»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«Выпуск  детей в школу» (для детей подготовительной группы)</a:t>
            </a:r>
            <a:endParaRPr lang="ru-RU" dirty="0"/>
          </a:p>
        </p:txBody>
      </p:sp>
      <p:pic>
        <p:nvPicPr>
          <p:cNvPr id="13" name="Рисунок 12" descr="IMG_70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323528" y="3356992"/>
            <a:ext cx="2180126" cy="2180126"/>
          </a:xfrm>
        </p:spPr>
      </p:pic>
      <p:pic>
        <p:nvPicPr>
          <p:cNvPr id="1026" name="Picture 2" descr="C:\Users\Наташа\Pictures\Праздники на работе\День рождения детского сада(юбилей)\IMG_7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2536919" cy="2592288"/>
          </a:xfrm>
          <a:prstGeom prst="rect">
            <a:avLst/>
          </a:prstGeom>
          <a:noFill/>
        </p:spPr>
      </p:pic>
      <p:pic>
        <p:nvPicPr>
          <p:cNvPr id="14" name="Рисунок 13" descr="IMG_7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3" y="3356992"/>
            <a:ext cx="2976331" cy="2232248"/>
          </a:xfrm>
          <a:prstGeom prst="rect">
            <a:avLst/>
          </a:prstGeom>
        </p:spPr>
      </p:pic>
      <p:pic>
        <p:nvPicPr>
          <p:cNvPr id="15" name="Рисунок 14" descr="IMG_7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764704"/>
            <a:ext cx="26997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309994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Расписание            занятий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5292080" y="1052736"/>
            <a:ext cx="3456384" cy="5472608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Музыкальные занятия</a:t>
            </a:r>
          </a:p>
          <a:p>
            <a:endParaRPr lang="ru-RU" dirty="0" smtClean="0"/>
          </a:p>
          <a:p>
            <a:r>
              <a:rPr lang="ru-RU" dirty="0" smtClean="0"/>
              <a:t>Вторник – 8.45- группа№12</a:t>
            </a:r>
          </a:p>
          <a:p>
            <a:r>
              <a:rPr lang="ru-RU" dirty="0" smtClean="0"/>
              <a:t>                9.05- группа №2</a:t>
            </a:r>
          </a:p>
          <a:p>
            <a:r>
              <a:rPr lang="ru-RU" dirty="0" smtClean="0"/>
              <a:t>                9.30- группа №4</a:t>
            </a:r>
          </a:p>
          <a:p>
            <a:r>
              <a:rPr lang="ru-RU" dirty="0" smtClean="0"/>
              <a:t>              10.00- группа №6</a:t>
            </a:r>
          </a:p>
          <a:p>
            <a:r>
              <a:rPr lang="ru-RU" dirty="0" smtClean="0"/>
              <a:t>              10.30- группа №8</a:t>
            </a:r>
          </a:p>
          <a:p>
            <a:r>
              <a:rPr lang="ru-RU" dirty="0" smtClean="0"/>
              <a:t>               12.00- группа №9</a:t>
            </a:r>
          </a:p>
          <a:p>
            <a:endParaRPr lang="ru-RU" dirty="0" smtClean="0"/>
          </a:p>
          <a:p>
            <a:r>
              <a:rPr lang="ru-RU" dirty="0" smtClean="0"/>
              <a:t>Четверг -  8.45 – группа №12</a:t>
            </a:r>
          </a:p>
          <a:p>
            <a:r>
              <a:rPr lang="ru-RU" dirty="0" smtClean="0"/>
              <a:t>                 9.00- группа №8</a:t>
            </a:r>
          </a:p>
          <a:p>
            <a:r>
              <a:rPr lang="ru-RU" dirty="0" smtClean="0"/>
              <a:t>                 9.30 - группа №2</a:t>
            </a:r>
          </a:p>
          <a:p>
            <a:r>
              <a:rPr lang="ru-RU" dirty="0" smtClean="0"/>
              <a:t>                10.15-группа №9 </a:t>
            </a:r>
          </a:p>
          <a:p>
            <a:r>
              <a:rPr lang="ru-RU" dirty="0" smtClean="0"/>
              <a:t>               </a:t>
            </a:r>
          </a:p>
          <a:p>
            <a:r>
              <a:rPr lang="ru-RU" dirty="0" smtClean="0"/>
              <a:t> Пятница  - 10.30 – группа №4</a:t>
            </a:r>
          </a:p>
          <a:p>
            <a:r>
              <a:rPr lang="ru-RU" dirty="0" smtClean="0"/>
              <a:t>                     12.00 -группа №6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Музыкальные досуги</a:t>
            </a:r>
          </a:p>
          <a:p>
            <a:endParaRPr lang="ru-RU" dirty="0" smtClean="0"/>
          </a:p>
          <a:p>
            <a:r>
              <a:rPr lang="ru-RU" dirty="0" smtClean="0"/>
              <a:t>Понедельник – группы № 6, 12,2,4</a:t>
            </a:r>
          </a:p>
          <a:p>
            <a:endParaRPr lang="ru-RU" dirty="0" smtClean="0"/>
          </a:p>
          <a:p>
            <a:r>
              <a:rPr lang="ru-RU" dirty="0" smtClean="0"/>
              <a:t>Среда –  группы №  8.9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Утренняя гимнастика с музыкой</a:t>
            </a:r>
          </a:p>
          <a:p>
            <a:endParaRPr lang="ru-RU" dirty="0" smtClean="0"/>
          </a:p>
          <a:p>
            <a:r>
              <a:rPr lang="ru-RU" dirty="0" smtClean="0"/>
              <a:t>Четверг  - 8.10 – группы № 4-6</a:t>
            </a:r>
          </a:p>
          <a:p>
            <a:endParaRPr lang="ru-RU" dirty="0" smtClean="0"/>
          </a:p>
          <a:p>
            <a:r>
              <a:rPr lang="ru-RU" dirty="0" smtClean="0"/>
              <a:t>                 8.20 – группы №8-9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yandsear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7" r="12447"/>
          <a:stretch>
            <a:fillRect/>
          </a:stretch>
        </p:blipFill>
        <p:spPr>
          <a:xfrm>
            <a:off x="663682" y="1041002"/>
            <a:ext cx="3980326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6672"/>
            <a:ext cx="3429000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афиша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429000" cy="400712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+mj-lt"/>
              </a:rPr>
              <a:t>                    ДЕКАБРЬ</a:t>
            </a:r>
          </a:p>
          <a:p>
            <a:endParaRPr lang="ru-RU" i="1" dirty="0" smtClean="0">
              <a:solidFill>
                <a:srgbClr val="00B050"/>
              </a:solidFill>
              <a:latin typeface="+mj-lt"/>
            </a:endParaRPr>
          </a:p>
          <a:p>
            <a:pPr marL="228600" indent="-228600">
              <a:buAutoNum type="arabicPlain" startAt="26"/>
            </a:pPr>
            <a:r>
              <a:rPr lang="ru-RU" dirty="0" smtClean="0"/>
              <a:t>-  «К нам Снегурочка пришла» праздник для </a:t>
            </a:r>
          </a:p>
          <a:p>
            <a:pPr marL="228600" indent="-228600"/>
            <a:r>
              <a:rPr lang="ru-RU" dirty="0" smtClean="0"/>
              <a:t>детей группы№2</a:t>
            </a:r>
          </a:p>
          <a:p>
            <a:endParaRPr lang="ru-RU" dirty="0" smtClean="0"/>
          </a:p>
          <a:p>
            <a:pPr marL="228600" indent="-228600">
              <a:buAutoNum type="arabicPlain" startAt="27"/>
            </a:pPr>
            <a:r>
              <a:rPr lang="ru-RU" dirty="0" smtClean="0"/>
              <a:t>-  «Новогодние приключения царя Гороха»  , праздник  для  детей 8 и 9 групп. .Начало в 11.30</a:t>
            </a:r>
          </a:p>
          <a:p>
            <a:pPr marL="228600" indent="-228600">
              <a:buAutoNum type="arabicPlain" startAt="27"/>
            </a:pPr>
            <a:endParaRPr lang="ru-RU" dirty="0" smtClean="0"/>
          </a:p>
          <a:p>
            <a:pPr marL="228600" indent="-228600"/>
            <a:endParaRPr lang="ru-RU" dirty="0" smtClean="0"/>
          </a:p>
          <a:p>
            <a:pPr marL="228600" indent="-228600"/>
            <a:r>
              <a:rPr lang="ru-RU" dirty="0" smtClean="0"/>
              <a:t>27 - «Новогодние приключения царя Гороха» – праздник для детей 4 и 6 групп. Начало в 15.30.</a:t>
            </a:r>
          </a:p>
          <a:p>
            <a:pPr marL="228600" indent="-228600"/>
            <a:endParaRPr lang="ru-RU" dirty="0" smtClean="0"/>
          </a:p>
          <a:p>
            <a:pPr marL="228600" indent="-228600"/>
            <a:r>
              <a:rPr lang="ru-RU" dirty="0" smtClean="0"/>
              <a:t>30 -  «В гости к малышам елочка пришла» – праздник для детей 12 группы.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600" dirty="0" smtClean="0"/>
          </a:p>
          <a:p>
            <a:endParaRPr lang="ru-RU" sz="20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1600_1200_201001160950023840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454010" cy="1152128"/>
          </a:xfrm>
        </p:spPr>
        <p:txBody>
          <a:bodyPr/>
          <a:lstStyle/>
          <a:p>
            <a:r>
              <a:rPr lang="ru-RU" dirty="0" smtClean="0"/>
              <a:t>Музыкальная шкатулка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q1X0IObQBg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t="2625" b="2625"/>
          <a:stretch>
            <a:fillRect/>
          </a:stretch>
        </p:blipFill>
        <p:spPr/>
      </p:pic>
      <p:pic>
        <p:nvPicPr>
          <p:cNvPr id="6" name="Декабрь.П.И.Чайковский,цикл Времена г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92080" y="2060848"/>
            <a:ext cx="288032" cy="288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19168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«Декабрь». П.И.Чайковский, цикл «Времена года»</a:t>
            </a:r>
            <a:endParaRPr lang="ru-RU" sz="1400" dirty="0"/>
          </a:p>
        </p:txBody>
      </p:sp>
      <p:pic>
        <p:nvPicPr>
          <p:cNvPr id="8" name="Вальс снежных хлопьев.П.И.Чайковский, балет Щелкунч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292080" y="2780928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2636912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«Вальс снежных хлопьев».       П.И.Чайковский, балет «Щелкунчик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Песня про снежинки. Г. Гладков из кинофильма Джентльмены удач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5292080" y="3645024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36450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«Песня  про снежинки» из к/</a:t>
            </a:r>
            <a:r>
              <a:rPr lang="ru-RU" sz="1400" dirty="0" err="1" smtClean="0"/>
              <a:t>ф</a:t>
            </a:r>
            <a:r>
              <a:rPr lang="ru-RU" sz="1400" dirty="0" smtClean="0"/>
              <a:t> «Джентльмены удачи»</a:t>
            </a:r>
            <a:endParaRPr lang="ru-RU" sz="1400" dirty="0"/>
          </a:p>
        </p:txBody>
      </p:sp>
      <p:pic>
        <p:nvPicPr>
          <p:cNvPr id="12" name="Детская песенка - Маленькой елочке холодно зимой  (audiopoisk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5364088" y="450912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5913863" y="4509120"/>
            <a:ext cx="276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«Маленькой елочке холодно зимой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48680"/>
            <a:ext cx="342900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Музыка    </a:t>
            </a:r>
            <a:br>
              <a:rPr lang="ru-RU" dirty="0" smtClean="0"/>
            </a:br>
            <a:r>
              <a:rPr lang="ru-RU" dirty="0" smtClean="0"/>
              <a:t> от «А»  </a:t>
            </a:r>
            <a:r>
              <a:rPr lang="ru-RU" dirty="0" err="1" smtClean="0"/>
              <a:t>д</a:t>
            </a:r>
            <a:r>
              <a:rPr lang="ru-RU" dirty="0" smtClean="0"/>
              <a:t> о « 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060848"/>
            <a:ext cx="3528392" cy="47971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Балалайка- русский народный  3-струнныймузыкальный инструмент.</a:t>
            </a:r>
          </a:p>
          <a:p>
            <a:endParaRPr lang="ru-RU" dirty="0" smtClean="0"/>
          </a:p>
          <a:p>
            <a:r>
              <a:rPr lang="ru-RU" dirty="0" smtClean="0"/>
              <a:t>Бубен(тамбурин) – народный ударный инструмент в форме обруча, обтянутого кожей и вставленных в обруч металлических тарелочек.</a:t>
            </a:r>
          </a:p>
          <a:p>
            <a:endParaRPr lang="ru-RU" dirty="0" smtClean="0"/>
          </a:p>
          <a:p>
            <a:r>
              <a:rPr lang="ru-RU" dirty="0" smtClean="0"/>
              <a:t>Барабан – ударный инструмент. На большом  Б. играют палкой с мягкой колотушкой, на малом Б. – двумя деревянными палочками.</a:t>
            </a:r>
          </a:p>
          <a:p>
            <a:endParaRPr lang="ru-RU" dirty="0" smtClean="0"/>
          </a:p>
          <a:p>
            <a:r>
              <a:rPr lang="ru-RU" dirty="0" smtClean="0"/>
              <a:t>Баллада – музыкальное произведение, повествующее о подвигах, сказаниях.</a:t>
            </a:r>
          </a:p>
          <a:p>
            <a:endParaRPr lang="ru-RU" dirty="0" smtClean="0"/>
          </a:p>
          <a:p>
            <a:r>
              <a:rPr lang="ru-RU" dirty="0" smtClean="0"/>
              <a:t>Баркарола – песня итальянских лодочников</a:t>
            </a:r>
          </a:p>
          <a:p>
            <a:endParaRPr lang="ru-RU" dirty="0" smtClean="0"/>
          </a:p>
          <a:p>
            <a:r>
              <a:rPr lang="ru-RU" dirty="0" smtClean="0"/>
              <a:t>Былина – музыкальное произведение, в основу которого положен текст народных сказаний(былин)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26" r="3026"/>
          <a:stretch>
            <a:fillRect/>
          </a:stretch>
        </p:blipFill>
        <p:spPr bwMode="auto">
          <a:xfrm rot="-180000">
            <a:off x="802929" y="1316113"/>
            <a:ext cx="1858247" cy="185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Наташа\AppData\Local\Microsoft\Windows\Temporary Internet Files\Content.IE5\1C76OE8F\MC9003557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1829714" cy="1465783"/>
          </a:xfrm>
          <a:prstGeom prst="rect">
            <a:avLst/>
          </a:prstGeom>
          <a:noFill/>
        </p:spPr>
      </p:pic>
      <p:pic>
        <p:nvPicPr>
          <p:cNvPr id="1032" name="Picture 8" descr="C:\Users\Наташа\AppData\Local\Microsoft\Windows\Temporary Internet Files\Content.IE5\1C76OE8F\MC9001951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2051720" y="3501008"/>
            <a:ext cx="1823314" cy="176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4">
      <a:majorFont>
        <a:latin typeface="Blackadder ITC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1011</Words>
  <Application>Microsoft Office PowerPoint</Application>
  <PresentationFormat>Экран (4:3)</PresentationFormat>
  <Paragraphs>132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МУЗЫКАЛЬНЫЙ                КАЛЕЙДОСКОП</vt:lpstr>
      <vt:lpstr>СОДЕРЖАНИЕ</vt:lpstr>
      <vt:lpstr>Уважаемые родители!</vt:lpstr>
      <vt:lpstr>Слайд 4</vt:lpstr>
      <vt:lpstr>Праздники в детском саду</vt:lpstr>
      <vt:lpstr>Расписание            занятий</vt:lpstr>
      <vt:lpstr>афиша</vt:lpstr>
      <vt:lpstr>Музыкальная шкатулка</vt:lpstr>
      <vt:lpstr>Музыка      от «А»  д о « Я»</vt:lpstr>
      <vt:lpstr>Театры      концертные   залы </vt:lpstr>
      <vt:lpstr>Календарь памятных дат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 КАЛЕЙДОСКОП</dc:title>
  <dc:creator>Наташа</dc:creator>
  <cp:lastModifiedBy>Наташа</cp:lastModifiedBy>
  <cp:revision>52</cp:revision>
  <dcterms:created xsi:type="dcterms:W3CDTF">2013-09-07T16:53:49Z</dcterms:created>
  <dcterms:modified xsi:type="dcterms:W3CDTF">2013-12-10T10:58:01Z</dcterms:modified>
</cp:coreProperties>
</file>