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8353" y="4797152"/>
            <a:ext cx="6192688" cy="1969510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Составитель: </a:t>
            </a:r>
            <a:r>
              <a:rPr lang="ru-RU" dirty="0"/>
              <a:t>старший воспитатель ГБОУ Школа № 2101 площадка № 12 (детский сад № 2061</a:t>
            </a:r>
            <a:r>
              <a:rPr lang="ru-RU" dirty="0" smtClean="0"/>
              <a:t>) </a:t>
            </a:r>
            <a:r>
              <a:rPr lang="ru-RU" dirty="0" err="1" smtClean="0"/>
              <a:t>Козанова</a:t>
            </a:r>
            <a:r>
              <a:rPr lang="ru-RU" dirty="0" smtClean="0"/>
              <a:t> Л.И.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2592288"/>
          </a:xfrm>
        </p:spPr>
        <p:txBody>
          <a:bodyPr>
            <a:normAutofit/>
          </a:bodyPr>
          <a:lstStyle/>
          <a:p>
            <a:r>
              <a:rPr lang="ru-RU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Семинар – практикум для </a:t>
            </a:r>
            <a:r>
              <a:rPr lang="ru-RU" sz="3200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воспитателей</a:t>
            </a:r>
            <a:r>
              <a:rPr lang="en-US" sz="3200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200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теме:</a:t>
            </a:r>
            <a:r>
              <a:rPr lang="en-US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Заповедные </a:t>
            </a:r>
            <a:r>
              <a:rPr lang="ru-RU" sz="3200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уголки</a:t>
            </a:r>
            <a:r>
              <a:rPr lang="en-US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Филёвского</a:t>
            </a:r>
            <a:r>
              <a:rPr lang="ru-RU" sz="3200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парка»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68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Ответьте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вопросы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0916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Назовите главные достопримечательности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Филевского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парка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Расскажите об истории и развитии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Филевского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парка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Назовите растения подлеска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Филевского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парка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Какие редкие виды растений можно встретить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Филевском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парке?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 какими птицами можно понаблюдать?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 каких животных, обитающих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Филевском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парке можно рассказать детям?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743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ЦЕЛИ И ЗАДАЧИ СЕМИНАРА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Расширение и закрепление знаний педагогов о ближайшем окружении, изучение флоры и фауны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Филёвского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парка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Развитие творческого потенциала педагогов, их компетентность в сфере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экологии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Повысить профессиональное мастерство педагогов и эффективность их деятельности, установить тесное сотрудничество между педагогами детского сада</a:t>
            </a:r>
          </a:p>
          <a:p>
            <a:pPr marL="13716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6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 такое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Филёвский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парк?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348880"/>
            <a:ext cx="3898776" cy="30963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err="1"/>
              <a:t>Филёвский</a:t>
            </a:r>
            <a:r>
              <a:rPr lang="ru-RU" sz="2400" dirty="0"/>
              <a:t> лесопарк – самый крупный массив широколиственного леса в западной части Москвы с сохранившейся богатой флорой и фауной.</a:t>
            </a:r>
          </a:p>
        </p:txBody>
      </p:sp>
      <p:pic>
        <p:nvPicPr>
          <p:cNvPr id="4" name="Рисунок 3" descr="http://www.kuncevo-online.ru/images/photo_fil_park/3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1041" y="1988840"/>
            <a:ext cx="36004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2436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Достопримечательности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парка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http://www.kuncevo-online.ru/images/usadba_narishkina/pokrov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399828" cy="37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uncevo-online.ru/images/photo_fil_park/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068" b="5526"/>
          <a:stretch/>
        </p:blipFill>
        <p:spPr bwMode="auto">
          <a:xfrm>
            <a:off x="539552" y="1556792"/>
            <a:ext cx="3285971" cy="3773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0607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oscowparks.narod.ru/pipmoskv/suvpark/flora/sirius_msk_dsc22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25922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Флора парка Фили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1208" y="1628800"/>
            <a:ext cx="4042792" cy="38450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Зеленые насаждения занимают 60 % всей территории парка. Основными лесообразующими породами </a:t>
            </a:r>
            <a:r>
              <a:rPr lang="ru-RU" sz="2400" dirty="0" smtClean="0"/>
              <a:t>являются </a:t>
            </a:r>
            <a:r>
              <a:rPr lang="ru-RU" sz="2400" dirty="0"/>
              <a:t>широколистные - 88 %, остальное приходится на мелколиственные породы.</a:t>
            </a:r>
          </a:p>
        </p:txBody>
      </p:sp>
      <p:pic>
        <p:nvPicPr>
          <p:cNvPr id="4" name="Рисунок 3" descr="http://moscowparks.narod.ru/pipmoskv/suvpark/flora/sirius_msk_dsc22958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0521" y="1268760"/>
            <a:ext cx="22322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590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Подлесок в лесных насаждениях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http://www.rastenya.com/cms-images/goods/b/Caragana-arborescen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237161" cy="22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79825" y="337472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лещина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lesnoytur.ru/kyst/kruchinakust1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4048" y="1172127"/>
            <a:ext cx="300662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96136" y="337472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крушина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megasklad.ru/data/photoes/36991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3744055"/>
            <a:ext cx="3312368" cy="235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612465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боярышник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flower.onego.ru/kustar/ena_147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1664" y="3645024"/>
            <a:ext cx="2728979" cy="25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47221" y="621398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араганда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древовидная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9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Редкие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декоративные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растения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парка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http://molbiol.ru/forums/uploads/a001/b030/post-13249-12481258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1537320" cy="21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53813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дремлик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широколистный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fotovictor.ru/_ph/575/2/998669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14985"/>
            <a:ext cx="2261850" cy="184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3591017"/>
            <a:ext cx="211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хохлатка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полая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red-book.narod.ru/campan_cra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32707"/>
            <a:ext cx="1584176" cy="22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44208" y="353813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колокольчик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широколистный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upload.wikimedia.org/wikipedia/commons/thumb/5/5c/Polystichum_braunii_1-OB8.jpg/275px-Polystichum_braunii_1-OB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84461"/>
            <a:ext cx="19648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524" y="61246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многорядник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Брауна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 descr="http://leit.ru/for_content/garden/japanese_garden_plant_6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7618" y="4184461"/>
            <a:ext cx="22641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91880" y="6124654"/>
            <a:ext cx="226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вощ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зимующий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 descr="http://arboretum.timacad.ru/img/Plants_maxi/Polygonatum_multiflorum_01_max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171750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211495" y="612465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купена многоцветковая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3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парка Фили</a:t>
            </a:r>
            <a:endParaRPr lang="ru-RU" dirty="0"/>
          </a:p>
        </p:txBody>
      </p:sp>
      <p:pic>
        <p:nvPicPr>
          <p:cNvPr id="4" name="Объект 3" descr="http://raax.ru/wp-content/uploads/2010/09/kro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427811" cy="20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obertss.ru/images/41AE0JYLAduYT=xYfd=JPvHvMdD0mwtYmds8=jDZgd5cRCR79dBNc8CYtdZ/SOWZudanAuabAdJ5JRdGndhd0n=2GdDcWwjLkdNITWNnzdmNhIW5ndtu0c9BM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05064"/>
            <a:ext cx="2529498" cy="23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yaroslavlzoo.ru/files/pagegroup/bel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947193" cy="24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720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парка</a:t>
            </a:r>
            <a:endParaRPr lang="ru-RU" dirty="0"/>
          </a:p>
        </p:txBody>
      </p:sp>
      <p:pic>
        <p:nvPicPr>
          <p:cNvPr id="4" name="Объект 3" descr="http://www.zooeco.com/Im3/Bucephala%20clangula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709" y="375626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обыкновенный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гоголь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sib-hawks.ru/ckfinder/userfiles/images/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899" y="1352707"/>
            <a:ext cx="1957750" cy="229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43469" y="3645025"/>
            <a:ext cx="19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перепелятник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www.floranimal.ru/pages/animal/v/46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52706"/>
            <a:ext cx="1899687" cy="229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42497" y="3668587"/>
            <a:ext cx="182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вертишейка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zoomuseum.net/images/birds/konek_lesno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31026"/>
            <a:ext cx="2016224" cy="181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90757" y="596221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лесной конек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 descr="http://www.topguns.ru/images/birdsdata/data/20880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1825" y="4037919"/>
            <a:ext cx="1909394" cy="20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25574" y="6139709"/>
            <a:ext cx="25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черноголовая славка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 descr="http://f1.foto.rambler.ru/preview/r/640x518/445b9b6d-691e-83f4-1bf8-8ba172e6dc24/%D0%94%D1%80%D0%BE%D0%B7%D0%B4_%D1%80%D1%8F%D0%B1%D0%B8%D0%BD%D0%BD%D0%B8%D0%B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9193" y="4043499"/>
            <a:ext cx="2174285" cy="20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08304" y="6157010"/>
            <a:ext cx="200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рябинник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65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C3CFB5"/>
      </a:dk1>
      <a:lt1>
        <a:sysClr val="window" lastClr="FFFFFF"/>
      </a:lt1>
      <a:dk2>
        <a:srgbClr val="BECAAF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</TotalTime>
  <Words>200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Семинар – практикум для воспитателей  по теме:  «Заповедные уголки Филёвского парка»</vt:lpstr>
      <vt:lpstr>ЦЕЛИ И ЗАДАЧИ СЕМИНАРА</vt:lpstr>
      <vt:lpstr>Что такое Филёвский парк?</vt:lpstr>
      <vt:lpstr>Достопримечательности парка</vt:lpstr>
      <vt:lpstr>Флора парка Фили</vt:lpstr>
      <vt:lpstr>Подлесок в лесных насаждениях</vt:lpstr>
      <vt:lpstr>Редкие декоративные растения парка</vt:lpstr>
      <vt:lpstr>Фауна парка Фили</vt:lpstr>
      <vt:lpstr>Птицы парка</vt:lpstr>
      <vt:lpstr>Ответьте на вопросы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для воспитателей по теме:  «Заповедные уголки  Филевского парка»</dc:title>
  <cp:lastModifiedBy>UserXP</cp:lastModifiedBy>
  <cp:revision>8</cp:revision>
  <dcterms:modified xsi:type="dcterms:W3CDTF">2015-03-31T12:27:01Z</dcterms:modified>
</cp:coreProperties>
</file>