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4" r:id="rId9"/>
    <p:sldId id="303" r:id="rId10"/>
    <p:sldId id="256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30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A934-A8A1-478A-B394-1BB3DF694D3F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6500-8CE3-40DC-A20A-6AA5469F5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A934-A8A1-478A-B394-1BB3DF694D3F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6500-8CE3-40DC-A20A-6AA5469F5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A934-A8A1-478A-B394-1BB3DF694D3F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6500-8CE3-40DC-A20A-6AA5469F5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A934-A8A1-478A-B394-1BB3DF694D3F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6500-8CE3-40DC-A20A-6AA5469F5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A934-A8A1-478A-B394-1BB3DF694D3F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6500-8CE3-40DC-A20A-6AA5469F5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A934-A8A1-478A-B394-1BB3DF694D3F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6500-8CE3-40DC-A20A-6AA5469F5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A934-A8A1-478A-B394-1BB3DF694D3F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6500-8CE3-40DC-A20A-6AA5469F5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A934-A8A1-478A-B394-1BB3DF694D3F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6500-8CE3-40DC-A20A-6AA5469F5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A934-A8A1-478A-B394-1BB3DF694D3F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6500-8CE3-40DC-A20A-6AA5469F5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A934-A8A1-478A-B394-1BB3DF694D3F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6500-8CE3-40DC-A20A-6AA5469F5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A934-A8A1-478A-B394-1BB3DF694D3F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A6500-8CE3-40DC-A20A-6AA5469F5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0A934-A8A1-478A-B394-1BB3DF694D3F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A6500-8CE3-40DC-A20A-6AA5469F56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0.jpeg"/><Relationship Id="rId7" Type="http://schemas.openxmlformats.org/officeDocument/2006/relationships/image" Target="../media/image1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0.jpeg"/><Relationship Id="rId7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1.jpeg"/><Relationship Id="rId9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0.jpeg"/><Relationship Id="rId7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1.jpeg"/><Relationship Id="rId9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4114800" cy="5715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Вот звонок нам дал сигнал:</a:t>
            </a:r>
            <a:br>
              <a:rPr lang="ru-RU" dirty="0" smtClean="0"/>
            </a:br>
            <a:r>
              <a:rPr lang="ru-RU" dirty="0" smtClean="0"/>
              <a:t>Поработать час настал.</a:t>
            </a:r>
            <a:br>
              <a:rPr lang="ru-RU" dirty="0" smtClean="0"/>
            </a:br>
            <a:r>
              <a:rPr lang="ru-RU" dirty="0" smtClean="0"/>
              <a:t>Так что время не теряем</a:t>
            </a:r>
            <a:br>
              <a:rPr lang="ru-RU" dirty="0" smtClean="0"/>
            </a:br>
            <a:r>
              <a:rPr lang="ru-RU" dirty="0" smtClean="0"/>
              <a:t>И работать начинаем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600200"/>
            <a:ext cx="382904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http://img-fotki.yandex.ru/get/4409/47407354.26c/0_8daf9_b6e7f0fd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0"/>
            <a:ext cx="5357818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st1.prostointeresno.com/wp-content/uploads/2011/12/50_udivitelnyih_fotografiy_jivotnyih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794" cy="1857388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486655"/>
              </p:ext>
            </p:extLst>
          </p:nvPr>
        </p:nvGraphicFramePr>
        <p:xfrm>
          <a:off x="2169992" y="2204863"/>
          <a:ext cx="4515984" cy="3760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498"/>
                <a:gridCol w="564498"/>
                <a:gridCol w="564498"/>
                <a:gridCol w="564498"/>
                <a:gridCol w="564498"/>
                <a:gridCol w="564498"/>
                <a:gridCol w="564498"/>
                <a:gridCol w="564498"/>
              </a:tblGrid>
              <a:tr h="4177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79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79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st1.prostointeresno.com/wp-content/uploads/2011/12/50_udivitelnyih_fotografiy_jivotnyih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794" cy="1857388"/>
          </a:xfrm>
          <a:prstGeom prst="rect">
            <a:avLst/>
          </a:prstGeom>
          <a:noFill/>
        </p:spPr>
      </p:pic>
      <p:pic>
        <p:nvPicPr>
          <p:cNvPr id="1038" name="Picture 14" descr="http://900igr.net/datai/zhivotnye/Dikie-4.files/0007-007-ZHir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7683"/>
            <a:ext cx="1455964" cy="1402021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4030454"/>
              </p:ext>
            </p:extLst>
          </p:nvPr>
        </p:nvGraphicFramePr>
        <p:xfrm>
          <a:off x="2169992" y="2204863"/>
          <a:ext cx="4515984" cy="386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498"/>
                <a:gridCol w="564498"/>
                <a:gridCol w="564498"/>
                <a:gridCol w="564498"/>
                <a:gridCol w="564498"/>
                <a:gridCol w="564498"/>
                <a:gridCol w="564498"/>
                <a:gridCol w="564498"/>
              </a:tblGrid>
              <a:tr h="4177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r>
                        <a:rPr lang="ru-RU" dirty="0" smtClean="0"/>
                        <a:t>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7432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mtdata.ru/u30/photo10C8/20695808059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0"/>
            <a:ext cx="2000232" cy="1928802"/>
          </a:xfrm>
          <a:prstGeom prst="rect">
            <a:avLst/>
          </a:prstGeom>
          <a:noFill/>
        </p:spPr>
      </p:pic>
      <p:pic>
        <p:nvPicPr>
          <p:cNvPr id="1036" name="Picture 12" descr="http://st1.prostointeresno.com/wp-content/uploads/2011/12/50_udivitelnyih_fotografiy_jivotnyih_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8794" cy="1857388"/>
          </a:xfrm>
          <a:prstGeom prst="rect">
            <a:avLst/>
          </a:prstGeom>
          <a:noFill/>
        </p:spPr>
      </p:pic>
      <p:pic>
        <p:nvPicPr>
          <p:cNvPr id="1038" name="Picture 14" descr="http://900igr.net/datai/zhivotnye/Dikie-4.files/0007-007-ZHir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27683"/>
            <a:ext cx="1455964" cy="1402021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321339"/>
              </p:ext>
            </p:extLst>
          </p:nvPr>
        </p:nvGraphicFramePr>
        <p:xfrm>
          <a:off x="2169992" y="2204863"/>
          <a:ext cx="4515984" cy="386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498"/>
                <a:gridCol w="564498"/>
                <a:gridCol w="564498"/>
                <a:gridCol w="564498"/>
                <a:gridCol w="564498"/>
                <a:gridCol w="564498"/>
                <a:gridCol w="564498"/>
                <a:gridCol w="564498"/>
              </a:tblGrid>
              <a:tr h="4177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r>
                        <a:rPr lang="ru-RU" dirty="0" smtClean="0"/>
                        <a:t>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3600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mtdata.ru/u30/photo10C8/20695808059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0"/>
            <a:ext cx="2000232" cy="1928802"/>
          </a:xfrm>
          <a:prstGeom prst="rect">
            <a:avLst/>
          </a:prstGeom>
          <a:noFill/>
        </p:spPr>
      </p:pic>
      <p:pic>
        <p:nvPicPr>
          <p:cNvPr id="1034" name="Picture 10" descr="http://www.proza.ru/pics/2009/04/01/1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428868"/>
            <a:ext cx="1928794" cy="1857388"/>
          </a:xfrm>
          <a:prstGeom prst="rect">
            <a:avLst/>
          </a:prstGeom>
          <a:noFill/>
        </p:spPr>
      </p:pic>
      <p:pic>
        <p:nvPicPr>
          <p:cNvPr id="1036" name="Picture 12" descr="http://st1.prostointeresno.com/wp-content/uploads/2011/12/50_udivitelnyih_fotografiy_jivotnyih_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28794" cy="1857388"/>
          </a:xfrm>
          <a:prstGeom prst="rect">
            <a:avLst/>
          </a:prstGeom>
          <a:noFill/>
        </p:spPr>
      </p:pic>
      <p:pic>
        <p:nvPicPr>
          <p:cNvPr id="1038" name="Picture 14" descr="http://900igr.net/datai/zhivotnye/Dikie-4.files/0007-007-ZHira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27683"/>
            <a:ext cx="1455964" cy="1402021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1417940"/>
              </p:ext>
            </p:extLst>
          </p:nvPr>
        </p:nvGraphicFramePr>
        <p:xfrm>
          <a:off x="2169992" y="2204863"/>
          <a:ext cx="4515984" cy="386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498"/>
                <a:gridCol w="564498"/>
                <a:gridCol w="564498"/>
                <a:gridCol w="564498"/>
                <a:gridCol w="564498"/>
                <a:gridCol w="564498"/>
                <a:gridCol w="564498"/>
                <a:gridCol w="564498"/>
              </a:tblGrid>
              <a:tr h="4177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r>
                        <a:rPr lang="ru-RU" dirty="0" smtClean="0"/>
                        <a:t>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177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mtdata.ru/u30/photo10C8/20695808059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0"/>
            <a:ext cx="2000232" cy="1928802"/>
          </a:xfrm>
          <a:prstGeom prst="rect">
            <a:avLst/>
          </a:prstGeom>
          <a:noFill/>
        </p:spPr>
      </p:pic>
      <p:pic>
        <p:nvPicPr>
          <p:cNvPr id="1034" name="Picture 10" descr="http://www.proza.ru/pics/2009/04/01/1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428868"/>
            <a:ext cx="1928794" cy="1857388"/>
          </a:xfrm>
          <a:prstGeom prst="rect">
            <a:avLst/>
          </a:prstGeom>
          <a:noFill/>
        </p:spPr>
      </p:pic>
      <p:pic>
        <p:nvPicPr>
          <p:cNvPr id="1036" name="Picture 12" descr="http://st1.prostointeresno.com/wp-content/uploads/2011/12/50_udivitelnyih_fotografiy_jivotnyih_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28794" cy="1857388"/>
          </a:xfrm>
          <a:prstGeom prst="rect">
            <a:avLst/>
          </a:prstGeom>
          <a:noFill/>
        </p:spPr>
      </p:pic>
      <p:pic>
        <p:nvPicPr>
          <p:cNvPr id="1038" name="Picture 14" descr="http://900igr.net/datai/zhivotnye/Dikie-4.files/0007-007-ZHira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88640"/>
            <a:ext cx="1455964" cy="1402021"/>
          </a:xfrm>
          <a:prstGeom prst="rect">
            <a:avLst/>
          </a:prstGeom>
          <a:noFill/>
        </p:spPr>
      </p:pic>
      <p:pic>
        <p:nvPicPr>
          <p:cNvPr id="1040" name="Picture 16" descr="http://img1.liveinternet.ru/images/attach/c/2/65/616/65616030_55514016_1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5072002"/>
            <a:ext cx="1928794" cy="1785998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105575"/>
              </p:ext>
            </p:extLst>
          </p:nvPr>
        </p:nvGraphicFramePr>
        <p:xfrm>
          <a:off x="2169992" y="2204863"/>
          <a:ext cx="4515984" cy="386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498"/>
                <a:gridCol w="564498"/>
                <a:gridCol w="564498"/>
                <a:gridCol w="564498"/>
                <a:gridCol w="564498"/>
                <a:gridCol w="564498"/>
                <a:gridCol w="564498"/>
                <a:gridCol w="564498"/>
              </a:tblGrid>
              <a:tr h="4177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r>
                        <a:rPr lang="ru-RU" dirty="0" smtClean="0"/>
                        <a:t>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6356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2.imgsmail.ru/imgpreview?key=3745de0591862e33&amp;mb=imgdb_preview_19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32860"/>
            <a:ext cx="1575626" cy="1463081"/>
          </a:xfrm>
          <a:prstGeom prst="rect">
            <a:avLst/>
          </a:prstGeom>
          <a:noFill/>
        </p:spPr>
      </p:pic>
      <p:pic>
        <p:nvPicPr>
          <p:cNvPr id="1032" name="Picture 8" descr="http://mtdata.ru/u30/photo10C8/20695808059-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0"/>
            <a:ext cx="2000232" cy="1928802"/>
          </a:xfrm>
          <a:prstGeom prst="rect">
            <a:avLst/>
          </a:prstGeom>
          <a:noFill/>
        </p:spPr>
      </p:pic>
      <p:pic>
        <p:nvPicPr>
          <p:cNvPr id="1034" name="Picture 10" descr="http://www.proza.ru/pics/2009/04/01/1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2428868"/>
            <a:ext cx="1928794" cy="1857388"/>
          </a:xfrm>
          <a:prstGeom prst="rect">
            <a:avLst/>
          </a:prstGeom>
          <a:noFill/>
        </p:spPr>
      </p:pic>
      <p:pic>
        <p:nvPicPr>
          <p:cNvPr id="1036" name="Picture 12" descr="http://st1.prostointeresno.com/wp-content/uploads/2011/12/50_udivitelnyih_fotografiy_jivotnyih_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928794" cy="1857388"/>
          </a:xfrm>
          <a:prstGeom prst="rect">
            <a:avLst/>
          </a:prstGeom>
          <a:noFill/>
        </p:spPr>
      </p:pic>
      <p:pic>
        <p:nvPicPr>
          <p:cNvPr id="1038" name="Picture 14" descr="http://900igr.net/datai/zhivotnye/Dikie-4.files/0007-007-ZHira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227683"/>
            <a:ext cx="1455964" cy="1402021"/>
          </a:xfrm>
          <a:prstGeom prst="rect">
            <a:avLst/>
          </a:prstGeom>
          <a:noFill/>
        </p:spPr>
      </p:pic>
      <p:pic>
        <p:nvPicPr>
          <p:cNvPr id="1040" name="Picture 16" descr="http://img1.liveinternet.ru/images/attach/c/2/65/616/65616030_55514016_1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5072002"/>
            <a:ext cx="1928794" cy="1785998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9413854"/>
              </p:ext>
            </p:extLst>
          </p:nvPr>
        </p:nvGraphicFramePr>
        <p:xfrm>
          <a:off x="2169992" y="2204863"/>
          <a:ext cx="4515984" cy="386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498"/>
                <a:gridCol w="564498"/>
                <a:gridCol w="564498"/>
                <a:gridCol w="564498"/>
                <a:gridCol w="564498"/>
                <a:gridCol w="564498"/>
                <a:gridCol w="564498"/>
                <a:gridCol w="564498"/>
              </a:tblGrid>
              <a:tr h="4177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r>
                        <a:rPr lang="ru-RU" dirty="0" smtClean="0"/>
                        <a:t>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6806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2.imgsmail.ru/imgpreview?key=3745de0591862e33&amp;mb=imgdb_preview_19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32860"/>
            <a:ext cx="1575626" cy="1463081"/>
          </a:xfrm>
          <a:prstGeom prst="rect">
            <a:avLst/>
          </a:prstGeom>
          <a:noFill/>
        </p:spPr>
      </p:pic>
      <p:pic>
        <p:nvPicPr>
          <p:cNvPr id="1028" name="Picture 4" descr="http://topdesk.narod.ru/800/zoo/tiger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604"/>
            <a:ext cx="2000232" cy="1857396"/>
          </a:xfrm>
          <a:prstGeom prst="rect">
            <a:avLst/>
          </a:prstGeom>
          <a:noFill/>
        </p:spPr>
      </p:pic>
      <p:pic>
        <p:nvPicPr>
          <p:cNvPr id="1032" name="Picture 8" descr="http://mtdata.ru/u30/photo10C8/20695808059-0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0"/>
            <a:ext cx="2000232" cy="1928802"/>
          </a:xfrm>
          <a:prstGeom prst="rect">
            <a:avLst/>
          </a:prstGeom>
          <a:noFill/>
        </p:spPr>
      </p:pic>
      <p:pic>
        <p:nvPicPr>
          <p:cNvPr id="1034" name="Picture 10" descr="http://www.proza.ru/pics/2009/04/01/1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2428868"/>
            <a:ext cx="1928794" cy="1857388"/>
          </a:xfrm>
          <a:prstGeom prst="rect">
            <a:avLst/>
          </a:prstGeom>
          <a:noFill/>
        </p:spPr>
      </p:pic>
      <p:pic>
        <p:nvPicPr>
          <p:cNvPr id="1036" name="Picture 12" descr="http://st1.prostointeresno.com/wp-content/uploads/2011/12/50_udivitelnyih_fotografiy_jivotnyih_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928794" cy="1857388"/>
          </a:xfrm>
          <a:prstGeom prst="rect">
            <a:avLst/>
          </a:prstGeom>
          <a:noFill/>
        </p:spPr>
      </p:pic>
      <p:pic>
        <p:nvPicPr>
          <p:cNvPr id="1038" name="Picture 14" descr="http://900igr.net/datai/zhivotnye/Dikie-4.files/0007-007-ZHira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227683"/>
            <a:ext cx="1455964" cy="1402021"/>
          </a:xfrm>
          <a:prstGeom prst="rect">
            <a:avLst/>
          </a:prstGeom>
          <a:noFill/>
        </p:spPr>
      </p:pic>
      <p:pic>
        <p:nvPicPr>
          <p:cNvPr id="1040" name="Picture 16" descr="http://img1.liveinternet.ru/images/attach/c/2/65/616/65616030_55514016_16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5072002"/>
            <a:ext cx="1928794" cy="1785998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4339812"/>
              </p:ext>
            </p:extLst>
          </p:nvPr>
        </p:nvGraphicFramePr>
        <p:xfrm>
          <a:off x="2169992" y="2204863"/>
          <a:ext cx="4515984" cy="386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498"/>
                <a:gridCol w="564498"/>
                <a:gridCol w="564498"/>
                <a:gridCol w="564498"/>
                <a:gridCol w="564498"/>
                <a:gridCol w="564498"/>
                <a:gridCol w="564498"/>
                <a:gridCol w="564498"/>
              </a:tblGrid>
              <a:tr h="4177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r>
                        <a:rPr lang="ru-RU" dirty="0" smtClean="0"/>
                        <a:t>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374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2.imgsmail.ru/imgpreview?key=3745de0591862e33&amp;mb=imgdb_preview_19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32860"/>
            <a:ext cx="1575626" cy="1463081"/>
          </a:xfrm>
          <a:prstGeom prst="rect">
            <a:avLst/>
          </a:prstGeom>
          <a:noFill/>
        </p:spPr>
      </p:pic>
      <p:pic>
        <p:nvPicPr>
          <p:cNvPr id="1028" name="Picture 4" descr="http://topdesk.narod.ru/800/zoo/tiger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604"/>
            <a:ext cx="2000232" cy="1857396"/>
          </a:xfrm>
          <a:prstGeom prst="rect">
            <a:avLst/>
          </a:prstGeom>
          <a:noFill/>
        </p:spPr>
      </p:pic>
      <p:pic>
        <p:nvPicPr>
          <p:cNvPr id="1030" name="Picture 6" descr="http://badnews.org.ru/_nw/12/677962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8868"/>
            <a:ext cx="2000232" cy="1928826"/>
          </a:xfrm>
          <a:prstGeom prst="rect">
            <a:avLst/>
          </a:prstGeom>
          <a:noFill/>
        </p:spPr>
      </p:pic>
      <p:pic>
        <p:nvPicPr>
          <p:cNvPr id="1032" name="Picture 8" descr="http://mtdata.ru/u30/photo10C8/20695808059-0/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0"/>
            <a:ext cx="2000232" cy="1928802"/>
          </a:xfrm>
          <a:prstGeom prst="rect">
            <a:avLst/>
          </a:prstGeom>
          <a:noFill/>
        </p:spPr>
      </p:pic>
      <p:pic>
        <p:nvPicPr>
          <p:cNvPr id="1034" name="Picture 10" descr="http://www.proza.ru/pics/2009/04/01/11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2428868"/>
            <a:ext cx="1928794" cy="1857388"/>
          </a:xfrm>
          <a:prstGeom prst="rect">
            <a:avLst/>
          </a:prstGeom>
          <a:noFill/>
        </p:spPr>
      </p:pic>
      <p:pic>
        <p:nvPicPr>
          <p:cNvPr id="1036" name="Picture 12" descr="http://st1.prostointeresno.com/wp-content/uploads/2011/12/50_udivitelnyih_fotografiy_jivotnyih_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28794" cy="1857388"/>
          </a:xfrm>
          <a:prstGeom prst="rect">
            <a:avLst/>
          </a:prstGeom>
          <a:noFill/>
        </p:spPr>
      </p:pic>
      <p:pic>
        <p:nvPicPr>
          <p:cNvPr id="1038" name="Picture 14" descr="http://900igr.net/datai/zhivotnye/Dikie-4.files/0007-007-ZHira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227683"/>
            <a:ext cx="1455964" cy="1402021"/>
          </a:xfrm>
          <a:prstGeom prst="rect">
            <a:avLst/>
          </a:prstGeom>
          <a:noFill/>
        </p:spPr>
      </p:pic>
      <p:pic>
        <p:nvPicPr>
          <p:cNvPr id="1040" name="Picture 16" descr="http://img1.liveinternet.ru/images/attach/c/2/65/616/65616030_55514016_16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206" y="5072002"/>
            <a:ext cx="1928794" cy="1785998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5239804"/>
              </p:ext>
            </p:extLst>
          </p:nvPr>
        </p:nvGraphicFramePr>
        <p:xfrm>
          <a:off x="2169992" y="2204863"/>
          <a:ext cx="4515984" cy="386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498"/>
                <a:gridCol w="564498"/>
                <a:gridCol w="564498"/>
                <a:gridCol w="564498"/>
                <a:gridCol w="564498"/>
                <a:gridCol w="564498"/>
                <a:gridCol w="564498"/>
                <a:gridCol w="564498"/>
              </a:tblGrid>
              <a:tr h="4177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r>
                        <a:rPr lang="ru-RU" dirty="0" smtClean="0"/>
                        <a:t>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</a:t>
                      </a:r>
                      <a:r>
                        <a:rPr lang="ru-RU" dirty="0" smtClean="0"/>
                        <a:t>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8474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2.imgsmail.ru/imgpreview?key=3745de0591862e33&amp;mb=imgdb_preview_19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32860"/>
            <a:ext cx="1575626" cy="1463081"/>
          </a:xfrm>
          <a:prstGeom prst="rect">
            <a:avLst/>
          </a:prstGeom>
          <a:noFill/>
        </p:spPr>
      </p:pic>
      <p:pic>
        <p:nvPicPr>
          <p:cNvPr id="1028" name="Picture 4" descr="http://topdesk.narod.ru/800/zoo/tiger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604"/>
            <a:ext cx="2000232" cy="1857396"/>
          </a:xfrm>
          <a:prstGeom prst="rect">
            <a:avLst/>
          </a:prstGeom>
          <a:noFill/>
        </p:spPr>
      </p:pic>
      <p:pic>
        <p:nvPicPr>
          <p:cNvPr id="1030" name="Picture 6" descr="http://badnews.org.ru/_nw/12/677962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8868"/>
            <a:ext cx="2000232" cy="1928826"/>
          </a:xfrm>
          <a:prstGeom prst="rect">
            <a:avLst/>
          </a:prstGeom>
          <a:noFill/>
        </p:spPr>
      </p:pic>
      <p:pic>
        <p:nvPicPr>
          <p:cNvPr id="1032" name="Picture 8" descr="http://mtdata.ru/u30/photo10C8/20695808059-0/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0"/>
            <a:ext cx="2000232" cy="1928802"/>
          </a:xfrm>
          <a:prstGeom prst="rect">
            <a:avLst/>
          </a:prstGeom>
          <a:noFill/>
        </p:spPr>
      </p:pic>
      <p:pic>
        <p:nvPicPr>
          <p:cNvPr id="1034" name="Picture 10" descr="http://www.proza.ru/pics/2009/04/01/11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2428868"/>
            <a:ext cx="1928794" cy="1857388"/>
          </a:xfrm>
          <a:prstGeom prst="rect">
            <a:avLst/>
          </a:prstGeom>
          <a:noFill/>
        </p:spPr>
      </p:pic>
      <p:pic>
        <p:nvPicPr>
          <p:cNvPr id="1036" name="Picture 12" descr="http://st1.prostointeresno.com/wp-content/uploads/2011/12/50_udivitelnyih_fotografiy_jivotnyih_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28794" cy="1857388"/>
          </a:xfrm>
          <a:prstGeom prst="rect">
            <a:avLst/>
          </a:prstGeom>
          <a:noFill/>
        </p:spPr>
      </p:pic>
      <p:pic>
        <p:nvPicPr>
          <p:cNvPr id="1038" name="Picture 14" descr="http://900igr.net/datai/zhivotnye/Dikie-4.files/0007-007-ZHira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227683"/>
            <a:ext cx="1455964" cy="1402021"/>
          </a:xfrm>
          <a:prstGeom prst="rect">
            <a:avLst/>
          </a:prstGeom>
          <a:noFill/>
        </p:spPr>
      </p:pic>
      <p:pic>
        <p:nvPicPr>
          <p:cNvPr id="1040" name="Picture 16" descr="http://img1.liveinternet.ru/images/attach/c/2/65/616/65616030_55514016_16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206" y="5072002"/>
            <a:ext cx="1928794" cy="1785998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6824428"/>
              </p:ext>
            </p:extLst>
          </p:nvPr>
        </p:nvGraphicFramePr>
        <p:xfrm>
          <a:off x="2169992" y="2204863"/>
          <a:ext cx="4515984" cy="386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498"/>
                <a:gridCol w="564498"/>
                <a:gridCol w="564498"/>
                <a:gridCol w="564498"/>
                <a:gridCol w="564498"/>
                <a:gridCol w="564498"/>
                <a:gridCol w="564498"/>
                <a:gridCol w="564498"/>
              </a:tblGrid>
              <a:tr h="4177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Л</a:t>
                      </a:r>
                      <a:endParaRPr lang="ru-RU" dirty="0"/>
                    </a:p>
                  </a:txBody>
                  <a:tcPr/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1</a:t>
                      </a:r>
                      <a:r>
                        <a:rPr lang="ru-RU" dirty="0" smtClean="0"/>
                        <a:t>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4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7</a:t>
                      </a:r>
                      <a:r>
                        <a:rPr lang="ru-RU" dirty="0" smtClean="0"/>
                        <a:t>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417793"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4101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'Уро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0011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мире много интересного,</a:t>
            </a:r>
          </a:p>
          <a:p>
            <a:r>
              <a:rPr lang="ru-RU" dirty="0" smtClean="0"/>
              <a:t> Нам порою неизвестного.</a:t>
            </a:r>
          </a:p>
          <a:p>
            <a:r>
              <a:rPr lang="ru-RU" dirty="0" smtClean="0"/>
              <a:t> Миру знаний нет предела,</a:t>
            </a:r>
          </a:p>
          <a:p>
            <a:r>
              <a:rPr lang="ru-RU" dirty="0" smtClean="0"/>
              <a:t> Так скорей, друзья, за дело! </a:t>
            </a:r>
            <a:endParaRPr lang="ru-RU" dirty="0"/>
          </a:p>
        </p:txBody>
      </p:sp>
      <p:pic>
        <p:nvPicPr>
          <p:cNvPr id="7" name="Picture 2" descr="http://liubavyshka.ru/_ph/4/1/357458179.jpg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120" y="1928801"/>
            <a:ext cx="3815565" cy="3815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Названия команд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4040188" cy="110332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Вежливые Гномики</a:t>
            </a:r>
            <a:endParaRPr lang="ru-RU" sz="32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041775" cy="96045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Добрые  Ёжики</a:t>
            </a:r>
            <a:endParaRPr lang="ru-RU" sz="32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3.bp.blogspot.com/_wtu3T-CjVPo/TIthoyMOYoI/AAAAAAAAAHA/TT9eGg31-xU/s1600/Gnomik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4000528" cy="3929090"/>
          </a:xfrm>
          <a:prstGeom prst="rect">
            <a:avLst/>
          </a:prstGeom>
          <a:noFill/>
        </p:spPr>
      </p:pic>
      <p:pic>
        <p:nvPicPr>
          <p:cNvPr id="6148" name="Picture 4" descr="http://go1.imgsmail.ru/imgpreview?key=11d5f751f75bcb0&amp;mb=imgdb_preview_5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14554"/>
            <a:ext cx="4071966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Весёлые  Зайчики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3200" dirty="0" smtClean="0"/>
              <a:t>Чуткие  Цыплята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izkraso.ucoz.lv/_ld/4/7954669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4000528" cy="4000528"/>
          </a:xfrm>
          <a:prstGeom prst="rect">
            <a:avLst/>
          </a:prstGeom>
          <a:noFill/>
        </p:spPr>
      </p:pic>
      <p:pic>
        <p:nvPicPr>
          <p:cNvPr id="5124" name="Picture 4" descr="http://aplikacii.ru/wp-content/uploads/2012/01/%D1%86%D1%8B%D0%BF%D0%BB%D0%B5%D0%BD%D0%BE%D0%BA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3117"/>
            <a:ext cx="4143404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Сравнить две ситуации: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471990" cy="1822449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Олег  сказал:</a:t>
            </a:r>
            <a:br>
              <a:rPr lang="ru-RU" sz="3200" dirty="0" smtClean="0"/>
            </a:br>
            <a:r>
              <a:rPr lang="ru-RU" sz="3200" dirty="0" smtClean="0"/>
              <a:t>– Ольга, дай карандаш, и побыстрее</a:t>
            </a:r>
            <a:r>
              <a:rPr lang="ru-RU" dirty="0" smtClean="0"/>
              <a:t>.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29065"/>
            <a:ext cx="4471990" cy="2197097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Саша попросил:</a:t>
            </a:r>
            <a:br>
              <a:rPr lang="ru-RU" sz="2800" b="1" dirty="0" smtClean="0"/>
            </a:br>
            <a:r>
              <a:rPr lang="ru-RU" sz="2800" b="1" dirty="0" smtClean="0"/>
              <a:t>– Оля, дай мне, пожалуйста, карандаш, а то мой сломался.</a:t>
            </a:r>
            <a:endParaRPr lang="ru-RU" sz="2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29256" y="1535113"/>
            <a:ext cx="3257544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29256" y="2174875"/>
            <a:ext cx="3257544" cy="3951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://ir-zhi.ru/userfiles/02-uchitelu/vneurochna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643050"/>
            <a:ext cx="4500562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Откройте конверт номер 1, из букв соберите слово 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571612"/>
            <a:ext cx="4040188" cy="4554551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До свидания</a:t>
            </a:r>
          </a:p>
          <a:p>
            <a:r>
              <a:rPr lang="ru-RU" sz="4000" b="1" dirty="0" smtClean="0"/>
              <a:t> Извините</a:t>
            </a:r>
          </a:p>
          <a:p>
            <a:r>
              <a:rPr lang="ru-RU" sz="4000" b="1" dirty="0" smtClean="0"/>
              <a:t> Благодарю </a:t>
            </a:r>
          </a:p>
          <a:p>
            <a:r>
              <a:rPr lang="ru-RU" sz="4000" b="1" dirty="0" smtClean="0"/>
              <a:t>Здравствуй</a:t>
            </a:r>
            <a:endParaRPr lang="ru-RU" sz="4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static.detmir.ru/proxy/cache/600x600/4c/4cac4f04d57e30bdee19a9d44ba71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46" y="1571612"/>
            <a:ext cx="407195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b="1" i="1" dirty="0" smtClean="0">
                <a:latin typeface="Monotype Corsiva" pitchFamily="66" charset="0"/>
              </a:rPr>
              <a:t>Тема:  «Вежливые» слова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Picture 2" descr="http://www.maam.ru/upload/blogs/a49c9bee6088c7de1d683828a0a36ae4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214422"/>
            <a:ext cx="3187909" cy="3023523"/>
          </a:xfrm>
          <a:prstGeom prst="rect">
            <a:avLst/>
          </a:prstGeom>
          <a:noFill/>
        </p:spPr>
      </p:pic>
      <p:pic>
        <p:nvPicPr>
          <p:cNvPr id="10" name="Picture 2" descr="http://www.maam.ru/upload/blogs/ad22fe20f040f47e4f10bc7f167098a4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000372"/>
            <a:ext cx="3500462" cy="3320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Составь историю по картинкам с вежливым словом.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0.liveinternet.ru/images/attach/c/6/93/411/93411130_Risunok__1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img0.liveinternet.ru/images/attach/c/6/93/411/93411510_Risunok__39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360</Words>
  <Application>Microsoft Office PowerPoint</Application>
  <PresentationFormat>Экран (4:3)</PresentationFormat>
  <Paragraphs>262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Вот звонок нам дал сигнал: Поработать час настал. Так что время не теряем И работать начинаем  </vt:lpstr>
      <vt:lpstr>Слайд 2</vt:lpstr>
      <vt:lpstr>Названия команд</vt:lpstr>
      <vt:lpstr>Слайд 4</vt:lpstr>
      <vt:lpstr>Сравнить две ситуации:</vt:lpstr>
      <vt:lpstr>Откройте конверт номер 1, из букв соберите слово </vt:lpstr>
      <vt:lpstr>Тема:  «Вежливые» слова </vt:lpstr>
      <vt:lpstr>Составь историю по картинкам с вежливым словом.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Admin</cp:lastModifiedBy>
  <cp:revision>55</cp:revision>
  <dcterms:created xsi:type="dcterms:W3CDTF">2015-02-09T11:39:39Z</dcterms:created>
  <dcterms:modified xsi:type="dcterms:W3CDTF">2015-04-03T19:44:06Z</dcterms:modified>
</cp:coreProperties>
</file>