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64" r:id="rId4"/>
    <p:sldId id="269" r:id="rId5"/>
    <p:sldId id="273" r:id="rId6"/>
    <p:sldId id="275" r:id="rId7"/>
    <p:sldId id="271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AD12A-427B-4A2C-BFDA-D02727224413}" type="doc">
      <dgm:prSet loTypeId="urn:microsoft.com/office/officeart/2005/8/layout/orgChart1" loCatId="hierarchy" qsTypeId="urn:microsoft.com/office/officeart/2005/8/quickstyle/simple3" qsCatId="simple" csTypeId="urn:microsoft.com/office/officeart/2005/8/colors/accent2_5" csCatId="accent2" phldr="1"/>
      <dgm:spPr/>
    </dgm:pt>
    <dgm:pt modelId="{4ABB2E2F-A5A9-4F39-9FE9-9DC4155405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800000"/>
              </a:solidFill>
              <a:effectLst/>
              <a:latin typeface="Georgia" pitchFamily="18" charset="0"/>
              <a:cs typeface="Arial" charset="0"/>
            </a:rPr>
            <a:t>ОЖИДАЕМЫЕ РЕЗУЛЬТАТЫ</a:t>
          </a:r>
        </a:p>
      </dgm:t>
    </dgm:pt>
    <dgm:pt modelId="{37F90A2E-EE48-4964-9D7D-B68B1782EB57}" type="parTrans" cxnId="{858FC56F-2536-4F58-95C7-5A23221319D3}">
      <dgm:prSet/>
      <dgm:spPr/>
      <dgm:t>
        <a:bodyPr/>
        <a:lstStyle/>
        <a:p>
          <a:endParaRPr lang="ru-RU"/>
        </a:p>
      </dgm:t>
    </dgm:pt>
    <dgm:pt modelId="{880A7B1E-D63F-4655-A77E-42611EA5F65C}" type="sibTrans" cxnId="{858FC56F-2536-4F58-95C7-5A23221319D3}">
      <dgm:prSet/>
      <dgm:spPr/>
      <dgm:t>
        <a:bodyPr/>
        <a:lstStyle/>
        <a:p>
          <a:endParaRPr lang="ru-RU"/>
        </a:p>
      </dgm:t>
    </dgm:pt>
    <dgm:pt modelId="{D8EAAA92-6FD2-437D-A3C1-F97A6DAD212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latin typeface="Times New Roman" pitchFamily="18" charset="0"/>
            </a:rPr>
            <a:t>Осуществлять регулярный выпуск газеты: два раза в четверть</a:t>
          </a:r>
          <a:endParaRPr kumimoji="0" lang="ru-RU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2B55CDE-00C1-42FD-84AE-B8E9B2B06483}" type="parTrans" cxnId="{2ABE613A-AAFE-4EFF-A095-62F590DEFD07}">
      <dgm:prSet/>
      <dgm:spPr/>
      <dgm:t>
        <a:bodyPr/>
        <a:lstStyle/>
        <a:p>
          <a:endParaRPr lang="ru-RU"/>
        </a:p>
      </dgm:t>
    </dgm:pt>
    <dgm:pt modelId="{D1E99AF6-DB30-4F2A-8C88-AE98AFF653C0}" type="sibTrans" cxnId="{2ABE613A-AAFE-4EFF-A095-62F590DEFD07}">
      <dgm:prSet/>
      <dgm:spPr/>
      <dgm:t>
        <a:bodyPr/>
        <a:lstStyle/>
        <a:p>
          <a:endParaRPr lang="ru-RU"/>
        </a:p>
      </dgm:t>
    </dgm:pt>
    <dgm:pt modelId="{8A233803-87DD-4B5A-A890-C4025A0F142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Georgia" pitchFamily="18" charset="0"/>
              <a:cs typeface="Arial" charset="0"/>
            </a:rPr>
            <a:t>Создание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600" b="0" i="0" u="none" strike="noStrike" cap="none" normalizeH="0" baseline="0" dirty="0" smtClean="0">
              <a:ln/>
              <a:effectLst/>
              <a:latin typeface="Georgia" pitchFamily="18" charset="0"/>
              <a:cs typeface="Arial" charset="0"/>
            </a:rPr>
            <a:t>новых рубрик</a:t>
          </a:r>
        </a:p>
      </dgm:t>
    </dgm:pt>
    <dgm:pt modelId="{5FEBE4B0-BDA2-4F8F-B6D3-E4F595BABA61}" type="parTrans" cxnId="{3DA0A642-511C-4588-AA7E-1DB19CBE70EB}">
      <dgm:prSet/>
      <dgm:spPr/>
      <dgm:t>
        <a:bodyPr/>
        <a:lstStyle/>
        <a:p>
          <a:endParaRPr lang="ru-RU"/>
        </a:p>
      </dgm:t>
    </dgm:pt>
    <dgm:pt modelId="{17B17281-9A3A-42B2-B856-AAD8000E29DF}" type="sibTrans" cxnId="{3DA0A642-511C-4588-AA7E-1DB19CBE70EB}">
      <dgm:prSet/>
      <dgm:spPr/>
      <dgm:t>
        <a:bodyPr/>
        <a:lstStyle/>
        <a:p>
          <a:endParaRPr lang="ru-RU"/>
        </a:p>
      </dgm:t>
    </dgm:pt>
    <dgm:pt modelId="{D1363B1D-1C7F-4029-9F03-2BDE97EC852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/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Наладить сотрудничество с другими СМИ.</a:t>
          </a:r>
          <a:endParaRPr kumimoji="0" lang="ru-RU" sz="1600" b="0" i="0" u="none" strike="noStrike" cap="none" normalizeH="0" baseline="0" dirty="0" smtClean="0">
            <a:ln/>
            <a:effectLst/>
            <a:latin typeface="Georgia" pitchFamily="18" charset="0"/>
            <a:cs typeface="Arial" charset="0"/>
          </a:endParaRPr>
        </a:p>
      </dgm:t>
    </dgm:pt>
    <dgm:pt modelId="{959A694A-C98A-4783-ACAA-997951BC764A}" type="parTrans" cxnId="{48D2767C-B881-4A44-9302-AE5CEFAED965}">
      <dgm:prSet/>
      <dgm:spPr/>
      <dgm:t>
        <a:bodyPr/>
        <a:lstStyle/>
        <a:p>
          <a:endParaRPr lang="ru-RU"/>
        </a:p>
      </dgm:t>
    </dgm:pt>
    <dgm:pt modelId="{528B67AD-30A1-4C6B-96E0-40D77F3393F6}" type="sibTrans" cxnId="{48D2767C-B881-4A44-9302-AE5CEFAED965}">
      <dgm:prSet/>
      <dgm:spPr/>
      <dgm:t>
        <a:bodyPr/>
        <a:lstStyle/>
        <a:p>
          <a:endParaRPr lang="ru-RU"/>
        </a:p>
      </dgm:t>
    </dgm:pt>
    <dgm:pt modelId="{A85DBBDD-A249-4688-8F09-B9F18E099F7A}">
      <dgm:prSet custT="1"/>
      <dgm:spPr/>
      <dgm:t>
        <a:bodyPr/>
        <a:lstStyle/>
        <a:p>
          <a:r>
            <a:rPr kumimoji="0" lang="ru-RU" sz="1600" b="0" i="0" u="none" strike="noStrike" cap="none" normalizeH="0" baseline="0" dirty="0" smtClean="0">
              <a:ln/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Объединить в едином информационном пространстве всех участников образовательного процесса (учащихся, родителей, учителей, других работников </a:t>
          </a:r>
          <a:endParaRPr lang="ru-RU" sz="1600" dirty="0">
            <a:latin typeface="Georgia" pitchFamily="18" charset="0"/>
          </a:endParaRPr>
        </a:p>
      </dgm:t>
    </dgm:pt>
    <dgm:pt modelId="{3F0AB8DA-3D2B-4B74-86C5-65DA533C3F56}" type="parTrans" cxnId="{6E8F0261-AD3F-4AC4-A771-10CC4C67E792}">
      <dgm:prSet/>
      <dgm:spPr/>
      <dgm:t>
        <a:bodyPr/>
        <a:lstStyle/>
        <a:p>
          <a:endParaRPr lang="ru-RU"/>
        </a:p>
      </dgm:t>
    </dgm:pt>
    <dgm:pt modelId="{D678A6D7-DB8E-417A-91E5-3A604AB2374D}" type="sibTrans" cxnId="{6E8F0261-AD3F-4AC4-A771-10CC4C67E792}">
      <dgm:prSet/>
      <dgm:spPr/>
      <dgm:t>
        <a:bodyPr/>
        <a:lstStyle/>
        <a:p>
          <a:endParaRPr lang="ru-RU"/>
        </a:p>
      </dgm:t>
    </dgm:pt>
    <dgm:pt modelId="{AC189EC4-104D-4899-B404-F2C607E492BF}" type="pres">
      <dgm:prSet presAssocID="{94AAD12A-427B-4A2C-BFDA-D027272244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F0736-1E37-4F7A-9546-1A4C8B86EF07}" type="pres">
      <dgm:prSet presAssocID="{4ABB2E2F-A5A9-4F39-9FE9-9DC41554057B}" presName="hierRoot1" presStyleCnt="0">
        <dgm:presLayoutVars>
          <dgm:hierBranch/>
        </dgm:presLayoutVars>
      </dgm:prSet>
      <dgm:spPr/>
    </dgm:pt>
    <dgm:pt modelId="{E0B1DDAB-8C8D-437D-AAC5-7355B0BA898C}" type="pres">
      <dgm:prSet presAssocID="{4ABB2E2F-A5A9-4F39-9FE9-9DC41554057B}" presName="rootComposite1" presStyleCnt="0"/>
      <dgm:spPr/>
    </dgm:pt>
    <dgm:pt modelId="{DC44B93A-DA38-40A2-9B3D-350F3596DEDB}" type="pres">
      <dgm:prSet presAssocID="{4ABB2E2F-A5A9-4F39-9FE9-9DC41554057B}" presName="rootText1" presStyleLbl="node0" presStyleIdx="0" presStyleCnt="1" custScaleX="380691" custScaleY="75706" custLinFactY="-9210" custLinFactNeighborX="-1651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872D91-CD56-44E5-9D7D-383999878620}" type="pres">
      <dgm:prSet presAssocID="{4ABB2E2F-A5A9-4F39-9FE9-9DC41554057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34916D2-C12D-47A6-A47B-347236D451C7}" type="pres">
      <dgm:prSet presAssocID="{4ABB2E2F-A5A9-4F39-9FE9-9DC41554057B}" presName="hierChild2" presStyleCnt="0"/>
      <dgm:spPr/>
    </dgm:pt>
    <dgm:pt modelId="{21BED54E-5B18-4071-895E-1A9025C79945}" type="pres">
      <dgm:prSet presAssocID="{12B55CDE-00C1-42FD-84AE-B8E9B2B06483}" presName="Name35" presStyleLbl="parChTrans1D2" presStyleIdx="0" presStyleCnt="4"/>
      <dgm:spPr/>
      <dgm:t>
        <a:bodyPr/>
        <a:lstStyle/>
        <a:p>
          <a:endParaRPr lang="ru-RU"/>
        </a:p>
      </dgm:t>
    </dgm:pt>
    <dgm:pt modelId="{EC846B57-A70F-4C46-9E20-7863F13B6BA4}" type="pres">
      <dgm:prSet presAssocID="{D8EAAA92-6FD2-437D-A3C1-F97A6DAD2123}" presName="hierRoot2" presStyleCnt="0">
        <dgm:presLayoutVars>
          <dgm:hierBranch/>
        </dgm:presLayoutVars>
      </dgm:prSet>
      <dgm:spPr/>
    </dgm:pt>
    <dgm:pt modelId="{B9764527-FBDB-4916-8CAE-6EF96ADB08DE}" type="pres">
      <dgm:prSet presAssocID="{D8EAAA92-6FD2-437D-A3C1-F97A6DAD2123}" presName="rootComposite" presStyleCnt="0"/>
      <dgm:spPr/>
    </dgm:pt>
    <dgm:pt modelId="{4772C2A7-5334-447C-BD66-71B8C2704257}" type="pres">
      <dgm:prSet presAssocID="{D8EAAA92-6FD2-437D-A3C1-F97A6DAD2123}" presName="rootText" presStyleLbl="node2" presStyleIdx="0" presStyleCnt="4" custScaleY="272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2B5974-DA3D-4706-94CC-1E50ACCB77FB}" type="pres">
      <dgm:prSet presAssocID="{D8EAAA92-6FD2-437D-A3C1-F97A6DAD2123}" presName="rootConnector" presStyleLbl="node2" presStyleIdx="0" presStyleCnt="4"/>
      <dgm:spPr/>
      <dgm:t>
        <a:bodyPr/>
        <a:lstStyle/>
        <a:p>
          <a:endParaRPr lang="ru-RU"/>
        </a:p>
      </dgm:t>
    </dgm:pt>
    <dgm:pt modelId="{3CD0C50A-1162-4BD5-8A95-E5DF2A628A35}" type="pres">
      <dgm:prSet presAssocID="{D8EAAA92-6FD2-437D-A3C1-F97A6DAD2123}" presName="hierChild4" presStyleCnt="0"/>
      <dgm:spPr/>
    </dgm:pt>
    <dgm:pt modelId="{416224DA-A9EF-4F4B-BB1D-462B89C3B8AA}" type="pres">
      <dgm:prSet presAssocID="{D8EAAA92-6FD2-437D-A3C1-F97A6DAD2123}" presName="hierChild5" presStyleCnt="0"/>
      <dgm:spPr/>
    </dgm:pt>
    <dgm:pt modelId="{CED80D8A-B17E-48C3-86D1-71820D4677D7}" type="pres">
      <dgm:prSet presAssocID="{5FEBE4B0-BDA2-4F8F-B6D3-E4F595BABA61}" presName="Name35" presStyleLbl="parChTrans1D2" presStyleIdx="1" presStyleCnt="4"/>
      <dgm:spPr/>
      <dgm:t>
        <a:bodyPr/>
        <a:lstStyle/>
        <a:p>
          <a:endParaRPr lang="ru-RU"/>
        </a:p>
      </dgm:t>
    </dgm:pt>
    <dgm:pt modelId="{07C50018-D44A-4522-8D43-E5B7E8405761}" type="pres">
      <dgm:prSet presAssocID="{8A233803-87DD-4B5A-A890-C4025A0F1427}" presName="hierRoot2" presStyleCnt="0">
        <dgm:presLayoutVars>
          <dgm:hierBranch/>
        </dgm:presLayoutVars>
      </dgm:prSet>
      <dgm:spPr/>
    </dgm:pt>
    <dgm:pt modelId="{6CAD0E1F-6DD6-4EFF-8CF9-83435728C98B}" type="pres">
      <dgm:prSet presAssocID="{8A233803-87DD-4B5A-A890-C4025A0F1427}" presName="rootComposite" presStyleCnt="0"/>
      <dgm:spPr/>
    </dgm:pt>
    <dgm:pt modelId="{39332A7F-9248-4F2F-8DE0-3D6464A70D14}" type="pres">
      <dgm:prSet presAssocID="{8A233803-87DD-4B5A-A890-C4025A0F1427}" presName="rootText" presStyleLbl="node2" presStyleIdx="1" presStyleCnt="4" custScaleY="267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5FAAE-83AE-416E-8BEC-D681D5EFA18D}" type="pres">
      <dgm:prSet presAssocID="{8A233803-87DD-4B5A-A890-C4025A0F1427}" presName="rootConnector" presStyleLbl="node2" presStyleIdx="1" presStyleCnt="4"/>
      <dgm:spPr/>
      <dgm:t>
        <a:bodyPr/>
        <a:lstStyle/>
        <a:p>
          <a:endParaRPr lang="ru-RU"/>
        </a:p>
      </dgm:t>
    </dgm:pt>
    <dgm:pt modelId="{18093997-B9DB-4A26-91A6-7A6877ACFCD6}" type="pres">
      <dgm:prSet presAssocID="{8A233803-87DD-4B5A-A890-C4025A0F1427}" presName="hierChild4" presStyleCnt="0"/>
      <dgm:spPr/>
    </dgm:pt>
    <dgm:pt modelId="{73EC15AA-197F-450E-9852-9D373BDEB2D4}" type="pres">
      <dgm:prSet presAssocID="{8A233803-87DD-4B5A-A890-C4025A0F1427}" presName="hierChild5" presStyleCnt="0"/>
      <dgm:spPr/>
    </dgm:pt>
    <dgm:pt modelId="{2DB192DC-B757-4806-AED8-84E86793FB57}" type="pres">
      <dgm:prSet presAssocID="{3F0AB8DA-3D2B-4B74-86C5-65DA533C3F56}" presName="Name35" presStyleLbl="parChTrans1D2" presStyleIdx="2" presStyleCnt="4"/>
      <dgm:spPr/>
      <dgm:t>
        <a:bodyPr/>
        <a:lstStyle/>
        <a:p>
          <a:endParaRPr lang="ru-RU"/>
        </a:p>
      </dgm:t>
    </dgm:pt>
    <dgm:pt modelId="{BEC76C16-75E6-48CE-8D03-7A03DEC26509}" type="pres">
      <dgm:prSet presAssocID="{A85DBBDD-A249-4688-8F09-B9F18E099F7A}" presName="hierRoot2" presStyleCnt="0">
        <dgm:presLayoutVars>
          <dgm:hierBranch val="init"/>
        </dgm:presLayoutVars>
      </dgm:prSet>
      <dgm:spPr/>
    </dgm:pt>
    <dgm:pt modelId="{18529117-0520-442B-A749-DC8292FE7F25}" type="pres">
      <dgm:prSet presAssocID="{A85DBBDD-A249-4688-8F09-B9F18E099F7A}" presName="rootComposite" presStyleCnt="0"/>
      <dgm:spPr/>
    </dgm:pt>
    <dgm:pt modelId="{18D0A5DA-4F31-4C74-9FA8-6653B8879C71}" type="pres">
      <dgm:prSet presAssocID="{A85DBBDD-A249-4688-8F09-B9F18E099F7A}" presName="rootText" presStyleLbl="node2" presStyleIdx="2" presStyleCnt="4" custScaleY="332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E4899-371B-4BBC-93B2-8A5575FE8E5D}" type="pres">
      <dgm:prSet presAssocID="{A85DBBDD-A249-4688-8F09-B9F18E099F7A}" presName="rootConnector" presStyleLbl="node2" presStyleIdx="2" presStyleCnt="4"/>
      <dgm:spPr/>
      <dgm:t>
        <a:bodyPr/>
        <a:lstStyle/>
        <a:p>
          <a:endParaRPr lang="ru-RU"/>
        </a:p>
      </dgm:t>
    </dgm:pt>
    <dgm:pt modelId="{221D42F0-4006-4F46-937E-1399300F46EA}" type="pres">
      <dgm:prSet presAssocID="{A85DBBDD-A249-4688-8F09-B9F18E099F7A}" presName="hierChild4" presStyleCnt="0"/>
      <dgm:spPr/>
    </dgm:pt>
    <dgm:pt modelId="{0442F377-6571-40D1-828C-F9DBBDB9CB74}" type="pres">
      <dgm:prSet presAssocID="{A85DBBDD-A249-4688-8F09-B9F18E099F7A}" presName="hierChild5" presStyleCnt="0"/>
      <dgm:spPr/>
    </dgm:pt>
    <dgm:pt modelId="{1F9C1718-70A9-415B-A82F-998BDC5647C8}" type="pres">
      <dgm:prSet presAssocID="{959A694A-C98A-4783-ACAA-997951BC764A}" presName="Name35" presStyleLbl="parChTrans1D2" presStyleIdx="3" presStyleCnt="4"/>
      <dgm:spPr/>
      <dgm:t>
        <a:bodyPr/>
        <a:lstStyle/>
        <a:p>
          <a:endParaRPr lang="ru-RU"/>
        </a:p>
      </dgm:t>
    </dgm:pt>
    <dgm:pt modelId="{B934BF5F-B756-4E13-BC2F-028239AEE570}" type="pres">
      <dgm:prSet presAssocID="{D1363B1D-1C7F-4029-9F03-2BDE97EC8520}" presName="hierRoot2" presStyleCnt="0">
        <dgm:presLayoutVars>
          <dgm:hierBranch/>
        </dgm:presLayoutVars>
      </dgm:prSet>
      <dgm:spPr/>
    </dgm:pt>
    <dgm:pt modelId="{67F3BC2C-DDAF-4FA0-A480-9E2608A8574B}" type="pres">
      <dgm:prSet presAssocID="{D1363B1D-1C7F-4029-9F03-2BDE97EC8520}" presName="rootComposite" presStyleCnt="0"/>
      <dgm:spPr/>
    </dgm:pt>
    <dgm:pt modelId="{A63B858F-996C-42A9-9861-A3DC8FC8447B}" type="pres">
      <dgm:prSet presAssocID="{D1363B1D-1C7F-4029-9F03-2BDE97EC8520}" presName="rootText" presStyleLbl="node2" presStyleIdx="3" presStyleCnt="4" custScaleY="266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6F206-675F-4AC7-A0CD-37BBB3FCC142}" type="pres">
      <dgm:prSet presAssocID="{D1363B1D-1C7F-4029-9F03-2BDE97EC8520}" presName="rootConnector" presStyleLbl="node2" presStyleIdx="3" presStyleCnt="4"/>
      <dgm:spPr/>
      <dgm:t>
        <a:bodyPr/>
        <a:lstStyle/>
        <a:p>
          <a:endParaRPr lang="ru-RU"/>
        </a:p>
      </dgm:t>
    </dgm:pt>
    <dgm:pt modelId="{329AA98F-290C-4327-9DD2-4C0E71868C9B}" type="pres">
      <dgm:prSet presAssocID="{D1363B1D-1C7F-4029-9F03-2BDE97EC8520}" presName="hierChild4" presStyleCnt="0"/>
      <dgm:spPr/>
    </dgm:pt>
    <dgm:pt modelId="{3E9B2767-6BEB-47BE-B642-37361AD72C79}" type="pres">
      <dgm:prSet presAssocID="{D1363B1D-1C7F-4029-9F03-2BDE97EC8520}" presName="hierChild5" presStyleCnt="0"/>
      <dgm:spPr/>
    </dgm:pt>
    <dgm:pt modelId="{C95FD66A-30FF-45EB-8C33-7C09E6D2F9D1}" type="pres">
      <dgm:prSet presAssocID="{4ABB2E2F-A5A9-4F39-9FE9-9DC41554057B}" presName="hierChild3" presStyleCnt="0"/>
      <dgm:spPr/>
    </dgm:pt>
  </dgm:ptLst>
  <dgm:cxnLst>
    <dgm:cxn modelId="{858FC56F-2536-4F58-95C7-5A23221319D3}" srcId="{94AAD12A-427B-4A2C-BFDA-D02727224413}" destId="{4ABB2E2F-A5A9-4F39-9FE9-9DC41554057B}" srcOrd="0" destOrd="0" parTransId="{37F90A2E-EE48-4964-9D7D-B68B1782EB57}" sibTransId="{880A7B1E-D63F-4655-A77E-42611EA5F65C}"/>
    <dgm:cxn modelId="{6E8F0261-AD3F-4AC4-A771-10CC4C67E792}" srcId="{4ABB2E2F-A5A9-4F39-9FE9-9DC41554057B}" destId="{A85DBBDD-A249-4688-8F09-B9F18E099F7A}" srcOrd="2" destOrd="0" parTransId="{3F0AB8DA-3D2B-4B74-86C5-65DA533C3F56}" sibTransId="{D678A6D7-DB8E-417A-91E5-3A604AB2374D}"/>
    <dgm:cxn modelId="{A84D657F-7546-44E2-8C0B-E037E49B3AD0}" type="presOf" srcId="{5FEBE4B0-BDA2-4F8F-B6D3-E4F595BABA61}" destId="{CED80D8A-B17E-48C3-86D1-71820D4677D7}" srcOrd="0" destOrd="0" presId="urn:microsoft.com/office/officeart/2005/8/layout/orgChart1"/>
    <dgm:cxn modelId="{D39D2EED-CB8E-4FD8-98D5-68BE5C61C460}" type="presOf" srcId="{12B55CDE-00C1-42FD-84AE-B8E9B2B06483}" destId="{21BED54E-5B18-4071-895E-1A9025C79945}" srcOrd="0" destOrd="0" presId="urn:microsoft.com/office/officeart/2005/8/layout/orgChart1"/>
    <dgm:cxn modelId="{98452AB2-8715-41C9-8A4B-BD619FFEB925}" type="presOf" srcId="{D8EAAA92-6FD2-437D-A3C1-F97A6DAD2123}" destId="{A22B5974-DA3D-4706-94CC-1E50ACCB77FB}" srcOrd="1" destOrd="0" presId="urn:microsoft.com/office/officeart/2005/8/layout/orgChart1"/>
    <dgm:cxn modelId="{527BD85B-641B-4FA9-89BE-F56E4F047F0B}" type="presOf" srcId="{8A233803-87DD-4B5A-A890-C4025A0F1427}" destId="{27E5FAAE-83AE-416E-8BEC-D681D5EFA18D}" srcOrd="1" destOrd="0" presId="urn:microsoft.com/office/officeart/2005/8/layout/orgChart1"/>
    <dgm:cxn modelId="{3DA0A642-511C-4588-AA7E-1DB19CBE70EB}" srcId="{4ABB2E2F-A5A9-4F39-9FE9-9DC41554057B}" destId="{8A233803-87DD-4B5A-A890-C4025A0F1427}" srcOrd="1" destOrd="0" parTransId="{5FEBE4B0-BDA2-4F8F-B6D3-E4F595BABA61}" sibTransId="{17B17281-9A3A-42B2-B856-AAD8000E29DF}"/>
    <dgm:cxn modelId="{1F9C27B8-3423-4498-B809-593925A04B1C}" type="presOf" srcId="{D1363B1D-1C7F-4029-9F03-2BDE97EC8520}" destId="{2F36F206-675F-4AC7-A0CD-37BBB3FCC142}" srcOrd="1" destOrd="0" presId="urn:microsoft.com/office/officeart/2005/8/layout/orgChart1"/>
    <dgm:cxn modelId="{75D4FA76-3AA3-4583-A592-4605A2A5F588}" type="presOf" srcId="{959A694A-C98A-4783-ACAA-997951BC764A}" destId="{1F9C1718-70A9-415B-A82F-998BDC5647C8}" srcOrd="0" destOrd="0" presId="urn:microsoft.com/office/officeart/2005/8/layout/orgChart1"/>
    <dgm:cxn modelId="{48D2767C-B881-4A44-9302-AE5CEFAED965}" srcId="{4ABB2E2F-A5A9-4F39-9FE9-9DC41554057B}" destId="{D1363B1D-1C7F-4029-9F03-2BDE97EC8520}" srcOrd="3" destOrd="0" parTransId="{959A694A-C98A-4783-ACAA-997951BC764A}" sibTransId="{528B67AD-30A1-4C6B-96E0-40D77F3393F6}"/>
    <dgm:cxn modelId="{93E03F51-5C28-49FD-BE5E-EFDC89DC4790}" type="presOf" srcId="{4ABB2E2F-A5A9-4F39-9FE9-9DC41554057B}" destId="{DC44B93A-DA38-40A2-9B3D-350F3596DEDB}" srcOrd="0" destOrd="0" presId="urn:microsoft.com/office/officeart/2005/8/layout/orgChart1"/>
    <dgm:cxn modelId="{8B6706A7-FC6E-4161-AEAF-355B5C0B131E}" type="presOf" srcId="{A85DBBDD-A249-4688-8F09-B9F18E099F7A}" destId="{EF9E4899-371B-4BBC-93B2-8A5575FE8E5D}" srcOrd="1" destOrd="0" presId="urn:microsoft.com/office/officeart/2005/8/layout/orgChart1"/>
    <dgm:cxn modelId="{53EB000A-A3D4-43A4-B13C-ED8E188236FB}" type="presOf" srcId="{D1363B1D-1C7F-4029-9F03-2BDE97EC8520}" destId="{A63B858F-996C-42A9-9861-A3DC8FC8447B}" srcOrd="0" destOrd="0" presId="urn:microsoft.com/office/officeart/2005/8/layout/orgChart1"/>
    <dgm:cxn modelId="{BB364286-B637-4DCD-87F4-A9860FE66838}" type="presOf" srcId="{94AAD12A-427B-4A2C-BFDA-D02727224413}" destId="{AC189EC4-104D-4899-B404-F2C607E492BF}" srcOrd="0" destOrd="0" presId="urn:microsoft.com/office/officeart/2005/8/layout/orgChart1"/>
    <dgm:cxn modelId="{424A6228-E95E-4E55-A4D7-16C7E534712A}" type="presOf" srcId="{3F0AB8DA-3D2B-4B74-86C5-65DA533C3F56}" destId="{2DB192DC-B757-4806-AED8-84E86793FB57}" srcOrd="0" destOrd="0" presId="urn:microsoft.com/office/officeart/2005/8/layout/orgChart1"/>
    <dgm:cxn modelId="{D3171A72-0D90-4763-B8CF-19E1430C72C4}" type="presOf" srcId="{A85DBBDD-A249-4688-8F09-B9F18E099F7A}" destId="{18D0A5DA-4F31-4C74-9FA8-6653B8879C71}" srcOrd="0" destOrd="0" presId="urn:microsoft.com/office/officeart/2005/8/layout/orgChart1"/>
    <dgm:cxn modelId="{5EA7882F-4844-4CC0-BA63-54D15C71C701}" type="presOf" srcId="{8A233803-87DD-4B5A-A890-C4025A0F1427}" destId="{39332A7F-9248-4F2F-8DE0-3D6464A70D14}" srcOrd="0" destOrd="0" presId="urn:microsoft.com/office/officeart/2005/8/layout/orgChart1"/>
    <dgm:cxn modelId="{2B2CB916-CD8E-4A25-A881-F580918885FB}" type="presOf" srcId="{D8EAAA92-6FD2-437D-A3C1-F97A6DAD2123}" destId="{4772C2A7-5334-447C-BD66-71B8C2704257}" srcOrd="0" destOrd="0" presId="urn:microsoft.com/office/officeart/2005/8/layout/orgChart1"/>
    <dgm:cxn modelId="{2ABE613A-AAFE-4EFF-A095-62F590DEFD07}" srcId="{4ABB2E2F-A5A9-4F39-9FE9-9DC41554057B}" destId="{D8EAAA92-6FD2-437D-A3C1-F97A6DAD2123}" srcOrd="0" destOrd="0" parTransId="{12B55CDE-00C1-42FD-84AE-B8E9B2B06483}" sibTransId="{D1E99AF6-DB30-4F2A-8C88-AE98AFF653C0}"/>
    <dgm:cxn modelId="{A2164AD5-22EC-4450-9A6F-BCD733F79508}" type="presOf" srcId="{4ABB2E2F-A5A9-4F39-9FE9-9DC41554057B}" destId="{55872D91-CD56-44E5-9D7D-383999878620}" srcOrd="1" destOrd="0" presId="urn:microsoft.com/office/officeart/2005/8/layout/orgChart1"/>
    <dgm:cxn modelId="{72CAB0E0-E21F-4221-AACE-4876DFAFA3E3}" type="presParOf" srcId="{AC189EC4-104D-4899-B404-F2C607E492BF}" destId="{279F0736-1E37-4F7A-9546-1A4C8B86EF07}" srcOrd="0" destOrd="0" presId="urn:microsoft.com/office/officeart/2005/8/layout/orgChart1"/>
    <dgm:cxn modelId="{3B04F2E7-6D17-4D68-AC92-873FE190A790}" type="presParOf" srcId="{279F0736-1E37-4F7A-9546-1A4C8B86EF07}" destId="{E0B1DDAB-8C8D-437D-AAC5-7355B0BA898C}" srcOrd="0" destOrd="0" presId="urn:microsoft.com/office/officeart/2005/8/layout/orgChart1"/>
    <dgm:cxn modelId="{D96D31B6-A556-4A0B-AF36-CCCB6B9B249A}" type="presParOf" srcId="{E0B1DDAB-8C8D-437D-AAC5-7355B0BA898C}" destId="{DC44B93A-DA38-40A2-9B3D-350F3596DEDB}" srcOrd="0" destOrd="0" presId="urn:microsoft.com/office/officeart/2005/8/layout/orgChart1"/>
    <dgm:cxn modelId="{95B8730E-A495-47F1-9472-97A24C121AAF}" type="presParOf" srcId="{E0B1DDAB-8C8D-437D-AAC5-7355B0BA898C}" destId="{55872D91-CD56-44E5-9D7D-383999878620}" srcOrd="1" destOrd="0" presId="urn:microsoft.com/office/officeart/2005/8/layout/orgChart1"/>
    <dgm:cxn modelId="{A6DAC8F4-3CC7-4E84-8BE3-9FB2185A7117}" type="presParOf" srcId="{279F0736-1E37-4F7A-9546-1A4C8B86EF07}" destId="{E34916D2-C12D-47A6-A47B-347236D451C7}" srcOrd="1" destOrd="0" presId="urn:microsoft.com/office/officeart/2005/8/layout/orgChart1"/>
    <dgm:cxn modelId="{0B6A68E9-4CED-4FF2-97C1-ABCE6F80D6A5}" type="presParOf" srcId="{E34916D2-C12D-47A6-A47B-347236D451C7}" destId="{21BED54E-5B18-4071-895E-1A9025C79945}" srcOrd="0" destOrd="0" presId="urn:microsoft.com/office/officeart/2005/8/layout/orgChart1"/>
    <dgm:cxn modelId="{FA1A8B1C-FC27-4251-8E6C-C6B6877DD307}" type="presParOf" srcId="{E34916D2-C12D-47A6-A47B-347236D451C7}" destId="{EC846B57-A70F-4C46-9E20-7863F13B6BA4}" srcOrd="1" destOrd="0" presId="urn:microsoft.com/office/officeart/2005/8/layout/orgChart1"/>
    <dgm:cxn modelId="{CB2FF161-C864-4772-8F10-34607BA6113F}" type="presParOf" srcId="{EC846B57-A70F-4C46-9E20-7863F13B6BA4}" destId="{B9764527-FBDB-4916-8CAE-6EF96ADB08DE}" srcOrd="0" destOrd="0" presId="urn:microsoft.com/office/officeart/2005/8/layout/orgChart1"/>
    <dgm:cxn modelId="{7A59CE18-78FD-4331-A615-FF4A4F6AD7F9}" type="presParOf" srcId="{B9764527-FBDB-4916-8CAE-6EF96ADB08DE}" destId="{4772C2A7-5334-447C-BD66-71B8C2704257}" srcOrd="0" destOrd="0" presId="urn:microsoft.com/office/officeart/2005/8/layout/orgChart1"/>
    <dgm:cxn modelId="{D8F3F248-07E9-4846-9DCF-2361CBA3098A}" type="presParOf" srcId="{B9764527-FBDB-4916-8CAE-6EF96ADB08DE}" destId="{A22B5974-DA3D-4706-94CC-1E50ACCB77FB}" srcOrd="1" destOrd="0" presId="urn:microsoft.com/office/officeart/2005/8/layout/orgChart1"/>
    <dgm:cxn modelId="{504FDF49-ADE9-49E1-A2D5-FA49D6BCA669}" type="presParOf" srcId="{EC846B57-A70F-4C46-9E20-7863F13B6BA4}" destId="{3CD0C50A-1162-4BD5-8A95-E5DF2A628A35}" srcOrd="1" destOrd="0" presId="urn:microsoft.com/office/officeart/2005/8/layout/orgChart1"/>
    <dgm:cxn modelId="{EF0D985A-DC90-43A7-B838-0467BD17E108}" type="presParOf" srcId="{EC846B57-A70F-4C46-9E20-7863F13B6BA4}" destId="{416224DA-A9EF-4F4B-BB1D-462B89C3B8AA}" srcOrd="2" destOrd="0" presId="urn:microsoft.com/office/officeart/2005/8/layout/orgChart1"/>
    <dgm:cxn modelId="{9A006D47-F51C-42C8-A160-305712BE6D5B}" type="presParOf" srcId="{E34916D2-C12D-47A6-A47B-347236D451C7}" destId="{CED80D8A-B17E-48C3-86D1-71820D4677D7}" srcOrd="2" destOrd="0" presId="urn:microsoft.com/office/officeart/2005/8/layout/orgChart1"/>
    <dgm:cxn modelId="{33851BA5-079F-40B1-90D1-A0F90053D534}" type="presParOf" srcId="{E34916D2-C12D-47A6-A47B-347236D451C7}" destId="{07C50018-D44A-4522-8D43-E5B7E8405761}" srcOrd="3" destOrd="0" presId="urn:microsoft.com/office/officeart/2005/8/layout/orgChart1"/>
    <dgm:cxn modelId="{2496FB4D-6D3C-453C-8CDD-618EE00E5649}" type="presParOf" srcId="{07C50018-D44A-4522-8D43-E5B7E8405761}" destId="{6CAD0E1F-6DD6-4EFF-8CF9-83435728C98B}" srcOrd="0" destOrd="0" presId="urn:microsoft.com/office/officeart/2005/8/layout/orgChart1"/>
    <dgm:cxn modelId="{26B2C97E-E75E-4868-A3EA-97B4FE7FA3E5}" type="presParOf" srcId="{6CAD0E1F-6DD6-4EFF-8CF9-83435728C98B}" destId="{39332A7F-9248-4F2F-8DE0-3D6464A70D14}" srcOrd="0" destOrd="0" presId="urn:microsoft.com/office/officeart/2005/8/layout/orgChart1"/>
    <dgm:cxn modelId="{5DC7B977-9CE7-43AD-A1D6-0E41385B36D9}" type="presParOf" srcId="{6CAD0E1F-6DD6-4EFF-8CF9-83435728C98B}" destId="{27E5FAAE-83AE-416E-8BEC-D681D5EFA18D}" srcOrd="1" destOrd="0" presId="urn:microsoft.com/office/officeart/2005/8/layout/orgChart1"/>
    <dgm:cxn modelId="{26AF7608-ADE0-47D7-92D1-38315D6E0092}" type="presParOf" srcId="{07C50018-D44A-4522-8D43-E5B7E8405761}" destId="{18093997-B9DB-4A26-91A6-7A6877ACFCD6}" srcOrd="1" destOrd="0" presId="urn:microsoft.com/office/officeart/2005/8/layout/orgChart1"/>
    <dgm:cxn modelId="{91039B07-B2C7-481C-83E1-D25BCD2E71F0}" type="presParOf" srcId="{07C50018-D44A-4522-8D43-E5B7E8405761}" destId="{73EC15AA-197F-450E-9852-9D373BDEB2D4}" srcOrd="2" destOrd="0" presId="urn:microsoft.com/office/officeart/2005/8/layout/orgChart1"/>
    <dgm:cxn modelId="{9A2B5497-AF62-468A-8F1E-223969F12448}" type="presParOf" srcId="{E34916D2-C12D-47A6-A47B-347236D451C7}" destId="{2DB192DC-B757-4806-AED8-84E86793FB57}" srcOrd="4" destOrd="0" presId="urn:microsoft.com/office/officeart/2005/8/layout/orgChart1"/>
    <dgm:cxn modelId="{41B321E3-2D7A-4BFE-ACCE-A380E2AB2CF9}" type="presParOf" srcId="{E34916D2-C12D-47A6-A47B-347236D451C7}" destId="{BEC76C16-75E6-48CE-8D03-7A03DEC26509}" srcOrd="5" destOrd="0" presId="urn:microsoft.com/office/officeart/2005/8/layout/orgChart1"/>
    <dgm:cxn modelId="{C03EE2E7-F351-494F-9637-0FDB9A96F194}" type="presParOf" srcId="{BEC76C16-75E6-48CE-8D03-7A03DEC26509}" destId="{18529117-0520-442B-A749-DC8292FE7F25}" srcOrd="0" destOrd="0" presId="urn:microsoft.com/office/officeart/2005/8/layout/orgChart1"/>
    <dgm:cxn modelId="{D84A2FC3-0521-4F09-84E6-B0BFDF213A00}" type="presParOf" srcId="{18529117-0520-442B-A749-DC8292FE7F25}" destId="{18D0A5DA-4F31-4C74-9FA8-6653B8879C71}" srcOrd="0" destOrd="0" presId="urn:microsoft.com/office/officeart/2005/8/layout/orgChart1"/>
    <dgm:cxn modelId="{2836C894-18B9-458A-AF4E-D4D598BA2F34}" type="presParOf" srcId="{18529117-0520-442B-A749-DC8292FE7F25}" destId="{EF9E4899-371B-4BBC-93B2-8A5575FE8E5D}" srcOrd="1" destOrd="0" presId="urn:microsoft.com/office/officeart/2005/8/layout/orgChart1"/>
    <dgm:cxn modelId="{83CB4ADC-812E-4E5C-8977-46473D4AB00C}" type="presParOf" srcId="{BEC76C16-75E6-48CE-8D03-7A03DEC26509}" destId="{221D42F0-4006-4F46-937E-1399300F46EA}" srcOrd="1" destOrd="0" presId="urn:microsoft.com/office/officeart/2005/8/layout/orgChart1"/>
    <dgm:cxn modelId="{9F35720A-B640-413F-93EC-1EE6AB94AC23}" type="presParOf" srcId="{BEC76C16-75E6-48CE-8D03-7A03DEC26509}" destId="{0442F377-6571-40D1-828C-F9DBBDB9CB74}" srcOrd="2" destOrd="0" presId="urn:microsoft.com/office/officeart/2005/8/layout/orgChart1"/>
    <dgm:cxn modelId="{50CF707B-859B-4CDE-ABDF-5A73B2C178BD}" type="presParOf" srcId="{E34916D2-C12D-47A6-A47B-347236D451C7}" destId="{1F9C1718-70A9-415B-A82F-998BDC5647C8}" srcOrd="6" destOrd="0" presId="urn:microsoft.com/office/officeart/2005/8/layout/orgChart1"/>
    <dgm:cxn modelId="{657F718E-CC8C-4592-8036-55B0B98111F9}" type="presParOf" srcId="{E34916D2-C12D-47A6-A47B-347236D451C7}" destId="{B934BF5F-B756-4E13-BC2F-028239AEE570}" srcOrd="7" destOrd="0" presId="urn:microsoft.com/office/officeart/2005/8/layout/orgChart1"/>
    <dgm:cxn modelId="{9D7D2A91-620B-4657-8CB5-802162378E19}" type="presParOf" srcId="{B934BF5F-B756-4E13-BC2F-028239AEE570}" destId="{67F3BC2C-DDAF-4FA0-A480-9E2608A8574B}" srcOrd="0" destOrd="0" presId="urn:microsoft.com/office/officeart/2005/8/layout/orgChart1"/>
    <dgm:cxn modelId="{B326A488-F12A-4533-A0D3-2C952897C677}" type="presParOf" srcId="{67F3BC2C-DDAF-4FA0-A480-9E2608A8574B}" destId="{A63B858F-996C-42A9-9861-A3DC8FC8447B}" srcOrd="0" destOrd="0" presId="urn:microsoft.com/office/officeart/2005/8/layout/orgChart1"/>
    <dgm:cxn modelId="{F391F27F-AE8B-4947-9539-EA5C318B6326}" type="presParOf" srcId="{67F3BC2C-DDAF-4FA0-A480-9E2608A8574B}" destId="{2F36F206-675F-4AC7-A0CD-37BBB3FCC142}" srcOrd="1" destOrd="0" presId="urn:microsoft.com/office/officeart/2005/8/layout/orgChart1"/>
    <dgm:cxn modelId="{73206033-3E32-4976-8B5B-06D3E8A3C292}" type="presParOf" srcId="{B934BF5F-B756-4E13-BC2F-028239AEE570}" destId="{329AA98F-290C-4327-9DD2-4C0E71868C9B}" srcOrd="1" destOrd="0" presId="urn:microsoft.com/office/officeart/2005/8/layout/orgChart1"/>
    <dgm:cxn modelId="{D11A29B1-121D-4801-8426-E037B5942209}" type="presParOf" srcId="{B934BF5F-B756-4E13-BC2F-028239AEE570}" destId="{3E9B2767-6BEB-47BE-B642-37361AD72C79}" srcOrd="2" destOrd="0" presId="urn:microsoft.com/office/officeart/2005/8/layout/orgChart1"/>
    <dgm:cxn modelId="{813F4B61-E0F6-479B-8785-E56ACCA4E9BC}" type="presParOf" srcId="{279F0736-1E37-4F7A-9546-1A4C8B86EF07}" destId="{C95FD66A-30FF-45EB-8C33-7C09E6D2F9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C1718-70A9-415B-A82F-998BDC5647C8}">
      <dsp:nvSpPr>
        <dsp:cNvPr id="0" name=""/>
        <dsp:cNvSpPr/>
      </dsp:nvSpPr>
      <dsp:spPr>
        <a:xfrm>
          <a:off x="3749895" y="659515"/>
          <a:ext cx="3450013" cy="97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33"/>
              </a:lnTo>
              <a:lnTo>
                <a:pt x="3450013" y="796633"/>
              </a:lnTo>
              <a:lnTo>
                <a:pt x="3450013" y="97957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192DC-B757-4806-AED8-84E86793FB57}">
      <dsp:nvSpPr>
        <dsp:cNvPr id="0" name=""/>
        <dsp:cNvSpPr/>
      </dsp:nvSpPr>
      <dsp:spPr>
        <a:xfrm>
          <a:off x="3749895" y="659515"/>
          <a:ext cx="1341821" cy="97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33"/>
              </a:lnTo>
              <a:lnTo>
                <a:pt x="1341821" y="796633"/>
              </a:lnTo>
              <a:lnTo>
                <a:pt x="1341821" y="97957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80D8A-B17E-48C3-86D1-71820D4677D7}">
      <dsp:nvSpPr>
        <dsp:cNvPr id="0" name=""/>
        <dsp:cNvSpPr/>
      </dsp:nvSpPr>
      <dsp:spPr>
        <a:xfrm>
          <a:off x="2983523" y="659515"/>
          <a:ext cx="766371" cy="979575"/>
        </a:xfrm>
        <a:custGeom>
          <a:avLst/>
          <a:gdLst/>
          <a:ahLst/>
          <a:cxnLst/>
          <a:rect l="0" t="0" r="0" b="0"/>
          <a:pathLst>
            <a:path>
              <a:moveTo>
                <a:pt x="766371" y="0"/>
              </a:moveTo>
              <a:lnTo>
                <a:pt x="766371" y="796633"/>
              </a:lnTo>
              <a:lnTo>
                <a:pt x="0" y="796633"/>
              </a:lnTo>
              <a:lnTo>
                <a:pt x="0" y="97957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ED54E-5B18-4071-895E-1A9025C79945}">
      <dsp:nvSpPr>
        <dsp:cNvPr id="0" name=""/>
        <dsp:cNvSpPr/>
      </dsp:nvSpPr>
      <dsp:spPr>
        <a:xfrm>
          <a:off x="875331" y="659515"/>
          <a:ext cx="2874564" cy="979575"/>
        </a:xfrm>
        <a:custGeom>
          <a:avLst/>
          <a:gdLst/>
          <a:ahLst/>
          <a:cxnLst/>
          <a:rect l="0" t="0" r="0" b="0"/>
          <a:pathLst>
            <a:path>
              <a:moveTo>
                <a:pt x="2874564" y="0"/>
              </a:moveTo>
              <a:lnTo>
                <a:pt x="2874564" y="796633"/>
              </a:lnTo>
              <a:lnTo>
                <a:pt x="0" y="796633"/>
              </a:lnTo>
              <a:lnTo>
                <a:pt x="0" y="97957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4B93A-DA38-40A2-9B3D-350F3596DEDB}">
      <dsp:nvSpPr>
        <dsp:cNvPr id="0" name=""/>
        <dsp:cNvSpPr/>
      </dsp:nvSpPr>
      <dsp:spPr>
        <a:xfrm>
          <a:off x="433490" y="0"/>
          <a:ext cx="6632809" cy="659515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800000"/>
              </a:solidFill>
              <a:effectLst/>
              <a:latin typeface="Georgia" pitchFamily="18" charset="0"/>
              <a:cs typeface="Arial" charset="0"/>
            </a:rPr>
            <a:t>ОЖИДАЕМЫЕ РЕЗУЛЬТАТЫ</a:t>
          </a:r>
        </a:p>
      </dsp:txBody>
      <dsp:txXfrm>
        <a:off x="433490" y="0"/>
        <a:ext cx="6632809" cy="659515"/>
      </dsp:txXfrm>
    </dsp:sp>
    <dsp:sp modelId="{4772C2A7-5334-447C-BD66-71B8C2704257}">
      <dsp:nvSpPr>
        <dsp:cNvPr id="0" name=""/>
        <dsp:cNvSpPr/>
      </dsp:nvSpPr>
      <dsp:spPr>
        <a:xfrm>
          <a:off x="4177" y="1639091"/>
          <a:ext cx="1742307" cy="237195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kern="1200" dirty="0" smtClean="0">
              <a:latin typeface="Times New Roman" pitchFamily="18" charset="0"/>
            </a:rPr>
            <a:t>Осуществлять регулярный выпуск газеты: два раза в четверть</a:t>
          </a:r>
          <a:endParaRPr kumimoji="0" lang="ru-RU" sz="16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4177" y="1639091"/>
        <a:ext cx="1742307" cy="2371951"/>
      </dsp:txXfrm>
    </dsp:sp>
    <dsp:sp modelId="{39332A7F-9248-4F2F-8DE0-3D6464A70D14}">
      <dsp:nvSpPr>
        <dsp:cNvPr id="0" name=""/>
        <dsp:cNvSpPr/>
      </dsp:nvSpPr>
      <dsp:spPr>
        <a:xfrm>
          <a:off x="2112369" y="1639091"/>
          <a:ext cx="1742307" cy="232699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Georgia" pitchFamily="18" charset="0"/>
              <a:cs typeface="Arial" charset="0"/>
            </a:rPr>
            <a:t>Создание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Georgia" pitchFamily="18" charset="0"/>
              <a:cs typeface="Arial" charset="0"/>
            </a:rPr>
            <a:t>новых рубрик</a:t>
          </a:r>
        </a:p>
      </dsp:txBody>
      <dsp:txXfrm>
        <a:off x="2112369" y="1639091"/>
        <a:ext cx="1742307" cy="2326991"/>
      </dsp:txXfrm>
    </dsp:sp>
    <dsp:sp modelId="{18D0A5DA-4F31-4C74-9FA8-6653B8879C71}">
      <dsp:nvSpPr>
        <dsp:cNvPr id="0" name=""/>
        <dsp:cNvSpPr/>
      </dsp:nvSpPr>
      <dsp:spPr>
        <a:xfrm>
          <a:off x="4220562" y="1639091"/>
          <a:ext cx="1742307" cy="2897414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Объединить в едином информационном пространстве всех участников образовательного процесса (учащихся, родителей, учителей, других работников </a:t>
          </a:r>
          <a:endParaRPr lang="ru-RU" sz="1600" kern="1200" dirty="0">
            <a:latin typeface="Georgia" pitchFamily="18" charset="0"/>
          </a:endParaRPr>
        </a:p>
      </dsp:txBody>
      <dsp:txXfrm>
        <a:off x="4220562" y="1639091"/>
        <a:ext cx="1742307" cy="2897414"/>
      </dsp:txXfrm>
    </dsp:sp>
    <dsp:sp modelId="{A63B858F-996C-42A9-9861-A3DC8FC8447B}">
      <dsp:nvSpPr>
        <dsp:cNvPr id="0" name=""/>
        <dsp:cNvSpPr/>
      </dsp:nvSpPr>
      <dsp:spPr>
        <a:xfrm>
          <a:off x="6328754" y="1639091"/>
          <a:ext cx="1742307" cy="2321355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Georgia" pitchFamily="18" charset="0"/>
              <a:ea typeface="Times New Roman" pitchFamily="18" charset="0"/>
              <a:cs typeface="Arial" pitchFamily="34" charset="0"/>
            </a:rPr>
            <a:t>Наладить сотрудничество с другими СМИ.</a:t>
          </a:r>
          <a:endParaRPr kumimoji="0" lang="ru-RU" sz="1600" b="0" i="0" u="none" strike="noStrike" kern="1200" cap="none" normalizeH="0" baseline="0" dirty="0" smtClean="0">
            <a:ln/>
            <a:effectLst/>
            <a:latin typeface="Georgia" pitchFamily="18" charset="0"/>
            <a:cs typeface="Arial" charset="0"/>
          </a:endParaRPr>
        </a:p>
      </dsp:txBody>
      <dsp:txXfrm>
        <a:off x="6328754" y="1639091"/>
        <a:ext cx="1742307" cy="2321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1101-29C1-4104-B116-8DF2C4B907F3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2E0B-F58B-40E7-9DE9-D8014A91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51520" y="1268760"/>
            <a:ext cx="8712968" cy="19442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51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ы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у с к 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ш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к о л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ь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н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о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й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 г а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з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е т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ы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76672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СОЦИАЛЬНЫЙ ПРОЕКТ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7" name="Picture 4" descr="http://img10.proshkolu.ru/content/media/pic/std/4000000/3994000/3993667-8c2b204628ecde7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1440160" cy="1155478"/>
          </a:xfrm>
          <a:prstGeom prst="rect">
            <a:avLst/>
          </a:prstGeom>
          <a:noFill/>
        </p:spPr>
      </p:pic>
      <p:pic>
        <p:nvPicPr>
          <p:cNvPr id="8" name="Picture 5" descr="C:\Documents and Settings\Admin\Рабочий стол\шаблоны\Рисунок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1811">
            <a:off x="7493154" y="2988088"/>
            <a:ext cx="1214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dpcdsb.org/NR/rdonlyres/9A4F7547-0FFC-420B-8DBA-91B3881342CF/99217/cat_reading_newspaper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93704"/>
            <a:ext cx="2664296" cy="2664296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28498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Школу.</a:t>
            </a:r>
            <a:r>
              <a:rPr lang="en-US" sz="7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64 -0.23449 C -0.33541 -0.24167 -0.34305 -0.2419 -0.35121 -0.2456 C -0.36163 -0.24375 -0.36024 -0.24745 -0.36423 -0.23611 C -0.36649 -0.22986 -0.37031 -0.21713 -0.37031 -0.21713 C -0.37534 -0.18472 -0.37916 -0.14144 -0.35 -0.13125 C -0.34253 -0.13333 -0.33455 -0.13357 -0.32743 -0.13773 C -0.32482 -0.13935 -0.32378 -0.14375 -0.32257 -0.14722 C -0.31788 -0.15972 -0.31701 -0.17407 -0.31302 -0.18681 C -0.29965 -0.15833 -0.3033 -0.16111 -0.28211 -0.14722 C -0.26979 -0.15 -0.24965 -0.14769 -0.23923 -0.16296 C -0.23819 -0.16435 -0.23159 -0.18125 -0.2309 -0.1838 C -0.22586 -0.20069 -0.22465 -0.20023 -0.2309 -0.19491 C -0.22691 -0.1706 -0.23003 -0.17431 -0.21545 -0.17107 C -0.20989 -0.17269 -0.20416 -0.17338 -0.19878 -0.17569 C -0.19687 -0.17662 -0.19583 -0.18171 -0.19409 -0.18056 C -0.19062 -0.17824 -0.1901 -0.17107 -0.18698 -0.16782 C -0.17864 -0.15926 -0.18333 -0.1625 -0.17257 -0.15833 C -0.16354 -0.15949 -0.15434 -0.15926 -0.14531 -0.16157 C -0.13368 -0.16458 -0.121 -0.1787 -0.11198 -0.18843 C -0.1033 -0.17732 -0.09809 -0.17685 -0.08576 -0.17407 C -0.05312 -0.17616 -0.02048 -0.17662 0.01198 -0.18056 C 0.03716 -0.18357 0.05938 -0.19699 0.08334 -0.20602 C 0.08108 -0.19676 0.08507 -0.18982 0.09167 -0.18681 C 0.09289 -0.19005 0.09427 -0.19306 0.09532 -0.1963 C 0.09584 -0.19792 0.09549 -0.2 0.09636 -0.20116 C 0.09844 -0.20394 0.10365 -0.20741 0.10365 -0.20741 C 0.10625 -0.21921 0.10365 -0.20764 0.10365 -0.20602 C 0.104 -0.18958 0.10521 -0.17315 0.10591 -0.15671 C 0.08802 -0.11829 0.1073 -0.15671 0.01545 -0.15046 C -0.00486 -0.14907 -0.025 -0.14282 -0.04531 -0.14074 C -0.16441 -0.14144 -0.29913 -0.17083 -0.41788 -0.125 C -0.42187 -0.1213 -0.42743 -0.11968 -0.42968 -0.11389 C -0.43611 -0.09745 -0.44236 -0.08056 -0.45121 -0.0662 C -0.45034 -0.05625 -0.44774 -0.04607 -0.44878 -0.03611 C -0.44895 -0.03357 -0.45208 -0.03912 -0.45364 -0.04074 C -0.45607 -0.04329 -0.45816 -0.04653 -0.46076 -0.04884 C -0.47569 -0.06227 -0.48836 -0.07037 -0.50468 -0.07894 C -0.50833 -0.07847 -0.51284 -0.08079 -0.51545 -0.07732 C -0.51823 -0.07361 -0.51649 -0.06667 -0.51788 -0.06157 C -0.51927 -0.05602 -0.52187 -0.05093 -0.52378 -0.0456 C -0.52656 -0.0294 -0.52968 -0.01435 -0.5309 0.00208 C -0.52934 0.01366 -0.52847 0.02569 -0.52621 0.03704 C -0.52413 0.04768 -0.51093 0.04838 -0.50468 0.04954 C -0.49757 0.04792 -0.4901 0.04815 -0.48333 0.04491 C -0.47639 0.04143 -0.47152 0.02616 -0.46909 0.01782 C -0.47031 0.00463 -0.46927 0.00417 -0.47743 0.00046 C -0.475 0.01042 -0.47413 0.0213 -0.47031 0.03056 C -0.46597 0.04097 -0.44739 0.04236 -0.44045 0.04329 C -0.4309 0.04143 -0.40885 0.04398 -0.4 0.02893 C -0.396 0.02222 -0.39045 0.00671 -0.39045 0.00671 C -0.3908 -0.00116 -0.38993 -0.00949 -0.39166 -0.01713 C -0.39218 -0.01898 -0.39479 -0.01574 -0.39531 -0.01389 C -0.39652 -0.00995 -0.396 -0.00532 -0.39635 -0.00116 C -0.39514 0.00671 -0.39531 0.01528 -0.39288 0.02268 C -0.38767 0.03935 -0.36215 0.03935 -0.35243 0.04167 C -0.32343 0.03773 -0.26701 0.03935 -0.24531 0.00046 C -0.24496 -0.00116 -0.24392 -0.00278 -0.24409 -0.0044 C -0.24427 -0.00625 -0.24531 -0.01019 -0.24635 -0.00903 C -0.24826 -0.00694 -0.24791 -0.00278 -0.24878 0.00046 C -0.24548 0.02153 -0.23663 0.01921 -0.22257 0.02106 C -0.19705 0.01528 -0.1618 0.01505 -0.13923 -0.00741 C -0.13854 -0.00903 -0.13663 -0.01042 -0.13698 -0.01227 C -0.13732 -0.01412 -0.14114 -0.01713 -0.14045 -0.01551 C -0.1368 -0.00579 -0.12708 -0.00579 -0.12031 -0.0044 C -0.08906 -0.0081 -0.07014 -0.00301 -0.04635 -0.02338 C -0.04566 -0.01921 -0.04583 -0.01435 -0.04409 -0.01065 C -0.03975 -0.00185 -0.02257 0.00208 -0.01423 0.00509 C 0.00417 0.00139 0.00782 0.0037 0.0191 -0.01065 C 0.01945 -0.01319 0.01858 -0.01736 0.02032 -0.01852 C 0.0217 -0.01944 0.02049 -0.01412 0.02136 -0.01227 C 0.02292 -0.00949 0.03368 -0.00162 0.03455 -0.00116 C 0.04601 0.00486 0.04966 0.00393 0.06198 0.00509 C 0.08056 0.00278 0.09931 -0.00556 0.11789 -0.00278 C 0.1257 -0.00162 0.1323 0.00509 0.14045 0.00671 C 0.14792 0.00602 0.17657 0.01157 0.18455 -0.0044 C 0.19705 0.00926 0.20157 0.00255 0.22032 -0.00116 C 0.22066 -0.0037 0.21945 -0.00857 0.22136 -0.00903 C 0.22795 -0.01042 0.22743 0.00185 0.22969 0.00509 C 0.2316 0.0081 0.23698 0.01157 0.23698 0.01157 C 0.23855 0.01042 0.24289 0.01018 0.24167 0.00833 C 0.23646 3.7037E-7 0.21268 -0.00069 0.20955 -0.00116 C -0.13854 0.00069 -0.01024 -0.01875 -0.26423 0.03056 C -0.34652 0.04653 -0.43541 0.06944 -0.50833 0.12431 C -0.50989 0.12685 -0.51284 0.12893 -0.51302 0.13218 C -0.51336 0.1419 -0.51302 0.16759 -0.50243 0.17176 C -0.49965 0.17083 -0.4967 0.1706 -0.49409 0.16875 C -0.49288 0.16782 -0.48975 0.15856 -0.48923 0.15764 C -0.48472 0.14907 -0.48038 0.13727 -0.47257 0.1338 C -0.44774 0.1669 -0.41284 0.17639 -0.37968 0.18611 C -0.34357 0.18356 -0.29392 0.19745 -0.26423 0.15926 C -0.26389 0.15648 -0.26475 0.14977 -0.26302 0.15116 C -0.26059 0.15324 -0.26145 0.15856 -0.26076 0.16227 C -0.25989 0.1662 -0.24948 0.17199 -0.24757 0.17338 C -0.2217 0.16968 -0.23125 0.17222 -0.21423 0.16065 C -0.21354 0.1581 -0.21284 0.15532 -0.21198 0.15278 C -0.21128 0.15116 -0.21059 0.14676 -0.20955 0.14815 C -0.20833 0.14977 -0.21041 0.15231 -0.21076 0.1544 C -0.19548 0.17847 -0.17482 0.17708 -0.15243 0.18148 C -0.12777 0.17917 -0.08107 0.18264 -0.06302 0.14815 C -0.06788 0.14398 -0.07569 0.13542 -0.06198 0.16227 C -0.06007 0.16597 -0.05677 0.16829 -0.05364 0.17037 C -0.04062 0.17917 -0.03576 0.17708 -0.02031 0.17824 C -0.00885 0.17569 0.00295 0.17454 0.01424 0.17037 C 0.02587 0.16597 0.01164 0.16088 0.02136 0.16551 C 0.02743 0.17338 0.02848 0.17477 0.03698 0.17662 C 0.04219 0.175 0.04775 0.175 0.05243 0.17176 C 0.05382 0.17083 0.05365 0.16759 0.05365 0.16551 C 0.05365 0.16389 0.05191 0.15903 0.05243 0.16065 C 0.05782 0.17755 0.06684 0.18264 0.07969 0.18935 C 0.08959 0.18681 0.09983 0.18518 0.10955 0.18148 C 0.11233 0.18032 0.11424 0.17685 0.11667 0.175 C 0.12292 0.17037 0.13004 0.16782 0.13577 0.16227 C 0.13837 0.15972 0.14202 0.15556 0.14532 0.1544 C 0.15799 0.15 0.17153 0.14792 0.18455 0.14653 C 0.18924 0.14444 0.19393 0.1419 0.19879 0.14005 C 0.20105 0.13912 0.20382 0.13981 0.20591 0.13843 C 0.20712 0.1375 0.20712 0.13472 0.20834 0.1338 C 0.21146 0.13148 0.21545 0.13171 0.2191 0.13056 C 0.22448 0.12685 0.2283 0.12268 0.23455 0.12268 " pathEditMode="relative" ptsTypes="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usafirova.ucoz.ru/Metod_kopilka/Pomosh/Dlja_prezent/Gazeta/slajd1.jpg"/>
          <p:cNvPicPr>
            <a:picLocks noChangeAspect="1" noChangeArrowheads="1"/>
          </p:cNvPicPr>
          <p:nvPr/>
        </p:nvPicPr>
        <p:blipFill>
          <a:blip r:embed="rId2" cstate="print"/>
          <a:srcRect b="3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63272" cy="2160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АКТУАЛЬНОСТЬ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ПРОЕКТА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114565"/>
            <a:ext cx="81369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Georgia" pitchFamily="18" charset="0"/>
              </a:rPr>
              <a:t>Объединение  в едином информационном пространстве всех участников образовательного процесса: учащихся, родителей, учителей и других работников школы.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safirova.ucoz.ru/Metod_kopilka/Pomosh/Dlja_prezent/Gazeta/slajd1.jpg"/>
          <p:cNvPicPr>
            <a:picLocks noChangeAspect="1" noChangeArrowheads="1"/>
          </p:cNvPicPr>
          <p:nvPr/>
        </p:nvPicPr>
        <p:blipFill>
          <a:blip r:embed="rId2" cstate="print"/>
          <a:srcRect b="3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8501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ЗАДАЧИ ПРОЕКТА</a:t>
            </a:r>
            <a:endParaRPr lang="ru-RU" sz="28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56992"/>
            <a:ext cx="8208912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1. Сформировать редакционную коллегию газеты, определиться с рубриками, тематикой и названием газеты.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14908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2.  Информировать школьное сообщество о жизнедеятельности школы.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Дать актуальную, интересную, полезную информацию для школьника в удобное время, в удобном месте.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157192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3. Оформить страничку на сайте нашей школы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Школу.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4. Сотрудничество с другими печатными изданиями.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04664"/>
            <a:ext cx="69127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ЦЕЛЬ ПРОЕКТА:</a:t>
            </a:r>
            <a:endParaRPr lang="ru-RU" sz="24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Создать  живую, активно работающую информационную среду через издание школьной газеты. </a:t>
            </a:r>
          </a:p>
        </p:txBody>
      </p:sp>
      <p:pic>
        <p:nvPicPr>
          <p:cNvPr id="11266" name="Picture 2" descr="http://www.dpcdsb.org/NR/rdonlyres/9A4F7547-0FFC-420B-8DBA-91B3881342CF/99217/cat_reading_newspaper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04664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safirova.ucoz.ru/Metod_kopilka/Pomosh/Dlja_prezent/Gazeta/slajd1.jpg"/>
          <p:cNvPicPr>
            <a:picLocks noChangeAspect="1" noChangeArrowheads="1"/>
          </p:cNvPicPr>
          <p:nvPr/>
        </p:nvPicPr>
        <p:blipFill>
          <a:blip r:embed="rId2" cstate="print"/>
          <a:srcRect b="3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Участники проекта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9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 класс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мои документы\МОИ ФОТО\фото КЛАССА\фото 7 класс 2012 - 2013\9 мая\IMG_1721.JPG"/>
          <p:cNvPicPr>
            <a:picLocks noChangeAspect="1" noChangeArrowheads="1"/>
          </p:cNvPicPr>
          <p:nvPr/>
        </p:nvPicPr>
        <p:blipFill>
          <a:blip r:embed="rId3" cstate="print"/>
          <a:srcRect r="8907"/>
          <a:stretch>
            <a:fillRect/>
          </a:stretch>
        </p:blipFill>
        <p:spPr bwMode="auto">
          <a:xfrm>
            <a:off x="395536" y="1628800"/>
            <a:ext cx="8100392" cy="499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safirova.ucoz.ru/Metod_kopilka/Pomosh/Dlja_prezent/Gazeta/slajd1.jpg"/>
          <p:cNvPicPr>
            <a:picLocks noChangeAspect="1" noChangeArrowheads="1"/>
          </p:cNvPicPr>
          <p:nvPr/>
        </p:nvPicPr>
        <p:blipFill>
          <a:blip r:embed="rId2" cstate="print"/>
          <a:srcRect b="3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ЭТАПЫ РЕАЛИЗАЦИИ ПРОЕКТА</a:t>
            </a:r>
            <a:endParaRPr lang="ru-RU" sz="32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130406"/>
            <a:ext cx="83164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Создание  «министерство информации» из числа учащихся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9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А класса, изъявивших желание стать корреспондентами.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рганизация выпуска газеты форматом А-4 объемом 4 страницы в цветном варианте.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3. Первоначальный сбор и накопление информации, ее обработка,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набор текстов заметок и статей в программе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Word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4. Определение основных информационных рубрик газеты.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5.   Создание банка фотоматериалов со школьных мероприятий с использованием фотоаппарата и компьютера для их обработки.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едакторская правка газетных материалов  ответственными за выпуск.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7. Распространение газеты среди школьников, родителей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и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	учителей.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14356"/>
          <a:ext cx="8643998" cy="5738980"/>
        </p:xfrm>
        <a:graphic>
          <a:graphicData uri="http://schemas.openxmlformats.org/drawingml/2006/table">
            <a:tbl>
              <a:tblPr/>
              <a:tblGrid>
                <a:gridCol w="6219396"/>
                <a:gridCol w="2424602"/>
              </a:tblGrid>
              <a:tr h="501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Статья  расходов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Сумма в рублях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Канцтовары (бумага «Снегурочка», ручки, карандаши, ватманы)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Помощь</a:t>
                      </a:r>
                      <a:r>
                        <a:rPr lang="ru-RU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родителей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Картриджи на цветной лазерный принтер, 4 шт.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Есть в наличии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8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Цифровой фотоаппарат 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Есть в наличии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8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928926" y="214290"/>
            <a:ext cx="32147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Бюджет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usafirova.ucoz.ru/Metod_kopilka/Pomosh/Dlja_prezent/Gazeta/slajd1.jpg"/>
          <p:cNvPicPr>
            <a:picLocks noChangeAspect="1" noChangeArrowheads="1"/>
          </p:cNvPicPr>
          <p:nvPr/>
        </p:nvPicPr>
        <p:blipFill>
          <a:blip r:embed="rId2" cstate="print"/>
          <a:srcRect b="3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611560" y="980728"/>
          <a:ext cx="8075240" cy="515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5" y="1285875"/>
            <a:ext cx="8001000" cy="30003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СОЦИАЛЬНЫЙ ПРОЕКТ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9218" name="Picture 2" descr="http://byten.ivacevichi.edu.by/sm_full.aspx?guid=2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981700" cy="503872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шаблоны\Рисунок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52325">
            <a:off x="4972874" y="2844072"/>
            <a:ext cx="1214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64 -0.23449 C -0.33541 -0.24167 -0.34305 -0.2419 -0.35121 -0.2456 C -0.36163 -0.24375 -0.36024 -0.24745 -0.36423 -0.23611 C -0.36649 -0.22986 -0.37031 -0.21713 -0.37031 -0.21713 C -0.37534 -0.18472 -0.37916 -0.14144 -0.35 -0.13125 C -0.34253 -0.13333 -0.33455 -0.13357 -0.32743 -0.13773 C -0.32482 -0.13935 -0.32378 -0.14375 -0.32257 -0.14722 C -0.31788 -0.15972 -0.31701 -0.17407 -0.31302 -0.18681 C -0.29965 -0.15833 -0.3033 -0.16111 -0.28211 -0.14722 C -0.26979 -0.15 -0.24965 -0.14769 -0.23923 -0.16296 C -0.23819 -0.16435 -0.23159 -0.18125 -0.2309 -0.1838 C -0.22586 -0.20069 -0.22465 -0.20023 -0.2309 -0.19491 C -0.22691 -0.1706 -0.23003 -0.17431 -0.21545 -0.17107 C -0.20989 -0.17269 -0.20416 -0.17338 -0.19878 -0.17569 C -0.19687 -0.17662 -0.19583 -0.18171 -0.19409 -0.18056 C -0.19062 -0.17824 -0.1901 -0.17107 -0.18698 -0.16782 C -0.17864 -0.15926 -0.18333 -0.1625 -0.17257 -0.15833 C -0.16354 -0.15949 -0.15434 -0.15926 -0.14531 -0.16157 C -0.13368 -0.16458 -0.121 -0.1787 -0.11198 -0.18843 C -0.1033 -0.17732 -0.09809 -0.17685 -0.08576 -0.17407 C -0.05312 -0.17616 -0.02048 -0.17662 0.01198 -0.18056 C 0.03716 -0.18357 0.05938 -0.19699 0.08334 -0.20602 C 0.08108 -0.19676 0.08507 -0.18982 0.09167 -0.18681 C 0.09289 -0.19005 0.09427 -0.19306 0.09532 -0.1963 C 0.09584 -0.19792 0.09549 -0.2 0.09636 -0.20116 C 0.09844 -0.20394 0.10365 -0.20741 0.10365 -0.20741 C 0.10625 -0.21921 0.10365 -0.20764 0.10365 -0.20602 C 0.104 -0.18958 0.10521 -0.17315 0.10591 -0.15671 C 0.08802 -0.11829 0.1073 -0.15671 0.01545 -0.15046 C -0.00486 -0.14907 -0.025 -0.14282 -0.04531 -0.14074 C -0.16441 -0.14144 -0.29913 -0.17083 -0.41788 -0.125 C -0.42187 -0.1213 -0.42743 -0.11968 -0.42968 -0.11389 C -0.43611 -0.09745 -0.44236 -0.08056 -0.45121 -0.0662 C -0.45034 -0.05625 -0.44774 -0.04607 -0.44878 -0.03611 C -0.44895 -0.03357 -0.45208 -0.03912 -0.45364 -0.04074 C -0.45607 -0.04329 -0.45816 -0.04653 -0.46076 -0.04884 C -0.47569 -0.06227 -0.48836 -0.07037 -0.50468 -0.07894 C -0.50833 -0.07847 -0.51284 -0.08079 -0.51545 -0.07732 C -0.51823 -0.07361 -0.51649 -0.06667 -0.51788 -0.06157 C -0.51927 -0.05602 -0.52187 -0.05093 -0.52378 -0.0456 C -0.52656 -0.0294 -0.52968 -0.01435 -0.5309 0.00208 C -0.52934 0.01366 -0.52847 0.02569 -0.52621 0.03704 C -0.52413 0.04768 -0.51093 0.04838 -0.50468 0.04954 C -0.49757 0.04792 -0.4901 0.04815 -0.48333 0.04491 C -0.47639 0.04143 -0.47152 0.02616 -0.46909 0.01782 C -0.47031 0.00463 -0.46927 0.00417 -0.47743 0.00046 C -0.475 0.01042 -0.47413 0.0213 -0.47031 0.03056 C -0.46597 0.04097 -0.44739 0.04236 -0.44045 0.04329 C -0.4309 0.04143 -0.40885 0.04398 -0.4 0.02893 C -0.396 0.02222 -0.39045 0.00671 -0.39045 0.00671 C -0.3908 -0.00116 -0.38993 -0.00949 -0.39166 -0.01713 C -0.39218 -0.01898 -0.39479 -0.01574 -0.39531 -0.01389 C -0.39652 -0.00995 -0.396 -0.00532 -0.39635 -0.00116 C -0.39514 0.00671 -0.39531 0.01528 -0.39288 0.02268 C -0.38767 0.03935 -0.36215 0.03935 -0.35243 0.04167 C -0.32343 0.03773 -0.26701 0.03935 -0.24531 0.00046 C -0.24496 -0.00116 -0.24392 -0.00278 -0.24409 -0.0044 C -0.24427 -0.00625 -0.24531 -0.01019 -0.24635 -0.00903 C -0.24826 -0.00694 -0.24791 -0.00278 -0.24878 0.00046 C -0.24548 0.02153 -0.23663 0.01921 -0.22257 0.02106 C -0.19705 0.01528 -0.1618 0.01505 -0.13923 -0.00741 C -0.13854 -0.00903 -0.13663 -0.01042 -0.13698 -0.01227 C -0.13732 -0.01412 -0.14114 -0.01713 -0.14045 -0.01551 C -0.1368 -0.00579 -0.12708 -0.00579 -0.12031 -0.0044 C -0.08906 -0.0081 -0.07014 -0.00301 -0.04635 -0.02338 C -0.04566 -0.01921 -0.04583 -0.01435 -0.04409 -0.01065 C -0.03975 -0.00185 -0.02257 0.00208 -0.01423 0.00509 C 0.00417 0.00139 0.00782 0.0037 0.0191 -0.01065 C 0.01945 -0.01319 0.01858 -0.01736 0.02032 -0.01852 C 0.0217 -0.01944 0.02049 -0.01412 0.02136 -0.01227 C 0.02292 -0.00949 0.03368 -0.00162 0.03455 -0.00116 C 0.04601 0.00486 0.04966 0.00393 0.06198 0.00509 C 0.08056 0.00278 0.09931 -0.00556 0.11789 -0.00278 C 0.1257 -0.00162 0.1323 0.00509 0.14045 0.00671 C 0.14792 0.00602 0.17657 0.01157 0.18455 -0.0044 C 0.19705 0.00926 0.20157 0.00255 0.22032 -0.00116 C 0.22066 -0.0037 0.21945 -0.00857 0.22136 -0.00903 C 0.22795 -0.01042 0.22743 0.00185 0.22969 0.00509 C 0.2316 0.0081 0.23698 0.01157 0.23698 0.01157 C 0.23855 0.01042 0.24289 0.01018 0.24167 0.00833 C 0.23646 3.7037E-7 0.21268 -0.00069 0.20955 -0.00116 C -0.13854 0.00069 -0.01024 -0.01875 -0.26423 0.03056 C -0.34652 0.04653 -0.43541 0.06944 -0.50833 0.12431 C -0.50989 0.12685 -0.51284 0.12893 -0.51302 0.13218 C -0.51336 0.1419 -0.51302 0.16759 -0.50243 0.17176 C -0.49965 0.17083 -0.4967 0.1706 -0.49409 0.16875 C -0.49288 0.16782 -0.48975 0.15856 -0.48923 0.15764 C -0.48472 0.14907 -0.48038 0.13727 -0.47257 0.1338 C -0.44774 0.1669 -0.41284 0.17639 -0.37968 0.18611 C -0.34357 0.18356 -0.29392 0.19745 -0.26423 0.15926 C -0.26389 0.15648 -0.26475 0.14977 -0.26302 0.15116 C -0.26059 0.15324 -0.26145 0.15856 -0.26076 0.16227 C -0.25989 0.1662 -0.24948 0.17199 -0.24757 0.17338 C -0.2217 0.16968 -0.23125 0.17222 -0.21423 0.16065 C -0.21354 0.1581 -0.21284 0.15532 -0.21198 0.15278 C -0.21128 0.15116 -0.21059 0.14676 -0.20955 0.14815 C -0.20833 0.14977 -0.21041 0.15231 -0.21076 0.1544 C -0.19548 0.17847 -0.17482 0.17708 -0.15243 0.18148 C -0.12777 0.17917 -0.08107 0.18264 -0.06302 0.14815 C -0.06788 0.14398 -0.07569 0.13542 -0.06198 0.16227 C -0.06007 0.16597 -0.05677 0.16829 -0.05364 0.17037 C -0.04062 0.17917 -0.03576 0.17708 -0.02031 0.17824 C -0.00885 0.17569 0.00295 0.17454 0.01424 0.17037 C 0.02587 0.16597 0.01164 0.16088 0.02136 0.16551 C 0.02743 0.17338 0.02848 0.17477 0.03698 0.17662 C 0.04219 0.175 0.04775 0.175 0.05243 0.17176 C 0.05382 0.17083 0.05365 0.16759 0.05365 0.16551 C 0.05365 0.16389 0.05191 0.15903 0.05243 0.16065 C 0.05782 0.17755 0.06684 0.18264 0.07969 0.18935 C 0.08959 0.18681 0.09983 0.18518 0.10955 0.18148 C 0.11233 0.18032 0.11424 0.17685 0.11667 0.175 C 0.12292 0.17037 0.13004 0.16782 0.13577 0.16227 C 0.13837 0.15972 0.14202 0.15556 0.14532 0.1544 C 0.15799 0.15 0.17153 0.14792 0.18455 0.14653 C 0.18924 0.14444 0.19393 0.1419 0.19879 0.14005 C 0.20105 0.13912 0.20382 0.13981 0.20591 0.13843 C 0.20712 0.1375 0.20712 0.13472 0.20834 0.1338 C 0.21146 0.13148 0.21545 0.13171 0.2191 0.13056 C 0.22448 0.12685 0.2283 0.12268 0.23455 0.12268 " pathEditMode="relative" ptsTypes="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305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АКТУАЛЬНОСТЬ ПРОЕКТА</vt:lpstr>
      <vt:lpstr>ЗАДАЧИ ПРОЕКТА</vt:lpstr>
      <vt:lpstr>Участники проекта  9 А класс </vt:lpstr>
      <vt:lpstr>ЭТАПЫ РЕАЛИЗАЦИИ ПРОЕКТА</vt:lpstr>
      <vt:lpstr>Слайд 6</vt:lpstr>
      <vt:lpstr>Слайд 7</vt:lpstr>
      <vt:lpstr>СОЦИАЛЬНЫЙ ПРОЕКТ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2013-10-12T17:40:00Z</dcterms:created>
  <dcterms:modified xsi:type="dcterms:W3CDTF">2015-02-07T17:07:01Z</dcterms:modified>
</cp:coreProperties>
</file>