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customXml/itemProps44.xml" ContentType="application/vnd.openxmlformats-officedocument.customXmlProperties+xml"/>
  <Override PartName="/customXml/itemProps45.xml" ContentType="application/vnd.openxmlformats-officedocument.customXmlProperties+xml"/>
  <Override PartName="/customXml/itemProps46.xml" ContentType="application/vnd.openxmlformats-officedocument.customXmlProperties+xml"/>
  <Override PartName="/customXml/itemProps47.xml" ContentType="application/vnd.openxmlformats-officedocument.customXmlProperties+xml"/>
  <Override PartName="/customXml/itemProps48.xml" ContentType="application/vnd.openxmlformats-officedocument.customXmlProperties+xml"/>
  <Override PartName="/customXml/itemProps49.xml" ContentType="application/vnd.openxmlformats-officedocument.customXmlProperties+xml"/>
  <Override PartName="/customXml/itemProps50.xml" ContentType="application/vnd.openxmlformats-officedocument.customXmlProperties+xml"/>
  <Override PartName="/customXml/itemProps51.xml" ContentType="application/vnd.openxmlformats-officedocument.customXmlProperties+xml"/>
  <Override PartName="/customXml/itemProps52.xml" ContentType="application/vnd.openxmlformats-officedocument.customXmlProperties+xml"/>
  <Override PartName="/customXml/itemProps53.xml" ContentType="application/vnd.openxmlformats-officedocument.customXmlProperties+xml"/>
  <Override PartName="/customXml/itemProps54.xml" ContentType="application/vnd.openxmlformats-officedocument.customXmlProperties+xml"/>
  <Override PartName="/customXml/itemProps55.xml" ContentType="application/vnd.openxmlformats-officedocument.customXmlProperties+xml"/>
  <Override PartName="/customXml/itemProps56.xml" ContentType="application/vnd.openxmlformats-officedocument.customXmlProperties+xml"/>
  <Override PartName="/customXml/itemProps57.xml" ContentType="application/vnd.openxmlformats-officedocument.customXmlProperties+xml"/>
  <Override PartName="/customXml/itemProps58.xml" ContentType="application/vnd.openxmlformats-officedocument.customXmlProperties+xml"/>
  <Override PartName="/customXml/itemProps59.xml" ContentType="application/vnd.openxmlformats-officedocument.customXmlProperties+xml"/>
  <Override PartName="/customXml/itemProps60.xml" ContentType="application/vnd.openxmlformats-officedocument.customXmlProperties+xml"/>
  <Override PartName="/customXml/itemProps61.xml" ContentType="application/vnd.openxmlformats-officedocument.customXmlProperties+xml"/>
  <Override PartName="/customXml/itemProps62.xml" ContentType="application/vnd.openxmlformats-officedocument.customXmlProperties+xml"/>
  <Override PartName="/customXml/itemProps63.xml" ContentType="application/vnd.openxmlformats-officedocument.customXmlProperties+xml"/>
  <Override PartName="/customXml/itemProps64.xml" ContentType="application/vnd.openxmlformats-officedocument.customXmlProperties+xml"/>
  <Override PartName="/customXml/itemProps65.xml" ContentType="application/vnd.openxmlformats-officedocument.customXmlProperties+xml"/>
  <Override PartName="/customXml/itemProps66.xml" ContentType="application/vnd.openxmlformats-officedocument.customXmlProperties+xml"/>
  <Override PartName="/customXml/itemProps67.xml" ContentType="application/vnd.openxmlformats-officedocument.customXmlProperties+xml"/>
  <Override PartName="/customXml/itemProps68.xml" ContentType="application/vnd.openxmlformats-officedocument.customXmlProperties+xml"/>
  <Override PartName="/customXml/itemProps69.xml" ContentType="application/vnd.openxmlformats-officedocument.customXmlProperties+xml"/>
  <Override PartName="/customXml/itemProps70.xml" ContentType="application/vnd.openxmlformats-officedocument.customXmlProperties+xml"/>
  <Override PartName="/customXml/itemProps71.xml" ContentType="application/vnd.openxmlformats-officedocument.customXmlProperties+xml"/>
  <Override PartName="/customXml/itemProps72.xml" ContentType="application/vnd.openxmlformats-officedocument.customXmlProperties+xml"/>
  <Override PartName="/customXml/itemProps73.xml" ContentType="application/vnd.openxmlformats-officedocument.customXmlProperties+xml"/>
  <Override PartName="/customXml/itemProps7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75"/>
    <p:sldMasterId id="2147483712" r:id="rId76"/>
  </p:sldMasterIdLst>
  <p:notesMasterIdLst>
    <p:notesMasterId r:id="rId84"/>
  </p:notesMasterIdLst>
  <p:sldIdLst>
    <p:sldId id="258" r:id="rId77"/>
    <p:sldId id="259" r:id="rId78"/>
    <p:sldId id="260" r:id="rId79"/>
    <p:sldId id="261" r:id="rId80"/>
    <p:sldId id="262" r:id="rId81"/>
    <p:sldId id="263" r:id="rId82"/>
    <p:sldId id="264" r:id="rId8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0050" autoAdjust="0"/>
  </p:normalViewPr>
  <p:slideViewPr>
    <p:cSldViewPr showGuides="1">
      <p:cViewPr varScale="1">
        <p:scale>
          <a:sx n="109" d="100"/>
          <a:sy n="109" d="100"/>
        </p:scale>
        <p:origin x="846" y="10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customXml" Target="../customXml/item47.xml"/><Relationship Id="rId50" Type="http://schemas.openxmlformats.org/officeDocument/2006/relationships/customXml" Target="../customXml/item50.xml"/><Relationship Id="rId55" Type="http://schemas.openxmlformats.org/officeDocument/2006/relationships/customXml" Target="../customXml/item55.xml"/><Relationship Id="rId63" Type="http://schemas.openxmlformats.org/officeDocument/2006/relationships/customXml" Target="../customXml/item63.xml"/><Relationship Id="rId68" Type="http://schemas.openxmlformats.org/officeDocument/2006/relationships/customXml" Target="../customXml/item68.xml"/><Relationship Id="rId76" Type="http://schemas.openxmlformats.org/officeDocument/2006/relationships/slideMaster" Target="slideMasters/slideMaster2.xml"/><Relationship Id="rId84" Type="http://schemas.openxmlformats.org/officeDocument/2006/relationships/notesMaster" Target="notesMasters/notesMaster1.xml"/><Relationship Id="rId7" Type="http://schemas.openxmlformats.org/officeDocument/2006/relationships/customXml" Target="../customXml/item7.xml"/><Relationship Id="rId71" Type="http://schemas.openxmlformats.org/officeDocument/2006/relationships/customXml" Target="../customXml/item71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9" Type="http://schemas.openxmlformats.org/officeDocument/2006/relationships/customXml" Target="../customXml/item29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customXml" Target="../customXml/item45.xml"/><Relationship Id="rId53" Type="http://schemas.openxmlformats.org/officeDocument/2006/relationships/customXml" Target="../customXml/item53.xml"/><Relationship Id="rId58" Type="http://schemas.openxmlformats.org/officeDocument/2006/relationships/customXml" Target="../customXml/item58.xml"/><Relationship Id="rId66" Type="http://schemas.openxmlformats.org/officeDocument/2006/relationships/customXml" Target="../customXml/item66.xml"/><Relationship Id="rId74" Type="http://schemas.openxmlformats.org/officeDocument/2006/relationships/customXml" Target="../customXml/item74.xml"/><Relationship Id="rId79" Type="http://schemas.openxmlformats.org/officeDocument/2006/relationships/slide" Target="slides/slide3.xml"/><Relationship Id="rId87" Type="http://schemas.openxmlformats.org/officeDocument/2006/relationships/theme" Target="theme/theme1.xml"/><Relationship Id="rId5" Type="http://schemas.openxmlformats.org/officeDocument/2006/relationships/customXml" Target="../customXml/item5.xml"/><Relationship Id="rId61" Type="http://schemas.openxmlformats.org/officeDocument/2006/relationships/customXml" Target="../customXml/item61.xml"/><Relationship Id="rId82" Type="http://schemas.openxmlformats.org/officeDocument/2006/relationships/slide" Target="slides/slide6.xml"/><Relationship Id="rId19" Type="http://schemas.openxmlformats.org/officeDocument/2006/relationships/customXml" Target="../customXml/item19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customXml" Target="../customXml/item48.xml"/><Relationship Id="rId56" Type="http://schemas.openxmlformats.org/officeDocument/2006/relationships/customXml" Target="../customXml/item56.xml"/><Relationship Id="rId64" Type="http://schemas.openxmlformats.org/officeDocument/2006/relationships/customXml" Target="../customXml/item64.xml"/><Relationship Id="rId69" Type="http://schemas.openxmlformats.org/officeDocument/2006/relationships/customXml" Target="../customXml/item69.xml"/><Relationship Id="rId77" Type="http://schemas.openxmlformats.org/officeDocument/2006/relationships/slide" Target="slides/slide1.xml"/><Relationship Id="rId8" Type="http://schemas.openxmlformats.org/officeDocument/2006/relationships/customXml" Target="../customXml/item8.xml"/><Relationship Id="rId51" Type="http://schemas.openxmlformats.org/officeDocument/2006/relationships/customXml" Target="../customXml/item51.xml"/><Relationship Id="rId72" Type="http://schemas.openxmlformats.org/officeDocument/2006/relationships/customXml" Target="../customXml/item72.xml"/><Relationship Id="rId80" Type="http://schemas.openxmlformats.org/officeDocument/2006/relationships/slide" Target="slides/slide4.xml"/><Relationship Id="rId85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customXml" Target="../customXml/item46.xml"/><Relationship Id="rId59" Type="http://schemas.openxmlformats.org/officeDocument/2006/relationships/customXml" Target="../customXml/item59.xml"/><Relationship Id="rId67" Type="http://schemas.openxmlformats.org/officeDocument/2006/relationships/customXml" Target="../customXml/item67.xml"/><Relationship Id="rId20" Type="http://schemas.openxmlformats.org/officeDocument/2006/relationships/customXml" Target="../customXml/item20.xml"/><Relationship Id="rId41" Type="http://schemas.openxmlformats.org/officeDocument/2006/relationships/customXml" Target="../customXml/item41.xml"/><Relationship Id="rId54" Type="http://schemas.openxmlformats.org/officeDocument/2006/relationships/customXml" Target="../customXml/item54.xml"/><Relationship Id="rId62" Type="http://schemas.openxmlformats.org/officeDocument/2006/relationships/customXml" Target="../customXml/item62.xml"/><Relationship Id="rId70" Type="http://schemas.openxmlformats.org/officeDocument/2006/relationships/customXml" Target="../customXml/item70.xml"/><Relationship Id="rId75" Type="http://schemas.openxmlformats.org/officeDocument/2006/relationships/slideMaster" Target="slideMasters/slideMaster1.xml"/><Relationship Id="rId83" Type="http://schemas.openxmlformats.org/officeDocument/2006/relationships/slide" Target="slides/slide7.xml"/><Relationship Id="rId88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customXml" Target="../customXml/item49.xml"/><Relationship Id="rId57" Type="http://schemas.openxmlformats.org/officeDocument/2006/relationships/customXml" Target="../customXml/item57.xml"/><Relationship Id="rId10" Type="http://schemas.openxmlformats.org/officeDocument/2006/relationships/customXml" Target="../customXml/item10.xml"/><Relationship Id="rId31" Type="http://schemas.openxmlformats.org/officeDocument/2006/relationships/customXml" Target="../customXml/item31.xml"/><Relationship Id="rId44" Type="http://schemas.openxmlformats.org/officeDocument/2006/relationships/customXml" Target="../customXml/item44.xml"/><Relationship Id="rId52" Type="http://schemas.openxmlformats.org/officeDocument/2006/relationships/customXml" Target="../customXml/item52.xml"/><Relationship Id="rId60" Type="http://schemas.openxmlformats.org/officeDocument/2006/relationships/customXml" Target="../customXml/item60.xml"/><Relationship Id="rId65" Type="http://schemas.openxmlformats.org/officeDocument/2006/relationships/customXml" Target="../customXml/item65.xml"/><Relationship Id="rId73" Type="http://schemas.openxmlformats.org/officeDocument/2006/relationships/customXml" Target="../customXml/item73.xml"/><Relationship Id="rId78" Type="http://schemas.openxmlformats.org/officeDocument/2006/relationships/slide" Target="slides/slide2.xml"/><Relationship Id="rId81" Type="http://schemas.openxmlformats.org/officeDocument/2006/relationships/slide" Target="slides/slide5.xml"/><Relationship Id="rId86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F90F2B-D18B-49CC-8106-833778AB6B23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6CA0EA-9D1A-4D6E-8890-6C435B4840AB}">
      <dgm:prSet phldrT="[Текст]" custT="1"/>
      <dgm:spPr/>
      <dgm:t>
        <a:bodyPr/>
        <a:lstStyle/>
        <a:p>
          <a:r>
            <a:rPr lang="ru-RU" sz="3600" b="1" dirty="0" smtClean="0"/>
            <a:t>Функции денег</a:t>
          </a:r>
          <a:endParaRPr lang="ru-RU" sz="3600" b="1" dirty="0"/>
        </a:p>
      </dgm:t>
    </dgm:pt>
    <dgm:pt modelId="{7DD6C0B3-335C-4785-B954-724F07D5BA10}" type="parTrans" cxnId="{7F6DBD7E-5D08-4754-9481-BFD906D6C62E}">
      <dgm:prSet/>
      <dgm:spPr/>
      <dgm:t>
        <a:bodyPr/>
        <a:lstStyle/>
        <a:p>
          <a:endParaRPr lang="ru-RU" sz="4800" b="1"/>
        </a:p>
      </dgm:t>
    </dgm:pt>
    <dgm:pt modelId="{BF393708-B727-4967-958B-F8B530953EF4}" type="sibTrans" cxnId="{7F6DBD7E-5D08-4754-9481-BFD906D6C62E}">
      <dgm:prSet/>
      <dgm:spPr/>
      <dgm:t>
        <a:bodyPr/>
        <a:lstStyle/>
        <a:p>
          <a:endParaRPr lang="ru-RU" sz="4800" b="1"/>
        </a:p>
      </dgm:t>
    </dgm:pt>
    <dgm:pt modelId="{315C030B-694C-444D-B970-32BE6A781E9C}">
      <dgm:prSet phldrT="[Текст]" custT="1"/>
      <dgm:spPr/>
      <dgm:t>
        <a:bodyPr/>
        <a:lstStyle/>
        <a:p>
          <a:r>
            <a:rPr lang="ru-RU" sz="2000" b="1" dirty="0" smtClean="0"/>
            <a:t>Средство платежа</a:t>
          </a:r>
          <a:endParaRPr lang="ru-RU" sz="2000" b="1" dirty="0"/>
        </a:p>
      </dgm:t>
    </dgm:pt>
    <dgm:pt modelId="{AA35F87D-992A-4481-B5E2-DE1AA2F35D68}" type="parTrans" cxnId="{051CA40C-99A3-48E8-A692-AF38AE750D58}">
      <dgm:prSet custT="1"/>
      <dgm:spPr/>
      <dgm:t>
        <a:bodyPr/>
        <a:lstStyle/>
        <a:p>
          <a:endParaRPr lang="ru-RU" sz="2000" b="1"/>
        </a:p>
      </dgm:t>
    </dgm:pt>
    <dgm:pt modelId="{2CEBAE84-8F43-4F38-8EB2-92A623789BA1}" type="sibTrans" cxnId="{051CA40C-99A3-48E8-A692-AF38AE750D58}">
      <dgm:prSet/>
      <dgm:spPr/>
      <dgm:t>
        <a:bodyPr/>
        <a:lstStyle/>
        <a:p>
          <a:endParaRPr lang="ru-RU" sz="4800" b="1"/>
        </a:p>
      </dgm:t>
    </dgm:pt>
    <dgm:pt modelId="{590DD445-62AE-4E87-88C9-8C7C158D9546}">
      <dgm:prSet phldrT="[Текст]" custT="1"/>
      <dgm:spPr/>
      <dgm:t>
        <a:bodyPr/>
        <a:lstStyle/>
        <a:p>
          <a:r>
            <a:rPr lang="ru-RU" sz="2000" b="1" dirty="0" smtClean="0"/>
            <a:t>Средство накопления</a:t>
          </a:r>
          <a:endParaRPr lang="ru-RU" sz="2000" b="1" dirty="0"/>
        </a:p>
      </dgm:t>
    </dgm:pt>
    <dgm:pt modelId="{26444BC4-1707-485C-B982-C698FEF1650F}" type="parTrans" cxnId="{30352552-78A2-4F6B-8C49-4DE653DFAE68}">
      <dgm:prSet custT="1"/>
      <dgm:spPr/>
      <dgm:t>
        <a:bodyPr/>
        <a:lstStyle/>
        <a:p>
          <a:endParaRPr lang="ru-RU" sz="2000" b="1"/>
        </a:p>
      </dgm:t>
    </dgm:pt>
    <dgm:pt modelId="{05805A8C-CE08-444D-A750-3A8BAF534DF8}" type="sibTrans" cxnId="{30352552-78A2-4F6B-8C49-4DE653DFAE68}">
      <dgm:prSet/>
      <dgm:spPr/>
      <dgm:t>
        <a:bodyPr/>
        <a:lstStyle/>
        <a:p>
          <a:endParaRPr lang="ru-RU" sz="4800" b="1"/>
        </a:p>
      </dgm:t>
    </dgm:pt>
    <dgm:pt modelId="{CD8D552D-1623-43CC-A65A-60272FA7D681}">
      <dgm:prSet phldrT="[Текст]" custT="1"/>
      <dgm:spPr/>
      <dgm:t>
        <a:bodyPr/>
        <a:lstStyle/>
        <a:p>
          <a:r>
            <a:rPr lang="ru-RU" sz="2000" b="1" dirty="0" smtClean="0"/>
            <a:t>Мера стоимости</a:t>
          </a:r>
          <a:endParaRPr lang="ru-RU" sz="2000" b="1" dirty="0"/>
        </a:p>
      </dgm:t>
    </dgm:pt>
    <dgm:pt modelId="{405F8F8E-97BC-4545-8D8F-C6316A60AD4E}" type="parTrans" cxnId="{34B69220-CC41-4B26-894A-4495ABE20BEB}">
      <dgm:prSet custT="1"/>
      <dgm:spPr/>
      <dgm:t>
        <a:bodyPr/>
        <a:lstStyle/>
        <a:p>
          <a:endParaRPr lang="ru-RU" sz="2000" b="1"/>
        </a:p>
      </dgm:t>
    </dgm:pt>
    <dgm:pt modelId="{0CD99140-A294-460E-8A42-5BDD63101436}" type="sibTrans" cxnId="{34B69220-CC41-4B26-894A-4495ABE20BEB}">
      <dgm:prSet/>
      <dgm:spPr/>
      <dgm:t>
        <a:bodyPr/>
        <a:lstStyle/>
        <a:p>
          <a:endParaRPr lang="ru-RU" sz="4800" b="1"/>
        </a:p>
      </dgm:t>
    </dgm:pt>
    <dgm:pt modelId="{55378BEF-D2F8-4175-9015-80E740BCF186}">
      <dgm:prSet phldrT="[Текст]" custT="1"/>
      <dgm:spPr/>
      <dgm:t>
        <a:bodyPr/>
        <a:lstStyle/>
        <a:p>
          <a:r>
            <a:rPr lang="ru-RU" sz="2000" b="1" dirty="0" smtClean="0"/>
            <a:t>Средство обмена</a:t>
          </a:r>
          <a:endParaRPr lang="ru-RU" sz="2000" b="1" dirty="0"/>
        </a:p>
      </dgm:t>
    </dgm:pt>
    <dgm:pt modelId="{0833A799-E604-4BD4-B733-C74147743315}" type="parTrans" cxnId="{C1B472A3-40B2-4462-B0F7-FC6E092737BD}">
      <dgm:prSet custT="1"/>
      <dgm:spPr/>
      <dgm:t>
        <a:bodyPr/>
        <a:lstStyle/>
        <a:p>
          <a:endParaRPr lang="ru-RU" sz="2000" b="1"/>
        </a:p>
      </dgm:t>
    </dgm:pt>
    <dgm:pt modelId="{A2A8BB29-0409-4929-A207-9E459EDC5C5B}" type="sibTrans" cxnId="{C1B472A3-40B2-4462-B0F7-FC6E092737BD}">
      <dgm:prSet/>
      <dgm:spPr/>
      <dgm:t>
        <a:bodyPr/>
        <a:lstStyle/>
        <a:p>
          <a:endParaRPr lang="ru-RU" sz="4800" b="1"/>
        </a:p>
      </dgm:t>
    </dgm:pt>
    <dgm:pt modelId="{3300434D-796C-4864-9E21-60930EFB346C}" type="pres">
      <dgm:prSet presAssocID="{24F90F2B-D18B-49CC-8106-833778AB6B23}" presName="composite" presStyleCnt="0">
        <dgm:presLayoutVars>
          <dgm:chMax val="1"/>
          <dgm:dir/>
          <dgm:resizeHandles val="exact"/>
        </dgm:presLayoutVars>
      </dgm:prSet>
      <dgm:spPr/>
    </dgm:pt>
    <dgm:pt modelId="{A4947C51-4574-44C2-B952-928DF00188F7}" type="pres">
      <dgm:prSet presAssocID="{24F90F2B-D18B-49CC-8106-833778AB6B23}" presName="radial" presStyleCnt="0">
        <dgm:presLayoutVars>
          <dgm:animLvl val="ctr"/>
        </dgm:presLayoutVars>
      </dgm:prSet>
      <dgm:spPr/>
    </dgm:pt>
    <dgm:pt modelId="{F24747E0-AA1D-4F78-8156-855441E8DEC5}" type="pres">
      <dgm:prSet presAssocID="{776CA0EA-9D1A-4D6E-8890-6C435B4840AB}" presName="centerShape" presStyleLbl="vennNode1" presStyleIdx="0" presStyleCnt="5"/>
      <dgm:spPr/>
    </dgm:pt>
    <dgm:pt modelId="{AF267575-A5BF-414A-B804-987BC55A9F7A}" type="pres">
      <dgm:prSet presAssocID="{315C030B-694C-444D-B970-32BE6A781E9C}" presName="node" presStyleLbl="vennNode1" presStyleIdx="1" presStyleCnt="5" custScaleX="204437" custScaleY="15547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C39E86-C86D-4E89-8A77-FF79CE3158CC}" type="pres">
      <dgm:prSet presAssocID="{590DD445-62AE-4E87-88C9-8C7C158D9546}" presName="node" presStyleLbl="vennNode1" presStyleIdx="2" presStyleCnt="5" custScaleX="172572" custScaleY="145532">
        <dgm:presLayoutVars>
          <dgm:bulletEnabled val="1"/>
        </dgm:presLayoutVars>
      </dgm:prSet>
      <dgm:spPr/>
    </dgm:pt>
    <dgm:pt modelId="{5D35BC89-A455-4E06-8FC8-257FEE107D7B}" type="pres">
      <dgm:prSet presAssocID="{CD8D552D-1623-43CC-A65A-60272FA7D681}" presName="node" presStyleLbl="vennNode1" presStyleIdx="3" presStyleCnt="5" custScaleX="218918">
        <dgm:presLayoutVars>
          <dgm:bulletEnabled val="1"/>
        </dgm:presLayoutVars>
      </dgm:prSet>
      <dgm:spPr/>
    </dgm:pt>
    <dgm:pt modelId="{109444A9-2559-4015-8C6F-868577153020}" type="pres">
      <dgm:prSet presAssocID="{55378BEF-D2F8-4175-9015-80E740BCF186}" presName="node" presStyleLbl="vennNode1" presStyleIdx="4" presStyleCnt="5" custScaleX="201536">
        <dgm:presLayoutVars>
          <dgm:bulletEnabled val="1"/>
        </dgm:presLayoutVars>
      </dgm:prSet>
      <dgm:spPr/>
    </dgm:pt>
  </dgm:ptLst>
  <dgm:cxnLst>
    <dgm:cxn modelId="{76440245-9772-40F4-8CA9-8475A3D58444}" type="presOf" srcId="{315C030B-694C-444D-B970-32BE6A781E9C}" destId="{AF267575-A5BF-414A-B804-987BC55A9F7A}" srcOrd="0" destOrd="0" presId="urn:microsoft.com/office/officeart/2005/8/layout/radial3"/>
    <dgm:cxn modelId="{BDFED772-226A-4D08-B524-0A34726DF19D}" type="presOf" srcId="{55378BEF-D2F8-4175-9015-80E740BCF186}" destId="{109444A9-2559-4015-8C6F-868577153020}" srcOrd="0" destOrd="0" presId="urn:microsoft.com/office/officeart/2005/8/layout/radial3"/>
    <dgm:cxn modelId="{30352552-78A2-4F6B-8C49-4DE653DFAE68}" srcId="{776CA0EA-9D1A-4D6E-8890-6C435B4840AB}" destId="{590DD445-62AE-4E87-88C9-8C7C158D9546}" srcOrd="1" destOrd="0" parTransId="{26444BC4-1707-485C-B982-C698FEF1650F}" sibTransId="{05805A8C-CE08-444D-A750-3A8BAF534DF8}"/>
    <dgm:cxn modelId="{C1B472A3-40B2-4462-B0F7-FC6E092737BD}" srcId="{776CA0EA-9D1A-4D6E-8890-6C435B4840AB}" destId="{55378BEF-D2F8-4175-9015-80E740BCF186}" srcOrd="3" destOrd="0" parTransId="{0833A799-E604-4BD4-B733-C74147743315}" sibTransId="{A2A8BB29-0409-4929-A207-9E459EDC5C5B}"/>
    <dgm:cxn modelId="{7F6DBD7E-5D08-4754-9481-BFD906D6C62E}" srcId="{24F90F2B-D18B-49CC-8106-833778AB6B23}" destId="{776CA0EA-9D1A-4D6E-8890-6C435B4840AB}" srcOrd="0" destOrd="0" parTransId="{7DD6C0B3-335C-4785-B954-724F07D5BA10}" sibTransId="{BF393708-B727-4967-958B-F8B530953EF4}"/>
    <dgm:cxn modelId="{165AF19E-C6D5-412B-B2EF-207444C28082}" type="presOf" srcId="{776CA0EA-9D1A-4D6E-8890-6C435B4840AB}" destId="{F24747E0-AA1D-4F78-8156-855441E8DEC5}" srcOrd="0" destOrd="0" presId="urn:microsoft.com/office/officeart/2005/8/layout/radial3"/>
    <dgm:cxn modelId="{34B69220-CC41-4B26-894A-4495ABE20BEB}" srcId="{776CA0EA-9D1A-4D6E-8890-6C435B4840AB}" destId="{CD8D552D-1623-43CC-A65A-60272FA7D681}" srcOrd="2" destOrd="0" parTransId="{405F8F8E-97BC-4545-8D8F-C6316A60AD4E}" sibTransId="{0CD99140-A294-460E-8A42-5BDD63101436}"/>
    <dgm:cxn modelId="{051CA40C-99A3-48E8-A692-AF38AE750D58}" srcId="{776CA0EA-9D1A-4D6E-8890-6C435B4840AB}" destId="{315C030B-694C-444D-B970-32BE6A781E9C}" srcOrd="0" destOrd="0" parTransId="{AA35F87D-992A-4481-B5E2-DE1AA2F35D68}" sibTransId="{2CEBAE84-8F43-4F38-8EB2-92A623789BA1}"/>
    <dgm:cxn modelId="{BA4FB737-680F-4137-8E8E-6D658368E54F}" type="presOf" srcId="{590DD445-62AE-4E87-88C9-8C7C158D9546}" destId="{83C39E86-C86D-4E89-8A77-FF79CE3158CC}" srcOrd="0" destOrd="0" presId="urn:microsoft.com/office/officeart/2005/8/layout/radial3"/>
    <dgm:cxn modelId="{ADF5BC87-D3A2-4897-9B75-65C0A7D3C2F8}" type="presOf" srcId="{24F90F2B-D18B-49CC-8106-833778AB6B23}" destId="{3300434D-796C-4864-9E21-60930EFB346C}" srcOrd="0" destOrd="0" presId="urn:microsoft.com/office/officeart/2005/8/layout/radial3"/>
    <dgm:cxn modelId="{EAE86F6B-6304-4861-92CA-CAC4B56170D5}" type="presOf" srcId="{CD8D552D-1623-43CC-A65A-60272FA7D681}" destId="{5D35BC89-A455-4E06-8FC8-257FEE107D7B}" srcOrd="0" destOrd="0" presId="urn:microsoft.com/office/officeart/2005/8/layout/radial3"/>
    <dgm:cxn modelId="{4099EDD8-1A05-457D-9700-1759B78CA769}" type="presParOf" srcId="{3300434D-796C-4864-9E21-60930EFB346C}" destId="{A4947C51-4574-44C2-B952-928DF00188F7}" srcOrd="0" destOrd="0" presId="urn:microsoft.com/office/officeart/2005/8/layout/radial3"/>
    <dgm:cxn modelId="{9E9AFD0D-8F16-4F5A-9D41-03589338A57B}" type="presParOf" srcId="{A4947C51-4574-44C2-B952-928DF00188F7}" destId="{F24747E0-AA1D-4F78-8156-855441E8DEC5}" srcOrd="0" destOrd="0" presId="urn:microsoft.com/office/officeart/2005/8/layout/radial3"/>
    <dgm:cxn modelId="{1ECD4187-13EE-4816-91AA-744D5E072B37}" type="presParOf" srcId="{A4947C51-4574-44C2-B952-928DF00188F7}" destId="{AF267575-A5BF-414A-B804-987BC55A9F7A}" srcOrd="1" destOrd="0" presId="urn:microsoft.com/office/officeart/2005/8/layout/radial3"/>
    <dgm:cxn modelId="{607907DA-76DC-4B5F-A0FC-45EE906137C3}" type="presParOf" srcId="{A4947C51-4574-44C2-B952-928DF00188F7}" destId="{83C39E86-C86D-4E89-8A77-FF79CE3158CC}" srcOrd="2" destOrd="0" presId="urn:microsoft.com/office/officeart/2005/8/layout/radial3"/>
    <dgm:cxn modelId="{BBF3677F-C552-48CC-B57E-34782FDFA88E}" type="presParOf" srcId="{A4947C51-4574-44C2-B952-928DF00188F7}" destId="{5D35BC89-A455-4E06-8FC8-257FEE107D7B}" srcOrd="3" destOrd="0" presId="urn:microsoft.com/office/officeart/2005/8/layout/radial3"/>
    <dgm:cxn modelId="{405C0C59-757A-4DDC-B397-8FD8A471894E}" type="presParOf" srcId="{A4947C51-4574-44C2-B952-928DF00188F7}" destId="{109444A9-2559-4015-8C6F-868577153020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4747E0-AA1D-4F78-8156-855441E8DEC5}">
      <dsp:nvSpPr>
        <dsp:cNvPr id="0" name=""/>
        <dsp:cNvSpPr/>
      </dsp:nvSpPr>
      <dsp:spPr>
        <a:xfrm>
          <a:off x="3707018" y="1061193"/>
          <a:ext cx="2254249" cy="225424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b="1" kern="1200" dirty="0" smtClean="0"/>
            <a:t>Функции денег</a:t>
          </a:r>
          <a:endParaRPr lang="ru-RU" sz="3600" b="1" kern="1200" dirty="0"/>
        </a:p>
      </dsp:txBody>
      <dsp:txXfrm>
        <a:off x="4037145" y="1391320"/>
        <a:ext cx="1593995" cy="1593995"/>
      </dsp:txXfrm>
    </dsp:sp>
    <dsp:sp modelId="{AF267575-A5BF-414A-B804-987BC55A9F7A}">
      <dsp:nvSpPr>
        <dsp:cNvPr id="0" name=""/>
        <dsp:cNvSpPr/>
      </dsp:nvSpPr>
      <dsp:spPr>
        <a:xfrm>
          <a:off x="3682012" y="-155915"/>
          <a:ext cx="2304260" cy="175239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Средство платежа</a:t>
          </a:r>
          <a:endParaRPr lang="ru-RU" sz="2000" b="1" kern="1200" dirty="0"/>
        </a:p>
      </dsp:txBody>
      <dsp:txXfrm>
        <a:off x="4019463" y="100718"/>
        <a:ext cx="1629358" cy="1239131"/>
      </dsp:txXfrm>
    </dsp:sp>
    <dsp:sp modelId="{83C39E86-C86D-4E89-8A77-FF79CE3158CC}">
      <dsp:nvSpPr>
        <dsp:cNvPr id="0" name=""/>
        <dsp:cNvSpPr/>
      </dsp:nvSpPr>
      <dsp:spPr>
        <a:xfrm>
          <a:off x="5329627" y="1368154"/>
          <a:ext cx="1945102" cy="164032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Средство накопления</a:t>
          </a:r>
          <a:endParaRPr lang="ru-RU" sz="2000" b="1" kern="1200" dirty="0"/>
        </a:p>
      </dsp:txBody>
      <dsp:txXfrm>
        <a:off x="5614481" y="1608374"/>
        <a:ext cx="1375394" cy="1159887"/>
      </dsp:txXfrm>
    </dsp:sp>
    <dsp:sp modelId="{5D35BC89-A455-4E06-8FC8-257FEE107D7B}">
      <dsp:nvSpPr>
        <dsp:cNvPr id="0" name=""/>
        <dsp:cNvSpPr/>
      </dsp:nvSpPr>
      <dsp:spPr>
        <a:xfrm>
          <a:off x="3600403" y="3092790"/>
          <a:ext cx="2467479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Мера стоимости</a:t>
          </a:r>
          <a:endParaRPr lang="ru-RU" sz="2000" b="1" kern="1200" dirty="0"/>
        </a:p>
      </dsp:txBody>
      <dsp:txXfrm>
        <a:off x="3961757" y="3257853"/>
        <a:ext cx="1744771" cy="796998"/>
      </dsp:txXfrm>
    </dsp:sp>
    <dsp:sp modelId="{109444A9-2559-4015-8C6F-868577153020}">
      <dsp:nvSpPr>
        <dsp:cNvPr id="0" name=""/>
        <dsp:cNvSpPr/>
      </dsp:nvSpPr>
      <dsp:spPr>
        <a:xfrm>
          <a:off x="2230326" y="1624755"/>
          <a:ext cx="2271562" cy="1127124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/>
            <a:t>Средство обмена</a:t>
          </a:r>
          <a:endParaRPr lang="ru-RU" sz="2000" b="1" kern="1200" dirty="0"/>
        </a:p>
      </dsp:txBody>
      <dsp:txXfrm>
        <a:off x="2562989" y="1789818"/>
        <a:ext cx="1606236" cy="7969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74A6EE-E360-4005-A696-0C73C91B5E4F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300EAD-471F-4167-8F19-70DD6DFFA2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005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300EAD-471F-4167-8F19-70DD6DFFA2B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9930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9972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000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1358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34222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97789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76415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74764"/>
            <a:ext cx="1554480" cy="64008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38100" dist="635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74765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kumimoji="0" lang="en-US" sz="6200" b="0" i="0" u="none" strike="noStrike" kern="1200" cap="all" spc="-100" normalizeH="0" baseline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32914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1791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5659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2131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00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90556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307336" y="292608"/>
            <a:ext cx="616305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noFill/>
          <a:ln w="635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505454" y="6265818"/>
            <a:ext cx="3950208" cy="274320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81442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9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tx1"/>
          </a:solidFill>
          <a:ln w="6350"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6884162" y="292608"/>
            <a:ext cx="1956816" cy="6272784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bg1">
              <a:lumMod val="50000"/>
              <a:lumOff val="5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007718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7227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8998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24192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6110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43427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951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830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94900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78986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rgbClr val="FFFFFF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484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rgbClr val="000000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9" name="Rectangle 8"/>
          <p:cNvSpPr/>
          <p:nvPr/>
        </p:nvSpPr>
        <p:spPr>
          <a:xfrm>
            <a:off x="292608" y="292608"/>
            <a:ext cx="8558784" cy="6272784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7338" y="6265818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fld id="{AD33D0BB-003F-42B4-BF7A-CD36EAA9C443}" type="datetimeFigureOut">
              <a:rPr lang="en-US" smtClean="0"/>
              <a:pPr/>
              <a:t>10/25/2014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265818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43555" y="6265818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745BBB01-C0FD-49BD-B697-ABC298F96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71863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</p:sldLayoutIdLst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6.png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РЫНОК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89031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ЭКОНОМИЧЕСКАЯ ДЕЯТЕЛЬНОСТЬ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4338996"/>
              </p:ext>
            </p:extLst>
          </p:nvPr>
        </p:nvGraphicFramePr>
        <p:xfrm>
          <a:off x="395534" y="2103438"/>
          <a:ext cx="8280924" cy="1833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231"/>
                <a:gridCol w="2070231"/>
                <a:gridCol w="2070231"/>
                <a:gridCol w="207023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ПРОИЗВОДСТВО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РАСПРЕДЕЛЕНИЕ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ОБМЕН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ПОТРЕБЛЕНИЕ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Создание материальных благ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Уплата налогов, получение пенсий, выплата зарплат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торговля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Использование материальных благ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2954" y="4365104"/>
            <a:ext cx="77780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Дополнить таблицу…</a:t>
            </a:r>
            <a:endParaRPr lang="ru-RU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56028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Заполняем таблицу вместе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r>
              <a:rPr lang="ru-RU" sz="2400" b="1" dirty="0" smtClean="0"/>
              <a:t>Изготовление мебели</a:t>
            </a:r>
          </a:p>
          <a:p>
            <a:r>
              <a:rPr lang="ru-RU" sz="2400" b="1" dirty="0" smtClean="0"/>
              <a:t>Оказание медицинских услуг</a:t>
            </a:r>
          </a:p>
          <a:p>
            <a:r>
              <a:rPr lang="ru-RU" sz="2400" b="1" dirty="0" smtClean="0"/>
              <a:t>Пошив одежды</a:t>
            </a:r>
          </a:p>
          <a:p>
            <a:r>
              <a:rPr lang="ru-RU" sz="2400" b="1" dirty="0" smtClean="0"/>
              <a:t>Выплата дорожного налога</a:t>
            </a:r>
          </a:p>
          <a:p>
            <a:r>
              <a:rPr lang="ru-RU" sz="2400" b="1" dirty="0" smtClean="0"/>
              <a:t>Выплата пособия по безработице</a:t>
            </a:r>
          </a:p>
          <a:p>
            <a:r>
              <a:rPr lang="ru-RU" sz="2400" b="1" dirty="0" smtClean="0"/>
              <a:t>Покупка мобильного телефона</a:t>
            </a:r>
          </a:p>
          <a:p>
            <a:r>
              <a:rPr lang="ru-RU" sz="2400" b="1" dirty="0" smtClean="0"/>
              <a:t>Покупка хлеба</a:t>
            </a:r>
          </a:p>
          <a:p>
            <a:r>
              <a:rPr lang="ru-RU" sz="2400" b="1" dirty="0" smtClean="0"/>
              <a:t>Обед в ресторане</a:t>
            </a:r>
          </a:p>
          <a:p>
            <a:r>
              <a:rPr lang="ru-RU" sz="2400" b="1" dirty="0" smtClean="0"/>
              <a:t>Просмотр фильма</a:t>
            </a:r>
          </a:p>
          <a:p>
            <a:r>
              <a:rPr lang="ru-RU" sz="2400" b="1" dirty="0" smtClean="0"/>
              <a:t>Занятия в школе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9267976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68952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Где происходят эти экономические действия?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3931920"/>
          </a:xfrm>
        </p:spPr>
        <p:txBody>
          <a:bodyPr/>
          <a:lstStyle/>
          <a:p>
            <a:r>
              <a:rPr lang="ru-RU" dirty="0" smtClean="0"/>
              <a:t>Рынок – это место встречи продавца и покупателя.</a:t>
            </a:r>
          </a:p>
          <a:p>
            <a:endParaRPr lang="ru-RU" dirty="0"/>
          </a:p>
          <a:p>
            <a:r>
              <a:rPr lang="ru-RU" dirty="0" smtClean="0"/>
              <a:t>Каким образом на рынке происходит обмен?</a:t>
            </a:r>
            <a:endParaRPr lang="ru-RU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168343894"/>
              </p:ext>
            </p:extLst>
          </p:nvPr>
        </p:nvGraphicFramePr>
        <p:xfrm>
          <a:off x="-612576" y="2420888"/>
          <a:ext cx="95050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084168" y="2276872"/>
            <a:ext cx="1428750" cy="142875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96136" y="5157787"/>
            <a:ext cx="3190876" cy="170021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95536" y="2558882"/>
            <a:ext cx="1572766" cy="146267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10"/>
          <a:srcRect l="6104" t="40224" r="3666" b="10897"/>
          <a:stretch/>
        </p:blipFill>
        <p:spPr>
          <a:xfrm>
            <a:off x="336440" y="5410682"/>
            <a:ext cx="2664297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8011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08920"/>
            <a:ext cx="7680960" cy="1371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Сгруппируйте мнения философов на 4 группы, работая в группе по 4 человека.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22931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мы назовем эти группы?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1. Осторожное отношение к деньгам</a:t>
            </a:r>
          </a:p>
          <a:p>
            <a:r>
              <a:rPr lang="ru-RU" dirty="0" err="1" smtClean="0"/>
              <a:t>Эмерсон</a:t>
            </a:r>
            <a:r>
              <a:rPr lang="ru-RU" dirty="0" smtClean="0"/>
              <a:t>, Торо, Стендаль, Жорес</a:t>
            </a:r>
          </a:p>
          <a:p>
            <a:r>
              <a:rPr lang="ru-RU" dirty="0" smtClean="0"/>
              <a:t>2. Преувеличенно положительное отношение</a:t>
            </a:r>
          </a:p>
          <a:p>
            <a:r>
              <a:rPr lang="ru-RU" dirty="0" err="1" smtClean="0"/>
              <a:t>Веспасиан</a:t>
            </a:r>
            <a:endParaRPr lang="ru-RU" dirty="0" smtClean="0"/>
          </a:p>
          <a:p>
            <a:r>
              <a:rPr lang="ru-RU" dirty="0" smtClean="0"/>
              <a:t>3. Негативное отношение</a:t>
            </a:r>
          </a:p>
          <a:p>
            <a:r>
              <a:rPr lang="ru-RU" dirty="0" smtClean="0"/>
              <a:t>Уильямс, русская пословица, Чехов</a:t>
            </a:r>
          </a:p>
          <a:p>
            <a:r>
              <a:rPr lang="ru-RU" dirty="0" smtClean="0"/>
              <a:t>4. Рациональное (разумное) отношение</a:t>
            </a:r>
          </a:p>
          <a:p>
            <a:r>
              <a:rPr lang="ru-RU" dirty="0" err="1" smtClean="0"/>
              <a:t>Капица</a:t>
            </a:r>
            <a:r>
              <a:rPr lang="ru-RU" dirty="0" smtClean="0"/>
              <a:t>, Ауэрбах, </a:t>
            </a:r>
            <a:r>
              <a:rPr lang="ru-RU" dirty="0" err="1" smtClean="0"/>
              <a:t>Декурсель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24338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Разбираем </a:t>
            </a:r>
            <a:r>
              <a:rPr lang="ru-RU" dirty="0" err="1" smtClean="0"/>
              <a:t>д.з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Выбрать 1 высказывание из предложенных.</a:t>
            </a:r>
          </a:p>
          <a:p>
            <a:r>
              <a:rPr lang="ru-RU" dirty="0" smtClean="0"/>
              <a:t>Объяснить смысл высказывания (Автор данного высказывания хотел сказать, что…)</a:t>
            </a:r>
          </a:p>
          <a:p>
            <a:r>
              <a:rPr lang="ru-RU" dirty="0" smtClean="0"/>
              <a:t>Высказать свою позицию (Я согласен с автором/Я не согласен с автором)</a:t>
            </a:r>
          </a:p>
          <a:p>
            <a:r>
              <a:rPr lang="ru-RU" dirty="0" smtClean="0"/>
              <a:t>Приведите 2-3 факта, которые будут доказывать, что ваше отношение верное.</a:t>
            </a:r>
          </a:p>
          <a:p>
            <a:r>
              <a:rPr lang="ru-RU" dirty="0" smtClean="0"/>
              <a:t>Сделайте вывод:</a:t>
            </a:r>
          </a:p>
          <a:p>
            <a:r>
              <a:rPr lang="ru-RU" dirty="0" smtClean="0"/>
              <a:t>Таким образом, автор был прав, когда считал, что…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020587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6728D11B-929E-4324-91B0-4A4DA4CAC3D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4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4.xml"/></Relationships>
</file>

<file path=customXml/_rels/item4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5.xml"/></Relationships>
</file>

<file path=customXml/_rels/item4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6.xml"/></Relationships>
</file>

<file path=customXml/_rels/item4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7.xml"/></Relationships>
</file>

<file path=customXml/_rels/item4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8.xml"/></Relationships>
</file>

<file path=customXml/_rels/item4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9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5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0.xml"/></Relationships>
</file>

<file path=customXml/_rels/item5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1.xml"/></Relationships>
</file>

<file path=customXml/_rels/item5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2.xml"/></Relationships>
</file>

<file path=customXml/_rels/item5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3.xml"/></Relationships>
</file>

<file path=customXml/_rels/item5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4.xml"/></Relationships>
</file>

<file path=customXml/_rels/item5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5.xml"/></Relationships>
</file>

<file path=customXml/_rels/item5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6.xml"/></Relationships>
</file>

<file path=customXml/_rels/item5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7.xml"/></Relationships>
</file>

<file path=customXml/_rels/item5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8.xml"/></Relationships>
</file>

<file path=customXml/_rels/item5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9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6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0.xml"/></Relationships>
</file>

<file path=customXml/_rels/item6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1.xml"/></Relationships>
</file>

<file path=customXml/_rels/item6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2.xml"/></Relationships>
</file>

<file path=customXml/_rels/item6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3.xml"/></Relationships>
</file>

<file path=customXml/_rels/item6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4.xml"/></Relationships>
</file>

<file path=customXml/_rels/item6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5.xml"/></Relationships>
</file>

<file path=customXml/_rels/item6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6.xml"/></Relationships>
</file>

<file path=customXml/_rels/item6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7.xml"/></Relationships>
</file>

<file path=customXml/_rels/item6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8.xml"/></Relationships>
</file>

<file path=customXml/_rels/item6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9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7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0.xml"/></Relationships>
</file>

<file path=customXml/_rels/item7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1.xml"/></Relationships>
</file>

<file path=customXml/_rels/item7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2.xml"/></Relationships>
</file>

<file path=customXml/_rels/item7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3.xml"/></Relationships>
</file>

<file path=customXml/_rels/item7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4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Control xmlns="http://schemas.microsoft.com/VisualStudio/2011/storyboarding/control/v1.0">
  <Id Name="System.Storyboard.Stencil.Slider" RevisionId="00000000-0000-0000-0000-000000000000" Stencil="System.Common" StencilRevisionId="00000000-0000-0000-0000-000000000000" StencilVersion="1.0"/>
</Control>
</file>

<file path=customXml/item10.xml><?xml version="1.0" encoding="utf-8"?>
<Control xmlns="http://schemas.microsoft.com/VisualStudio/2011/storyboarding/control/v1.0">
  <Id Name="System.Storyboard.Stencil.PhoneKeyboard" RevisionId="00000000-0000-0000-0000-000000000000" Stencil="System.Windows_Phone_7" StencilRevisionId="00000000-0000-0000-0000-000000000000" StencilVersion="1.0"/>
</Control>
</file>

<file path=customXml/item11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12.xml><?xml version="1.0" encoding="utf-8"?>
<Control xmlns="http://schemas.microsoft.com/VisualStudio/2011/storyboarding/control/v1.0">
  <Id Name="System.Storyboard.Stencil.Browser" RevisionId="bdb52a43-f875-417f-a3f8-9b0259dd3051" Stencil="System.Backgrounds" StencilRevisionId="bdb52a43-f875-417f-a3f8-9b0259dd3051" StencilVersion="1.0"/>
</Control>
</file>

<file path=customXml/item13.xml><?xml version="1.0" encoding="utf-8"?>
<Control xmlns="http://schemas.microsoft.com/VisualStudio/2011/storyboarding/control/v1.0">
  <Id Name="System.Storyboarding.Common.DropdownBox" RevisionId="68ea164d-c1de-47a5-804f-d4d1290fa524" Stencil="System.Storyboarding.Common" StencilRevisionId="68ea164d-c1de-47a5-804f-d4d1290fa524" StencilVersion="0.1"/>
</Control>
</file>

<file path=customXml/item14.xml><?xml version="1.0" encoding="utf-8"?>
<Control xmlns="http://schemas.microsoft.com/VisualStudio/2011/storyboarding/control">
  <Id Name="System.Storyboarding.Backgrounds.Window" RevisionId="bdb52a43-f875-417f-a3f8-9b0259dd3051" Stencil="System.Storyboarding.Backgrounds" StencilRevisionId="bdb52a43-f875-417f-a3f8-9b0259dd3051" StencilVersion="0.1"/>
</Control>
</file>

<file path=customXml/item15.xml><?xml version="1.0" encoding="utf-8"?>
<Control xmlns="http://schemas.microsoft.com/VisualStudio/2011/storyboarding/control/v1.0">
  <Id Name="System.Storyboard.Stencil.Group" RevisionId="00000000-0000-0000-0000-000000000000" Stencil="System.Windows" StencilRevisionId="00000000-0000-0000-0000-000000000000" StencilVersion="1.0"/>
</Control>
</file>

<file path=customXml/item16.xml><?xml version="1.0" encoding="utf-8"?>
<Control xmlns="http://schemas.microsoft.com/VisualStudio/2011/storyboarding/control/v1.0">
  <Id Name="System.Storyboard.Stencil.ColorPicker" RevisionId="00000000-0000-0000-0000-000000000000" Stencil="System.Media" StencilRevisionId="00000000-0000-0000-0000-000000000000" StencilVersion="1.0"/>
</Control>
</file>

<file path=customXml/item17.xml><?xml version="1.0" encoding="utf-8"?>
<Control xmlns="http://schemas.microsoft.com/VisualStudio/2011/storyboarding/control/v1.0">
  <Id Name="System.Storyboard.Stencil.FourItemList" RevisionId="00000000-0000-0000-0000-000000000000" Stencil="System.Common" StencilRevisionId="00000000-0000-0000-0000-000000000000" StencilVersion="1.0"/>
</Control>
</file>

<file path=customXml/item18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19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ontrol xmlns="http://schemas.microsoft.com/VisualStudio/2011/storyboarding/control">
  <Id Name="System.Storyboarding.Backgrounds.RibbonApplication" RevisionId="bdb52a43-f875-417f-a3f8-9b0259dd3051" Stencil="System.Storyboarding.Backgrounds" StencilRevisionId="bdb52a43-f875-417f-a3f8-9b0259dd3051" StencilVersion="0.1"/>
</Control>
</file>

<file path=customXml/item20.xml><?xml version="1.0" encoding="utf-8"?>
<Control xmlns="http://schemas.microsoft.com/VisualStudio/2011/storyboarding/control/v1.0">
  <Id Name="System.Storyboard.Stencil.VerticalSplitter" RevisionId="00000000-0000-0000-0000-000000000000" Stencil="System.Windows" StencilRevisionId="00000000-0000-0000-0000-000000000000" StencilVersion="1.0"/>
</Control>
</file>

<file path=customXml/item21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22.xml><?xml version="1.0" encoding="utf-8"?>
<Control xmlns="http://schemas.microsoft.com/VisualStudio/2011/storyboarding/control/v1.0">
  <Id Name="System.Storyboard.Stencil.Label" RevisionId="00000000-0000-0000-0000-000000000000" Stencil="System.Common" StencilRevisionId="00000000-0000-0000-0000-000000000000" StencilVersion="1.0"/>
</Control>
</file>

<file path=customXml/item2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C9F813607D1D469674AAA3D24DC85B" ma:contentTypeVersion="0" ma:contentTypeDescription="Create a new document." ma:contentTypeScope="" ma:versionID="2370c695874a1292907530ead749c2be">
  <xsd:schema xmlns:xsd="http://www.w3.org/2001/XMLSchema" xmlns:xs="http://www.w3.org/2001/XMLSchema" xmlns:p="http://schemas.microsoft.com/office/2006/metadata/properties" xmlns:ns2="b4ebf394-daf6-497a-96c5-a2f8c10b38cf" targetNamespace="http://schemas.microsoft.com/office/2006/metadata/properties" ma:root="true" ma:fieldsID="9b19f9f2e3a2b2958cd8578711e95110" ns2:_="">
    <xsd:import namespace="b4ebf394-daf6-497a-96c5-a2f8c10b38cf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ebf394-daf6-497a-96c5-a2f8c10b38cf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4.xml><?xml version="1.0" encoding="utf-8"?>
<Control xmlns="http://schemas.microsoft.com/VisualStudio/2011/storyboarding/control/v1.0">
  <Id Name="System.Storyboard.Stencil.PhoneApplicationBar" RevisionId="00000000-0000-0000-0000-000000000000" Stencil="System.Windows_Phone_7" StencilRevisionId="00000000-0000-0000-0000-000000000000" StencilVersion="1.0"/>
</Control>
</file>

<file path=customXml/item25.xml><?xml version="1.0" encoding="utf-8"?>
<Control xmlns="http://schemas.microsoft.com/VisualStudio/2011/storyboarding/control/v1.0">
  <Id Name="System.Storyboarding.Common.Breadcrumb" RevisionId="68ea164d-c1de-47a5-804f-d4d1290fa524" Stencil="System.Storyboarding.Common" StencilRevisionId="68ea164d-c1de-47a5-804f-d4d1290fa524" StencilVersion="0.1"/>
</Control>
</file>

<file path=customXml/item26.xml><?xml version="1.0" encoding="utf-8"?>
<Control xmlns="http://schemas.microsoft.com/VisualStudio/2011/storyboarding/control/v1.0">
  <Id Name="System.Storyboard.Stencil.DropdownBox" RevisionId="00000000-0000-0000-0000-000000000000" Stencil="System.Common" StencilRevisionId="00000000-0000-0000-0000-000000000000" StencilVersion="1.0"/>
</Control>
</file>

<file path=customXml/item27.xml><?xml version="1.0" encoding="utf-8"?>
<Control xmlns="http://schemas.microsoft.com/VisualStudio/2011/storyboarding/control/v1.0">
  <Id Name="System.Storyboard.Stencil.TreeList" RevisionId="00000000-0000-0000-0000-000000000000" Stencil="System.Common" StencilRevisionId="00000000-0000-0000-0000-000000000000" StencilVersion="1.0"/>
</Control>
</file>

<file path=customXml/item28.xml><?xml version="1.0" encoding="utf-8"?>
<Control xmlns="http://schemas.microsoft.com/VisualStudio/2011/storyboarding/control/v1.0">
  <Id Name="System.Storyboard.Stencil.VideoPlayer" RevisionId="00000000-0000-0000-0000-000000000000" Stencil="System.Media" StencilRevisionId="00000000-0000-0000-0000-000000000000" StencilVersion="1.0"/>
</Control>
</file>

<file path=customXml/item29.xml><?xml version="1.0" encoding="utf-8"?>
<Control xmlns="http://schemas.microsoft.com/VisualStudio/2011/storyboarding/control/v1.0">
  <Id Name="System.Storyboard.Stencil.VerticalScrollbar" RevisionId="00000000-0000-0000-0000-000000000000" Stencil="System.Common" StencilRevisionId="00000000-0000-0000-0000-000000000000" StencilVersion="1.0"/>
</Control>
</file>

<file path=customXml/item3.xml><?xml version="1.0" encoding="utf-8"?>
<Control xmlns="http://schemas.microsoft.com/VisualStudio/2011/storyboarding/control/v1.0">
  <Id Name="System.Storyboard.Stencil.Button" RevisionId="00000000-0000-0000-0000-000000000000" Stencil="System.Common" StencilRevisionId="00000000-0000-0000-0000-000000000000" StencilVersion="1.0"/>
</Control>
</file>

<file path=customXml/item30.xml><?xml version="1.0" encoding="utf-8"?>
<Control xmlns="http://schemas.microsoft.com/VisualStudio/2011/storyboarding/control/v1.0">
  <Id Name="System.Storyboard.Stencil.Hyperlink" RevisionId="00000000-0000-0000-0000-000000000000" Stencil="System.Common" StencilRevisionId="00000000-0000-0000-0000-000000000000" StencilVersion="1.0"/>
</Control>
</file>

<file path=customXml/item31.xml><?xml version="1.0" encoding="utf-8"?>
<Control xmlns="http://schemas.microsoft.com/VisualStudio/2011/storyboarding/control/v1.0">
  <Id Name="System.Storyboard.Stencil.Breadcrumb" RevisionId="00000000-0000-0000-0000-000000000000" Stencil="System.Common" StencilRevisionId="00000000-0000-0000-0000-000000000000" StencilVersion="1.0"/>
</Control>
</file>

<file path=customXml/item32.xml><?xml version="1.0" encoding="utf-8"?>
<Control xmlns="http://schemas.microsoft.com/VisualStudio/2011/storyboarding/control/v1.0">
  <Id Name="System.Storyboarding.Common.SearchBox" RevisionId="68ea164d-c1de-47a5-804f-d4d1290fa524" Stencil="System.Storyboarding.Common" StencilRevisionId="68ea164d-c1de-47a5-804f-d4d1290fa524" StencilVersion="0.1"/>
</Control>
</file>

<file path=customXml/item33.xml><?xml version="1.0" encoding="utf-8"?>
<Control xmlns="http://schemas.microsoft.com/VisualStudio/2011/storyboarding/control/v1.0">
  <Id Name="System.Storyboard.Stencil.ColorPicker" RevisionId="00000000-0000-0000-0000-000000000000" Stencil="System.Media" StencilRevisionId="00000000-0000-0000-0000-000000000000" StencilVersion="1.0"/>
</Control>
</file>

<file path=customXml/item3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b4ebf394-daf6-497a-96c5-a2f8c10b38cf">TT6HZDVJM2HV-178-540</_dlc_DocId>
    <_dlc_DocIdUrl xmlns="b4ebf394-daf6-497a-96c5-a2f8c10b38cf">
      <Url>http://vstsdfmoss/sites/VSTSDF/DevDiv/TFS/teams/rm/_layouts/DocIdRedir.aspx?ID=TT6HZDVJM2HV-178-540</Url>
      <Description>TT6HZDVJM2HV-178-540</Description>
    </_dlc_DocIdUrl>
  </documentManagement>
</p:properties>
</file>

<file path=customXml/item35.xml><?xml version="1.0" encoding="utf-8"?>
<Control xmlns="http://schemas.microsoft.com/VisualStudio/2011/storyboarding/control/v1.0">
  <Id Name="System.Storyboard.Stencil.HorizontalScrollbar" RevisionId="00000000-0000-0000-0000-000000000000" Stencil="System.Common" StencilRevisionId="00000000-0000-0000-0000-000000000000" StencilVersion="1.0"/>
</Control>
</file>

<file path=customXml/item36.xml><?xml version="1.0" encoding="utf-8"?>
<Control xmlns="http://schemas.microsoft.com/VisualStudio/2011/storyboarding/control/v1.0">
  <Id Name="System.Storyboard.Stencil.LineChart" RevisionId="00000000-0000-0000-0000-000000000000" Stencil="System.Media" StencilRevisionId="00000000-0000-0000-0000-000000000000" StencilVersion="1.0"/>
</Control>
</file>

<file path=customXml/item37.xml><?xml version="1.0" encoding="utf-8"?>
<Control xmlns="http://schemas.microsoft.com/VisualStudio/2011/storyboarding/control/v1.0">
  <Id Name="System.Storyboard.Stencil.Title" RevisionId="00000000-0000-0000-0000-000000000000" Stencil="System.Common" StencilRevisionId="00000000-0000-0000-0000-000000000000" StencilVersion="1.0"/>
</Control>
</file>

<file path=customXml/item38.xml><?xml version="1.0" encoding="utf-8"?>
<Control xmlns="http://schemas.microsoft.com/VisualStudio/2011/storyboarding/control/v1.0">
  <Id Name="System.Storyboarding.Icons.FolderOpen" RevisionId="05cd6d03-c0b2-488e-98a7-d68de69a2cfc" Stencil="System.Storyboarding.Icons" StencilRevisionId="05cd6d03-c0b2-488e-98a7-d68de69a2cfc" StencilVersion="0.1"/>
</Control>
</file>

<file path=customXml/item39.xml><?xml version="1.0" encoding="utf-8"?>
<Control xmlns="http://schemas.microsoft.com/VisualStudio/2011/storyboarding/control/v1.0">
  <Id Name="System.Storyboard.Stencil.TreeList" RevisionId="00000000-0000-0000-0000-000000000000" Stencil="System.Common" StencilRevisionId="00000000-0000-0000-0000-000000000000" StencilVersion="1.0"/>
</Control>
</file>

<file path=customXml/item4.xml><?xml version="1.0" encoding="utf-8"?>
<Control xmlns="http://schemas.microsoft.com/VisualStudio/2011/storyboarding/control/v1.0">
  <Id Name="System.Storyboard.Stencil.TextArea" RevisionId="00000000-0000-0000-0000-000000000000" Stencil="System.Common" StencilRevisionId="00000000-0000-0000-0000-000000000000" StencilVersion="1.0"/>
</Control>
</file>

<file path=customXml/item40.xml><?xml version="1.0" encoding="utf-8"?>
<Control xmlns="http://schemas.microsoft.com/VisualStudio/2011/storyboarding/control">
  <Id Name="System.Storyboarding.Backgrounds.RibbonApplication" RevisionId="bdb52a43-f875-417f-a3f8-9b0259dd3051" Stencil="System.Storyboarding.Backgrounds" StencilRevisionId="bdb52a43-f875-417f-a3f8-9b0259dd3051" StencilVersion="0.1"/>
</Control>
</file>

<file path=customXml/item41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42.xml><?xml version="1.0" encoding="utf-8"?>
<Control xmlns="http://schemas.microsoft.com/VisualStudio/2011/storyboarding/control/v1.0">
  <Id Name="System.Storyboard.Stencil.DropdownBox" RevisionId="00000000-0000-0000-0000-000000000000" Stencil="System.Common" StencilRevisionId="00000000-0000-0000-0000-000000000000" StencilVersion="1.0"/>
</Control>
</file>

<file path=customXml/item43.xml><?xml version="1.0" encoding="utf-8"?>
<Control xmlns="http://schemas.microsoft.com/VisualStudio/2011/storyboarding/control/v1.0">
  <Id Name="System.Storyboard.Stencil.Title" RevisionId="00000000-0000-0000-0000-000000000000" Stencil="System.Common" StencilRevisionId="00000000-0000-0000-0000-000000000000" StencilVersion="1.0"/>
</Control>
</file>

<file path=customXml/item44.xml><?xml version="1.0" encoding="utf-8"?>
<Control xmlns="http://schemas.microsoft.com/VisualStudio/2011/storyboarding/control/v1.0">
  <Id Name="System.Storyboard.Stencil.PositionControl" RevisionId="00000000-0000-0000-0000-000000000000" Stencil="System.Media" StencilRevisionId="00000000-0000-0000-0000-000000000000" StencilVersion="1.0"/>
</Control>
</file>

<file path=customXml/item45.xml><?xml version="1.0" encoding="utf-8"?>
<Control xmlns="http://schemas.microsoft.com/VisualStudio/2011/storyboarding/control/v1.0">
  <Id Name="System.Storyboard.Stencil.Title" RevisionId="00000000-0000-0000-0000-000000000000" Stencil="System.Common" StencilRevisionId="00000000-0000-0000-0000-000000000000" StencilVersion="1.0"/>
</Control>
</file>

<file path=customXml/item46.xml><?xml version="1.0" encoding="utf-8"?>
<Control xmlns="http://schemas.microsoft.com/VisualStudio/2011/storyboarding/control/v1.0">
  <Id Name="System.Storyboard.Stencil.PieChart" RevisionId="00000000-0000-0000-0000-000000000000" Stencil="System.Media" StencilRevisionId="00000000-0000-0000-0000-000000000000" StencilVersion="1.0"/>
</Control>
</file>

<file path=customXml/item47.xml><?xml version="1.0" encoding="utf-8"?>
<Control xmlns="http://schemas.microsoft.com/VisualStudio/2011/storyboarding/control/v1.0">
  <Id Name="System.Storyboard.Stencil.Title" RevisionId="00000000-0000-0000-0000-000000000000" Stencil="System.Common" StencilRevisionId="00000000-0000-0000-0000-000000000000" StencilVersion="1.0"/>
</Control>
</file>

<file path=customXml/item48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49.xml><?xml version="1.0" encoding="utf-8"?>
<Control xmlns="http://schemas.microsoft.com/VisualStudio/2011/storyboarding/control/v1.0">
  <Id Name="System.Storyboard.Stencil.PhoneNotification" RevisionId="00000000-0000-0000-0000-000000000000" Stencil="System.Windows_Phone_7" StencilRevisionId="00000000-0000-0000-0000-000000000000" StencilVersion="1.0"/>
</Control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0.xml><?xml version="1.0" encoding="utf-8"?>
<Control xmlns="http://schemas.microsoft.com/VisualStudio/2011/storyboarding/control/v1.0">
  <Id Name="System.Storyboard.Stencil.DatePicker" RevisionId="00000000-0000-0000-0000-000000000000" Stencil="System.Common" StencilRevisionId="00000000-0000-0000-0000-000000000000" StencilVersion="1.0"/>
</Control>
</file>

<file path=customXml/item51.xml><?xml version="1.0" encoding="utf-8"?>
<Control xmlns="http://schemas.microsoft.com/VisualStudio/2011/storyboarding/control">
  <Id Name="System.Storyboarding.Backgrounds.WindowsPhone" RevisionId="bdb52a43-f875-417f-a3f8-9b0259dd3051" Stencil="System.Storyboarding.Backgrounds" StencilRevisionId="bdb52a43-f875-417f-a3f8-9b0259dd3051" StencilVersion="0.1"/>
</Control>
</file>

<file path=customXml/item52.xml><?xml version="1.0" encoding="utf-8"?>
<Control xmlns="http://schemas.microsoft.com/VisualStudio/2011/storyboarding/control/v1.0">
  <Id Name="System.Storyboarding.Icons.Help" RevisionId="05cd6d03-c0b2-488e-98a7-d68de69a2cfc" Stencil="System.Storyboarding.Icons" StencilRevisionId="05cd6d03-c0b2-488e-98a7-d68de69a2cfc" StencilVersion="0.1"/>
</Control>
</file>

<file path=customXml/item53.xml><?xml version="1.0" encoding="utf-8"?>
<Control xmlns="http://schemas.microsoft.com/VisualStudio/2011/storyboarding/control/v1.0">
  <Id Name="System.Storyboard.Stencil.Calendar" RevisionId="00000000-0000-0000-0000-000000000000" Stencil="System.Common" StencilRevisionId="00000000-0000-0000-0000-000000000000" StencilVersion="1.0"/>
</Control>
</file>

<file path=customXml/item54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55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56.xml><?xml version="1.0" encoding="utf-8"?>
<Control xmlns="http://schemas.microsoft.com/VisualStudio/2011/storyboarding/control/v1.0">
  <Id Name="System.Storyboard.Stencil.Label" RevisionId="00000000-0000-0000-0000-000000000000" Stencil="System.Common" StencilRevisionId="00000000-0000-0000-0000-000000000000" StencilVersion="1.0"/>
</Control>
</file>

<file path=customXml/item57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58.xml><?xml version="1.0" encoding="utf-8"?>
<Control xmlns="http://schemas.microsoft.com/VisualStudio/2011/storyboarding/control/v1.0">
  <Id Name="System.Storyboard.Stencil.PositionControl" RevisionId="00000000-0000-0000-0000-000000000000" Stencil="System.Media" StencilRevisionId="00000000-0000-0000-0000-000000000000" StencilVersion="1.0"/>
</Control>
</file>

<file path=customXml/item59.xml><?xml version="1.0" encoding="utf-8"?>
<Control xmlns="http://schemas.microsoft.com/VisualStudio/2011/storyboarding/control/v1.0">
  <Id Name="System.Storyboard.Stencil.WidePhoneTile" RevisionId="00000000-0000-0000-0000-000000000000" Stencil="System.Windows_Phone_7" StencilRevisionId="00000000-0000-0000-0000-000000000000" StencilVersion="1.0"/>
</Control>
</file>

<file path=customXml/item6.xml><?xml version="1.0" encoding="utf-8"?>
<Control xmlns="http://schemas.microsoft.com/VisualStudio/2011/storyboarding/control/v1.0">
  <Id Name="System.Storyboard.Stencil.LineChart" RevisionId="00000000-0000-0000-0000-000000000000" Stencil="System.Media" StencilRevisionId="00000000-0000-0000-0000-000000000000" StencilVersion="1.0"/>
</Control>
</file>

<file path=customXml/item60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61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62.xml><?xml version="1.0" encoding="utf-8"?>
<Control xmlns="http://schemas.microsoft.com/VisualStudio/2011/storyboarding/control/v1.0">
  <Id Name="System.Storyboard.Stencil.VerticalBarChart" RevisionId="00000000-0000-0000-0000-000000000000" Stencil="System.Media" StencilRevisionId="00000000-0000-0000-0000-000000000000" StencilVersion="1.0"/>
</Control>
</file>

<file path=customXml/item63.xml><?xml version="1.0" encoding="utf-8"?>
<Control xmlns="http://schemas.microsoft.com/VisualStudio/2011/storyboarding/control/v1.0">
  <Id Name="System.Storyboard.Stencil.PlayControls" RevisionId="00000000-0000-0000-0000-000000000000" Stencil="System.Media" StencilRevisionId="00000000-0000-0000-0000-000000000000" StencilVersion="1.0"/>
</Control>
</file>

<file path=customXml/item64.xml><?xml version="1.0" encoding="utf-8"?>
<Control xmlns="http://schemas.microsoft.com/VisualStudio/2011/storyboarding/control/v1.0">
  <Id Name="System.Storyboard.Stencil.PhoneTile" RevisionId="00000000-0000-0000-0000-000000000000" Stencil="System.Windows_Phone_7" StencilRevisionId="00000000-0000-0000-0000-000000000000" StencilVersion="1.0"/>
</Control>
</file>

<file path=customXml/item65.xml><?xml version="1.0" encoding="utf-8"?>
<Control xmlns="http://schemas.microsoft.com/VisualStudio/2011/storyboarding/control">
  <Id Name="System.Storyboarding.Backgrounds.WebBrowser" RevisionId="bdb52a43-f875-417f-a3f8-9b0259dd3051" Stencil="System.Storyboarding.Backgrounds" StencilRevisionId="bdb52a43-f875-417f-a3f8-9b0259dd3051" StencilVersion="0.1"/>
</Control>
</file>

<file path=customXml/item66.xml><?xml version="1.0" encoding="utf-8"?>
<Control xmlns="http://schemas.microsoft.com/VisualStudio/2011/storyboarding/control/v1.0">
  <Id Name="System.Storyboarding.Common.Text" RevisionId="68ea164d-c1de-47a5-804f-d4d1290fa524" Stencil="System.Storyboarding.Common" StencilRevisionId="68ea164d-c1de-47a5-804f-d4d1290fa524" StencilVersion="0.1"/>
</Control>
</file>

<file path=customXml/item67.xml><?xml version="1.0" encoding="utf-8"?>
<Control xmlns="http://schemas.microsoft.com/VisualStudio/2011/storyboarding/control/v1.0">
  <Id Name="System.Storyboard.Stencil.StatusBar" RevisionId="00000000-0000-0000-0000-000000000000" Stencil="System.Windows" StencilRevisionId="00000000-0000-0000-0000-000000000000" StencilVersion="1.0"/>
</Control>
</file>

<file path=customXml/item68.xml><?xml version="1.0" encoding="utf-8"?>
<Control xmlns="http://schemas.microsoft.com/VisualStudio/2011/storyboarding/control/v1.0">
  <Id Name="System.Storyboard.Stencil.PieChart" RevisionId="00000000-0000-0000-0000-000000000000" Stencil="System.Media" StencilRevisionId="00000000-0000-0000-0000-000000000000" StencilVersion="1.0"/>
</Control>
</file>

<file path=customXml/item69.xml><?xml version="1.0" encoding="utf-8"?>
<Control xmlns="http://schemas.microsoft.com/VisualStudio/2011/storyboarding/control/v1.0">
  <Id Name="System.Storyboard.Stencil.Image" RevisionId="00000000-0000-0000-0000-000000000000" Stencil="System.Media" StencilRevisionId="00000000-0000-0000-0000-000000000000" StencilVersion="1.0"/>
</Control>
</file>

<file path=customXml/item7.xml><?xml version="1.0" encoding="utf-8"?>
<Control xmlns="http://schemas.microsoft.com/VisualStudio/2011/storyboarding/control/v1.0">
  <Id Name="System.Storyboarding.Media.Image" RevisionId="658c0869-8ded-44f2-a68a-f8e8fcb7d3bd" Stencil="System.Storyboarding.Media" StencilRevisionId="658c0869-8ded-44f2-a68a-f8e8fcb7d3bd" StencilVersion="0.1"/>
</Control>
</file>

<file path=customXml/item70.xml><?xml version="1.0" encoding="utf-8"?>
<Control xmlns="http://schemas.microsoft.com/VisualStudio/2011/storyboarding/control/v1.0">
  <Id Name="System.Storyboard.Stencil.PhoneBrowserBar" RevisionId="00000000-0000-0000-0000-000000000000" Stencil="System.Windows_Phone_7" StencilRevisionId="00000000-0000-0000-0000-000000000000" StencilVersion="1.0"/>
</Control>
</file>

<file path=customXml/item71.xml><?xml version="1.0" encoding="utf-8"?>
<Control xmlns="http://schemas.microsoft.com/VisualStudio/2011/storyboarding/control/v1.0">
  <Id Name="System.Storyboard.Stencil.VerticalScrollbar" RevisionId="00000000-0000-0000-0000-000000000000" Stencil="System.Common" StencilRevisionId="00000000-0000-0000-0000-000000000000" StencilVersion="1.0"/>
</Control>
</file>

<file path=customXml/item72.xml><?xml version="1.0" encoding="utf-8"?>
<Control xmlns="http://schemas.microsoft.com/VisualStudio/2011/storyboarding/control">
  <Id Name="System.Storyboarding.Backgrounds.WindowsPhoneLandscape" RevisionId="bdb52a43-f875-417f-a3f8-9b0259dd3051" Stencil="System.Storyboarding.Backgrounds" StencilRevisionId="bdb52a43-f875-417f-a3f8-9b0259dd3051" StencilVersion="0.1"/>
</Control>
</file>

<file path=customXml/item73.xml><?xml version="1.0" encoding="utf-8"?>
<Control xmlns="http://schemas.microsoft.com/VisualStudio/2011/storyboarding/control">
  <Id Name="System.Storyboarding.Backgrounds.SharePoint" RevisionId="bdb52a43-f875-417f-a3f8-9b0259dd3051" Stencil="System.Storyboarding.Backgrounds" StencilRevisionId="bdb52a43-f875-417f-a3f8-9b0259dd3051" StencilVersion="0.1"/>
</Control>
</file>

<file path=customXml/item74.xml><?xml version="1.0" encoding="utf-8"?>
<Control xmlns="http://schemas.microsoft.com/VisualStudio/2011/storyboarding/control/v1.0">
  <Id Name="System.Storyboard.Stencil.TabGroup" RevisionId="00000000-0000-0000-0000-000000000000" Stencil="System.Common" StencilRevisionId="00000000-0000-0000-0000-000000000000" StencilVersion="1.0"/>
</Control>
</file>

<file path=customXml/item8.xml><?xml version="1.0" encoding="utf-8"?>
<Control xmlns="http://schemas.microsoft.com/VisualStudio/2011/storyboarding/control">
  <Id Name="System.Storyboarding.WindowsPhoneIcons.Video" RevisionId="5814b1e0-0169-11e0-a976-0800200c9a66" Stencil="System.Storyboarding.WindowsPhoneIcons" StencilRevisionId="5814b1e0-0169-11e0-a976-0800200c9a66" StencilVersion="0.1"/>
</Control>
</file>

<file path=customXml/item9.xml><?xml version="1.0" encoding="utf-8"?>
<Control xmlns="http://schemas.microsoft.com/VisualStudio/2011/storyboarding/control/v1.0">
  <Id Name="System.Storyboard.Stencil.WidePhoneTile" RevisionId="00000000-0000-0000-0000-000000000000" Stencil="System.Windows_Phone_7" StencilRevisionId="00000000-0000-0000-0000-000000000000" StencilVersion="1.0"/>
</Control>
</file>

<file path=customXml/itemProps1.xml><?xml version="1.0" encoding="utf-8"?>
<ds:datastoreItem xmlns:ds="http://schemas.openxmlformats.org/officeDocument/2006/customXml" ds:itemID="{E2968586-6EB5-4B3C-A2E1-82E35F695B75}">
  <ds:schemaRefs>
    <ds:schemaRef ds:uri="http://schemas.microsoft.com/VisualStudio/2011/storyboarding/control/v1.0"/>
  </ds:schemaRefs>
</ds:datastoreItem>
</file>

<file path=customXml/itemProps10.xml><?xml version="1.0" encoding="utf-8"?>
<ds:datastoreItem xmlns:ds="http://schemas.openxmlformats.org/officeDocument/2006/customXml" ds:itemID="{288CEDBF-3F9B-47CF-AF84-2B8486359159}">
  <ds:schemaRefs>
    <ds:schemaRef ds:uri="http://schemas.microsoft.com/VisualStudio/2011/storyboarding/control/v1.0"/>
  </ds:schemaRefs>
</ds:datastoreItem>
</file>

<file path=customXml/itemProps11.xml><?xml version="1.0" encoding="utf-8"?>
<ds:datastoreItem xmlns:ds="http://schemas.openxmlformats.org/officeDocument/2006/customXml" ds:itemID="{EDE713BE-A567-491C-902D-E6087D824056}">
  <ds:schemaRefs>
    <ds:schemaRef ds:uri="http://schemas.microsoft.com/VisualStudio/2011/storyboarding/control/v1.0"/>
  </ds:schemaRefs>
</ds:datastoreItem>
</file>

<file path=customXml/itemProps12.xml><?xml version="1.0" encoding="utf-8"?>
<ds:datastoreItem xmlns:ds="http://schemas.openxmlformats.org/officeDocument/2006/customXml" ds:itemID="{53BC856C-B486-437D-A7B4-612AE9417D7A}">
  <ds:schemaRefs>
    <ds:schemaRef ds:uri="http://schemas.microsoft.com/VisualStudio/2011/storyboarding/control/v1.0"/>
  </ds:schemaRefs>
</ds:datastoreItem>
</file>

<file path=customXml/itemProps13.xml><?xml version="1.0" encoding="utf-8"?>
<ds:datastoreItem xmlns:ds="http://schemas.openxmlformats.org/officeDocument/2006/customXml" ds:itemID="{2B6243A2-99B5-42ED-B049-93E27D774527}">
  <ds:schemaRefs>
    <ds:schemaRef ds:uri="http://schemas.microsoft.com/VisualStudio/2011/storyboarding/control/v1.0"/>
  </ds:schemaRefs>
</ds:datastoreItem>
</file>

<file path=customXml/itemProps14.xml><?xml version="1.0" encoding="utf-8"?>
<ds:datastoreItem xmlns:ds="http://schemas.openxmlformats.org/officeDocument/2006/customXml" ds:itemID="{1AF31726-A62F-4331-8622-ED351D5149B7}">
  <ds:schemaRefs>
    <ds:schemaRef ds:uri="http://schemas.microsoft.com/VisualStudio/2011/storyboarding/control"/>
  </ds:schemaRefs>
</ds:datastoreItem>
</file>

<file path=customXml/itemProps15.xml><?xml version="1.0" encoding="utf-8"?>
<ds:datastoreItem xmlns:ds="http://schemas.openxmlformats.org/officeDocument/2006/customXml" ds:itemID="{6772C88A-36A0-4EAC-86A3-BB16EEADAB3E}">
  <ds:schemaRefs>
    <ds:schemaRef ds:uri="http://schemas.microsoft.com/VisualStudio/2011/storyboarding/control/v1.0"/>
  </ds:schemaRefs>
</ds:datastoreItem>
</file>

<file path=customXml/itemProps16.xml><?xml version="1.0" encoding="utf-8"?>
<ds:datastoreItem xmlns:ds="http://schemas.openxmlformats.org/officeDocument/2006/customXml" ds:itemID="{CC419530-796D-4DBE-BBEE-9A6630A896E1}">
  <ds:schemaRefs>
    <ds:schemaRef ds:uri="http://schemas.microsoft.com/VisualStudio/2011/storyboarding/control/v1.0"/>
  </ds:schemaRefs>
</ds:datastoreItem>
</file>

<file path=customXml/itemProps17.xml><?xml version="1.0" encoding="utf-8"?>
<ds:datastoreItem xmlns:ds="http://schemas.openxmlformats.org/officeDocument/2006/customXml" ds:itemID="{AB006AED-D3B6-450F-A436-759E490055A5}">
  <ds:schemaRefs>
    <ds:schemaRef ds:uri="http://schemas.microsoft.com/VisualStudio/2011/storyboarding/control/v1.0"/>
  </ds:schemaRefs>
</ds:datastoreItem>
</file>

<file path=customXml/itemProps18.xml><?xml version="1.0" encoding="utf-8"?>
<ds:datastoreItem xmlns:ds="http://schemas.openxmlformats.org/officeDocument/2006/customXml" ds:itemID="{BA2C55E9-BDE8-41FC-B02F-EBA8C07A01F8}">
  <ds:schemaRefs>
    <ds:schemaRef ds:uri="http://schemas.microsoft.com/VisualStudio/2011/storyboarding/control/v1.0"/>
  </ds:schemaRefs>
</ds:datastoreItem>
</file>

<file path=customXml/itemProps19.xml><?xml version="1.0" encoding="utf-8"?>
<ds:datastoreItem xmlns:ds="http://schemas.openxmlformats.org/officeDocument/2006/customXml" ds:itemID="{18A6A270-A75C-4D7E-86E4-765FF07C5144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E9C4CBB0-7D2F-42EC-9ED0-589327F3DDE1}">
  <ds:schemaRefs>
    <ds:schemaRef ds:uri="http://schemas.microsoft.com/VisualStudio/2011/storyboarding/control"/>
  </ds:schemaRefs>
</ds:datastoreItem>
</file>

<file path=customXml/itemProps20.xml><?xml version="1.0" encoding="utf-8"?>
<ds:datastoreItem xmlns:ds="http://schemas.openxmlformats.org/officeDocument/2006/customXml" ds:itemID="{DDEEC505-9111-44CE-9DED-8A454ABEC272}">
  <ds:schemaRefs>
    <ds:schemaRef ds:uri="http://schemas.microsoft.com/VisualStudio/2011/storyboarding/control/v1.0"/>
  </ds:schemaRefs>
</ds:datastoreItem>
</file>

<file path=customXml/itemProps21.xml><?xml version="1.0" encoding="utf-8"?>
<ds:datastoreItem xmlns:ds="http://schemas.openxmlformats.org/officeDocument/2006/customXml" ds:itemID="{6574190A-3D9E-42C1-B276-38E33156AA99}">
  <ds:schemaRefs>
    <ds:schemaRef ds:uri="http://schemas.microsoft.com/VisualStudio/2011/storyboarding/control/v1.0"/>
  </ds:schemaRefs>
</ds:datastoreItem>
</file>

<file path=customXml/itemProps22.xml><?xml version="1.0" encoding="utf-8"?>
<ds:datastoreItem xmlns:ds="http://schemas.openxmlformats.org/officeDocument/2006/customXml" ds:itemID="{253B000D-0B23-420C-B5B5-11B6002E5391}">
  <ds:schemaRefs>
    <ds:schemaRef ds:uri="http://schemas.microsoft.com/VisualStudio/2011/storyboarding/control/v1.0"/>
  </ds:schemaRefs>
</ds:datastoreItem>
</file>

<file path=customXml/itemProps23.xml><?xml version="1.0" encoding="utf-8"?>
<ds:datastoreItem xmlns:ds="http://schemas.openxmlformats.org/officeDocument/2006/customXml" ds:itemID="{2FEB3A16-E640-4049-92BF-229BF3B541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ebf394-daf6-497a-96c5-a2f8c10b38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4.xml><?xml version="1.0" encoding="utf-8"?>
<ds:datastoreItem xmlns:ds="http://schemas.openxmlformats.org/officeDocument/2006/customXml" ds:itemID="{E6C688DD-065A-4726-BCE5-E5AFDA3F5641}">
  <ds:schemaRefs>
    <ds:schemaRef ds:uri="http://schemas.microsoft.com/VisualStudio/2011/storyboarding/control/v1.0"/>
  </ds:schemaRefs>
</ds:datastoreItem>
</file>

<file path=customXml/itemProps25.xml><?xml version="1.0" encoding="utf-8"?>
<ds:datastoreItem xmlns:ds="http://schemas.openxmlformats.org/officeDocument/2006/customXml" ds:itemID="{08904217-40E1-4558-95D8-8D709CA82866}">
  <ds:schemaRefs>
    <ds:schemaRef ds:uri="http://schemas.microsoft.com/VisualStudio/2011/storyboarding/control/v1.0"/>
  </ds:schemaRefs>
</ds:datastoreItem>
</file>

<file path=customXml/itemProps26.xml><?xml version="1.0" encoding="utf-8"?>
<ds:datastoreItem xmlns:ds="http://schemas.openxmlformats.org/officeDocument/2006/customXml" ds:itemID="{6B22741B-5AC6-4A2C-A57A-E4BDF22E0A90}">
  <ds:schemaRefs>
    <ds:schemaRef ds:uri="http://schemas.microsoft.com/VisualStudio/2011/storyboarding/control/v1.0"/>
  </ds:schemaRefs>
</ds:datastoreItem>
</file>

<file path=customXml/itemProps27.xml><?xml version="1.0" encoding="utf-8"?>
<ds:datastoreItem xmlns:ds="http://schemas.openxmlformats.org/officeDocument/2006/customXml" ds:itemID="{C1E8400F-CB83-4A16-AF3D-36FAF22BDD23}">
  <ds:schemaRefs>
    <ds:schemaRef ds:uri="http://schemas.microsoft.com/VisualStudio/2011/storyboarding/control/v1.0"/>
  </ds:schemaRefs>
</ds:datastoreItem>
</file>

<file path=customXml/itemProps28.xml><?xml version="1.0" encoding="utf-8"?>
<ds:datastoreItem xmlns:ds="http://schemas.openxmlformats.org/officeDocument/2006/customXml" ds:itemID="{156ACD54-663F-4146-A83C-D39B7758E090}">
  <ds:schemaRefs>
    <ds:schemaRef ds:uri="http://schemas.microsoft.com/VisualStudio/2011/storyboarding/control/v1.0"/>
  </ds:schemaRefs>
</ds:datastoreItem>
</file>

<file path=customXml/itemProps29.xml><?xml version="1.0" encoding="utf-8"?>
<ds:datastoreItem xmlns:ds="http://schemas.openxmlformats.org/officeDocument/2006/customXml" ds:itemID="{814432F2-7AE9-411E-9F7B-EBBF16C4666D}">
  <ds:schemaRefs>
    <ds:schemaRef ds:uri="http://schemas.microsoft.com/VisualStudio/2011/storyboarding/control/v1.0"/>
  </ds:schemaRefs>
</ds:datastoreItem>
</file>

<file path=customXml/itemProps3.xml><?xml version="1.0" encoding="utf-8"?>
<ds:datastoreItem xmlns:ds="http://schemas.openxmlformats.org/officeDocument/2006/customXml" ds:itemID="{A84BE01C-E91B-4A90-8E7F-25887EF8E061}">
  <ds:schemaRefs>
    <ds:schemaRef ds:uri="http://schemas.microsoft.com/VisualStudio/2011/storyboarding/control/v1.0"/>
  </ds:schemaRefs>
</ds:datastoreItem>
</file>

<file path=customXml/itemProps30.xml><?xml version="1.0" encoding="utf-8"?>
<ds:datastoreItem xmlns:ds="http://schemas.openxmlformats.org/officeDocument/2006/customXml" ds:itemID="{C4783010-23AB-4BDC-BABF-F6576658A2B0}">
  <ds:schemaRefs>
    <ds:schemaRef ds:uri="http://schemas.microsoft.com/VisualStudio/2011/storyboarding/control/v1.0"/>
  </ds:schemaRefs>
</ds:datastoreItem>
</file>

<file path=customXml/itemProps31.xml><?xml version="1.0" encoding="utf-8"?>
<ds:datastoreItem xmlns:ds="http://schemas.openxmlformats.org/officeDocument/2006/customXml" ds:itemID="{4CFA599C-9F1C-4AB4-AB4F-10CF77B58F79}">
  <ds:schemaRefs>
    <ds:schemaRef ds:uri="http://schemas.microsoft.com/VisualStudio/2011/storyboarding/control/v1.0"/>
  </ds:schemaRefs>
</ds:datastoreItem>
</file>

<file path=customXml/itemProps32.xml><?xml version="1.0" encoding="utf-8"?>
<ds:datastoreItem xmlns:ds="http://schemas.openxmlformats.org/officeDocument/2006/customXml" ds:itemID="{7BF16C54-4775-4FA7-AF88-98AF6D5E8CA6}">
  <ds:schemaRefs>
    <ds:schemaRef ds:uri="http://schemas.microsoft.com/VisualStudio/2011/storyboarding/control/v1.0"/>
  </ds:schemaRefs>
</ds:datastoreItem>
</file>

<file path=customXml/itemProps33.xml><?xml version="1.0" encoding="utf-8"?>
<ds:datastoreItem xmlns:ds="http://schemas.openxmlformats.org/officeDocument/2006/customXml" ds:itemID="{B571350C-23C3-4B5A-8F49-FBEB6CF22964}">
  <ds:schemaRefs>
    <ds:schemaRef ds:uri="http://schemas.microsoft.com/VisualStudio/2011/storyboarding/control/v1.0"/>
  </ds:schemaRefs>
</ds:datastoreItem>
</file>

<file path=customXml/itemProps34.xml><?xml version="1.0" encoding="utf-8"?>
<ds:datastoreItem xmlns:ds="http://schemas.openxmlformats.org/officeDocument/2006/customXml" ds:itemID="{A9E9510A-02AF-4564-9E17-46676C80E84C}">
  <ds:schemaRefs>
    <ds:schemaRef ds:uri="http://purl.org/dc/elements/1.1/"/>
    <ds:schemaRef ds:uri="http://schemas.microsoft.com/office/infopath/2007/PartnerControls"/>
    <ds:schemaRef ds:uri="b4ebf394-daf6-497a-96c5-a2f8c10b38cf"/>
    <ds:schemaRef ds:uri="http://purl.org/dc/terms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5.xml><?xml version="1.0" encoding="utf-8"?>
<ds:datastoreItem xmlns:ds="http://schemas.openxmlformats.org/officeDocument/2006/customXml" ds:itemID="{CB953D38-E965-4BB2-94FE-DF647E85A654}">
  <ds:schemaRefs>
    <ds:schemaRef ds:uri="http://schemas.microsoft.com/VisualStudio/2011/storyboarding/control/v1.0"/>
  </ds:schemaRefs>
</ds:datastoreItem>
</file>

<file path=customXml/itemProps36.xml><?xml version="1.0" encoding="utf-8"?>
<ds:datastoreItem xmlns:ds="http://schemas.openxmlformats.org/officeDocument/2006/customXml" ds:itemID="{188F6680-9EB8-4B03-8D3B-773D66FC777A}">
  <ds:schemaRefs>
    <ds:schemaRef ds:uri="http://schemas.microsoft.com/VisualStudio/2011/storyboarding/control/v1.0"/>
  </ds:schemaRefs>
</ds:datastoreItem>
</file>

<file path=customXml/itemProps37.xml><?xml version="1.0" encoding="utf-8"?>
<ds:datastoreItem xmlns:ds="http://schemas.openxmlformats.org/officeDocument/2006/customXml" ds:itemID="{9C57ED54-5F7A-476D-BFE2-C46C7230CC6B}">
  <ds:schemaRefs>
    <ds:schemaRef ds:uri="http://schemas.microsoft.com/VisualStudio/2011/storyboarding/control/v1.0"/>
  </ds:schemaRefs>
</ds:datastoreItem>
</file>

<file path=customXml/itemProps38.xml><?xml version="1.0" encoding="utf-8"?>
<ds:datastoreItem xmlns:ds="http://schemas.openxmlformats.org/officeDocument/2006/customXml" ds:itemID="{19CB1DF2-8822-4520-A56A-045D340F0C71}">
  <ds:schemaRefs>
    <ds:schemaRef ds:uri="http://schemas.microsoft.com/VisualStudio/2011/storyboarding/control/v1.0"/>
  </ds:schemaRefs>
</ds:datastoreItem>
</file>

<file path=customXml/itemProps39.xml><?xml version="1.0" encoding="utf-8"?>
<ds:datastoreItem xmlns:ds="http://schemas.openxmlformats.org/officeDocument/2006/customXml" ds:itemID="{5E2E8CE4-298D-499A-B8B4-4A593AC844A5}">
  <ds:schemaRefs>
    <ds:schemaRef ds:uri="http://schemas.microsoft.com/VisualStudio/2011/storyboarding/control/v1.0"/>
  </ds:schemaRefs>
</ds:datastoreItem>
</file>

<file path=customXml/itemProps4.xml><?xml version="1.0" encoding="utf-8"?>
<ds:datastoreItem xmlns:ds="http://schemas.openxmlformats.org/officeDocument/2006/customXml" ds:itemID="{7C4FADB9-82C5-46C4-AD0E-6B60B5C6AEAE}">
  <ds:schemaRefs>
    <ds:schemaRef ds:uri="http://schemas.microsoft.com/VisualStudio/2011/storyboarding/control/v1.0"/>
  </ds:schemaRefs>
</ds:datastoreItem>
</file>

<file path=customXml/itemProps40.xml><?xml version="1.0" encoding="utf-8"?>
<ds:datastoreItem xmlns:ds="http://schemas.openxmlformats.org/officeDocument/2006/customXml" ds:itemID="{574C0546-69B0-4850-A983-CDA8017CD4CE}">
  <ds:schemaRefs>
    <ds:schemaRef ds:uri="http://schemas.microsoft.com/VisualStudio/2011/storyboarding/control"/>
  </ds:schemaRefs>
</ds:datastoreItem>
</file>

<file path=customXml/itemProps41.xml><?xml version="1.0" encoding="utf-8"?>
<ds:datastoreItem xmlns:ds="http://schemas.openxmlformats.org/officeDocument/2006/customXml" ds:itemID="{729DB56D-F542-4709-9AE0-E83CD92BA163}">
  <ds:schemaRefs>
    <ds:schemaRef ds:uri="http://schemas.microsoft.com/VisualStudio/2011/storyboarding/control/v1.0"/>
  </ds:schemaRefs>
</ds:datastoreItem>
</file>

<file path=customXml/itemProps42.xml><?xml version="1.0" encoding="utf-8"?>
<ds:datastoreItem xmlns:ds="http://schemas.openxmlformats.org/officeDocument/2006/customXml" ds:itemID="{D8E0912A-795B-4916-9114-34B4F28A0EE3}">
  <ds:schemaRefs>
    <ds:schemaRef ds:uri="http://schemas.microsoft.com/VisualStudio/2011/storyboarding/control/v1.0"/>
  </ds:schemaRefs>
</ds:datastoreItem>
</file>

<file path=customXml/itemProps43.xml><?xml version="1.0" encoding="utf-8"?>
<ds:datastoreItem xmlns:ds="http://schemas.openxmlformats.org/officeDocument/2006/customXml" ds:itemID="{D356E6DB-54C9-4389-B932-0F583366BD4B}">
  <ds:schemaRefs>
    <ds:schemaRef ds:uri="http://schemas.microsoft.com/VisualStudio/2011/storyboarding/control/v1.0"/>
  </ds:schemaRefs>
</ds:datastoreItem>
</file>

<file path=customXml/itemProps44.xml><?xml version="1.0" encoding="utf-8"?>
<ds:datastoreItem xmlns:ds="http://schemas.openxmlformats.org/officeDocument/2006/customXml" ds:itemID="{F17D5AF6-3BD9-4DFF-AE9B-2E10D3430779}">
  <ds:schemaRefs>
    <ds:schemaRef ds:uri="http://schemas.microsoft.com/VisualStudio/2011/storyboarding/control/v1.0"/>
  </ds:schemaRefs>
</ds:datastoreItem>
</file>

<file path=customXml/itemProps45.xml><?xml version="1.0" encoding="utf-8"?>
<ds:datastoreItem xmlns:ds="http://schemas.openxmlformats.org/officeDocument/2006/customXml" ds:itemID="{699689A1-427B-4DEA-8FDB-0058CB4B38D8}">
  <ds:schemaRefs>
    <ds:schemaRef ds:uri="http://schemas.microsoft.com/VisualStudio/2011/storyboarding/control/v1.0"/>
  </ds:schemaRefs>
</ds:datastoreItem>
</file>

<file path=customXml/itemProps46.xml><?xml version="1.0" encoding="utf-8"?>
<ds:datastoreItem xmlns:ds="http://schemas.openxmlformats.org/officeDocument/2006/customXml" ds:itemID="{B4BE880E-F71A-4C21-A1C3-8A2437E3C677}">
  <ds:schemaRefs>
    <ds:schemaRef ds:uri="http://schemas.microsoft.com/VisualStudio/2011/storyboarding/control/v1.0"/>
  </ds:schemaRefs>
</ds:datastoreItem>
</file>

<file path=customXml/itemProps47.xml><?xml version="1.0" encoding="utf-8"?>
<ds:datastoreItem xmlns:ds="http://schemas.openxmlformats.org/officeDocument/2006/customXml" ds:itemID="{AA5E4F96-8C72-44F9-A0C5-FB007B246D91}">
  <ds:schemaRefs>
    <ds:schemaRef ds:uri="http://schemas.microsoft.com/VisualStudio/2011/storyboarding/control/v1.0"/>
  </ds:schemaRefs>
</ds:datastoreItem>
</file>

<file path=customXml/itemProps48.xml><?xml version="1.0" encoding="utf-8"?>
<ds:datastoreItem xmlns:ds="http://schemas.openxmlformats.org/officeDocument/2006/customXml" ds:itemID="{3C6220BE-0F2A-49C6-BFB2-C458479F3F62}">
  <ds:schemaRefs>
    <ds:schemaRef ds:uri="http://schemas.microsoft.com/VisualStudio/2011/storyboarding/control/v1.0"/>
  </ds:schemaRefs>
</ds:datastoreItem>
</file>

<file path=customXml/itemProps49.xml><?xml version="1.0" encoding="utf-8"?>
<ds:datastoreItem xmlns:ds="http://schemas.openxmlformats.org/officeDocument/2006/customXml" ds:itemID="{4EE14C2A-AD9F-4617-A8CC-4057921BFCA8}">
  <ds:schemaRefs>
    <ds:schemaRef ds:uri="http://schemas.microsoft.com/VisualStudio/2011/storyboarding/control/v1.0"/>
  </ds:schemaRefs>
</ds:datastoreItem>
</file>

<file path=customXml/itemProps5.xml><?xml version="1.0" encoding="utf-8"?>
<ds:datastoreItem xmlns:ds="http://schemas.openxmlformats.org/officeDocument/2006/customXml" ds:itemID="{B7BD4F34-B154-4D92-BE87-C557EB1B7EFB}">
  <ds:schemaRefs>
    <ds:schemaRef ds:uri="http://schemas.microsoft.com/sharepoint/v3/contenttype/forms"/>
  </ds:schemaRefs>
</ds:datastoreItem>
</file>

<file path=customXml/itemProps50.xml><?xml version="1.0" encoding="utf-8"?>
<ds:datastoreItem xmlns:ds="http://schemas.openxmlformats.org/officeDocument/2006/customXml" ds:itemID="{AD9C1405-6371-400D-A0E2-389A1557BE20}">
  <ds:schemaRefs>
    <ds:schemaRef ds:uri="http://schemas.microsoft.com/VisualStudio/2011/storyboarding/control/v1.0"/>
  </ds:schemaRefs>
</ds:datastoreItem>
</file>

<file path=customXml/itemProps51.xml><?xml version="1.0" encoding="utf-8"?>
<ds:datastoreItem xmlns:ds="http://schemas.openxmlformats.org/officeDocument/2006/customXml" ds:itemID="{A6ECB6E0-BD84-4681-8699-56A1B3F36A60}">
  <ds:schemaRefs>
    <ds:schemaRef ds:uri="http://schemas.microsoft.com/VisualStudio/2011/storyboarding/control"/>
  </ds:schemaRefs>
</ds:datastoreItem>
</file>

<file path=customXml/itemProps52.xml><?xml version="1.0" encoding="utf-8"?>
<ds:datastoreItem xmlns:ds="http://schemas.openxmlformats.org/officeDocument/2006/customXml" ds:itemID="{63E54A0C-A919-4747-87DB-6EB5DB41F719}">
  <ds:schemaRefs>
    <ds:schemaRef ds:uri="http://schemas.microsoft.com/VisualStudio/2011/storyboarding/control/v1.0"/>
  </ds:schemaRefs>
</ds:datastoreItem>
</file>

<file path=customXml/itemProps53.xml><?xml version="1.0" encoding="utf-8"?>
<ds:datastoreItem xmlns:ds="http://schemas.openxmlformats.org/officeDocument/2006/customXml" ds:itemID="{B0DBD337-FDC5-4C36-BF85-C09756391AA1}">
  <ds:schemaRefs>
    <ds:schemaRef ds:uri="http://schemas.microsoft.com/VisualStudio/2011/storyboarding/control/v1.0"/>
  </ds:schemaRefs>
</ds:datastoreItem>
</file>

<file path=customXml/itemProps54.xml><?xml version="1.0" encoding="utf-8"?>
<ds:datastoreItem xmlns:ds="http://schemas.openxmlformats.org/officeDocument/2006/customXml" ds:itemID="{9C4C7B07-3AE3-46A1-A54D-2BDFAB93A8EF}">
  <ds:schemaRefs>
    <ds:schemaRef ds:uri="http://schemas.microsoft.com/VisualStudio/2011/storyboarding/control/v1.0"/>
  </ds:schemaRefs>
</ds:datastoreItem>
</file>

<file path=customXml/itemProps55.xml><?xml version="1.0" encoding="utf-8"?>
<ds:datastoreItem xmlns:ds="http://schemas.openxmlformats.org/officeDocument/2006/customXml" ds:itemID="{07B11A95-7731-4379-9E1B-32BC87FA2B56}">
  <ds:schemaRefs>
    <ds:schemaRef ds:uri="http://schemas.microsoft.com/VisualStudio/2011/storyboarding/control/v1.0"/>
  </ds:schemaRefs>
</ds:datastoreItem>
</file>

<file path=customXml/itemProps56.xml><?xml version="1.0" encoding="utf-8"?>
<ds:datastoreItem xmlns:ds="http://schemas.openxmlformats.org/officeDocument/2006/customXml" ds:itemID="{5423C7C4-EE26-4ED2-9F11-C9ABAA081BA5}">
  <ds:schemaRefs>
    <ds:schemaRef ds:uri="http://schemas.microsoft.com/VisualStudio/2011/storyboarding/control/v1.0"/>
  </ds:schemaRefs>
</ds:datastoreItem>
</file>

<file path=customXml/itemProps57.xml><?xml version="1.0" encoding="utf-8"?>
<ds:datastoreItem xmlns:ds="http://schemas.openxmlformats.org/officeDocument/2006/customXml" ds:itemID="{416D00B5-FBFE-483F-BE84-520287240459}">
  <ds:schemaRefs>
    <ds:schemaRef ds:uri="http://schemas.microsoft.com/VisualStudio/2011/storyboarding/control/v1.0"/>
  </ds:schemaRefs>
</ds:datastoreItem>
</file>

<file path=customXml/itemProps58.xml><?xml version="1.0" encoding="utf-8"?>
<ds:datastoreItem xmlns:ds="http://schemas.openxmlformats.org/officeDocument/2006/customXml" ds:itemID="{A1B88D5F-41A7-488A-960C-6D819000899D}">
  <ds:schemaRefs>
    <ds:schemaRef ds:uri="http://schemas.microsoft.com/VisualStudio/2011/storyboarding/control/v1.0"/>
  </ds:schemaRefs>
</ds:datastoreItem>
</file>

<file path=customXml/itemProps59.xml><?xml version="1.0" encoding="utf-8"?>
<ds:datastoreItem xmlns:ds="http://schemas.openxmlformats.org/officeDocument/2006/customXml" ds:itemID="{39536A02-E179-4A1C-9FA7-86EF40631969}">
  <ds:schemaRefs>
    <ds:schemaRef ds:uri="http://schemas.microsoft.com/VisualStudio/2011/storyboarding/control/v1.0"/>
  </ds:schemaRefs>
</ds:datastoreItem>
</file>

<file path=customXml/itemProps6.xml><?xml version="1.0" encoding="utf-8"?>
<ds:datastoreItem xmlns:ds="http://schemas.openxmlformats.org/officeDocument/2006/customXml" ds:itemID="{F395D8ED-A0D3-4F6E-91F3-A29EC16A8083}">
  <ds:schemaRefs>
    <ds:schemaRef ds:uri="http://schemas.microsoft.com/VisualStudio/2011/storyboarding/control/v1.0"/>
  </ds:schemaRefs>
</ds:datastoreItem>
</file>

<file path=customXml/itemProps60.xml><?xml version="1.0" encoding="utf-8"?>
<ds:datastoreItem xmlns:ds="http://schemas.openxmlformats.org/officeDocument/2006/customXml" ds:itemID="{E4D924B8-E923-4751-87E1-B31AA64A9F7B}">
  <ds:schemaRefs>
    <ds:schemaRef ds:uri="http://schemas.microsoft.com/VisualStudio/2011/storyboarding/control/v1.0"/>
  </ds:schemaRefs>
</ds:datastoreItem>
</file>

<file path=customXml/itemProps61.xml><?xml version="1.0" encoding="utf-8"?>
<ds:datastoreItem xmlns:ds="http://schemas.openxmlformats.org/officeDocument/2006/customXml" ds:itemID="{E4A0845B-41B6-4256-8FB3-E31EA581BF55}">
  <ds:schemaRefs>
    <ds:schemaRef ds:uri="http://schemas.microsoft.com/VisualStudio/2011/storyboarding/control/v1.0"/>
  </ds:schemaRefs>
</ds:datastoreItem>
</file>

<file path=customXml/itemProps62.xml><?xml version="1.0" encoding="utf-8"?>
<ds:datastoreItem xmlns:ds="http://schemas.openxmlformats.org/officeDocument/2006/customXml" ds:itemID="{16772130-8F5D-442B-AA11-39D4F229ACC6}">
  <ds:schemaRefs>
    <ds:schemaRef ds:uri="http://schemas.microsoft.com/VisualStudio/2011/storyboarding/control/v1.0"/>
  </ds:schemaRefs>
</ds:datastoreItem>
</file>

<file path=customXml/itemProps63.xml><?xml version="1.0" encoding="utf-8"?>
<ds:datastoreItem xmlns:ds="http://schemas.openxmlformats.org/officeDocument/2006/customXml" ds:itemID="{4BCB20A2-9850-49DA-9BD6-A5D2B0ABF72F}">
  <ds:schemaRefs>
    <ds:schemaRef ds:uri="http://schemas.microsoft.com/VisualStudio/2011/storyboarding/control/v1.0"/>
  </ds:schemaRefs>
</ds:datastoreItem>
</file>

<file path=customXml/itemProps64.xml><?xml version="1.0" encoding="utf-8"?>
<ds:datastoreItem xmlns:ds="http://schemas.openxmlformats.org/officeDocument/2006/customXml" ds:itemID="{A2DAA52B-5F52-4A8E-B601-7BF162CD738F}">
  <ds:schemaRefs>
    <ds:schemaRef ds:uri="http://schemas.microsoft.com/VisualStudio/2011/storyboarding/control/v1.0"/>
  </ds:schemaRefs>
</ds:datastoreItem>
</file>

<file path=customXml/itemProps65.xml><?xml version="1.0" encoding="utf-8"?>
<ds:datastoreItem xmlns:ds="http://schemas.openxmlformats.org/officeDocument/2006/customXml" ds:itemID="{387838C4-29F2-40AB-9647-8346D39956AB}">
  <ds:schemaRefs>
    <ds:schemaRef ds:uri="http://schemas.microsoft.com/VisualStudio/2011/storyboarding/control"/>
  </ds:schemaRefs>
</ds:datastoreItem>
</file>

<file path=customXml/itemProps66.xml><?xml version="1.0" encoding="utf-8"?>
<ds:datastoreItem xmlns:ds="http://schemas.openxmlformats.org/officeDocument/2006/customXml" ds:itemID="{20EE139D-44C7-4192-A8B7-E25390148E28}">
  <ds:schemaRefs>
    <ds:schemaRef ds:uri="http://schemas.microsoft.com/VisualStudio/2011/storyboarding/control/v1.0"/>
  </ds:schemaRefs>
</ds:datastoreItem>
</file>

<file path=customXml/itemProps67.xml><?xml version="1.0" encoding="utf-8"?>
<ds:datastoreItem xmlns:ds="http://schemas.openxmlformats.org/officeDocument/2006/customXml" ds:itemID="{359B13B5-DE77-48C2-859A-70355A1B9D90}">
  <ds:schemaRefs>
    <ds:schemaRef ds:uri="http://schemas.microsoft.com/VisualStudio/2011/storyboarding/control/v1.0"/>
  </ds:schemaRefs>
</ds:datastoreItem>
</file>

<file path=customXml/itemProps68.xml><?xml version="1.0" encoding="utf-8"?>
<ds:datastoreItem xmlns:ds="http://schemas.openxmlformats.org/officeDocument/2006/customXml" ds:itemID="{B2C9D19C-4878-43E0-A5AD-CB76AB49D960}">
  <ds:schemaRefs>
    <ds:schemaRef ds:uri="http://schemas.microsoft.com/VisualStudio/2011/storyboarding/control/v1.0"/>
  </ds:schemaRefs>
</ds:datastoreItem>
</file>

<file path=customXml/itemProps69.xml><?xml version="1.0" encoding="utf-8"?>
<ds:datastoreItem xmlns:ds="http://schemas.openxmlformats.org/officeDocument/2006/customXml" ds:itemID="{D705ACE5-FAF8-44EC-9622-845721B4A44D}">
  <ds:schemaRefs>
    <ds:schemaRef ds:uri="http://schemas.microsoft.com/VisualStudio/2011/storyboarding/control/v1.0"/>
  </ds:schemaRefs>
</ds:datastoreItem>
</file>

<file path=customXml/itemProps7.xml><?xml version="1.0" encoding="utf-8"?>
<ds:datastoreItem xmlns:ds="http://schemas.openxmlformats.org/officeDocument/2006/customXml" ds:itemID="{0BD21A30-063A-4397-97B8-0121D45BD9D6}">
  <ds:schemaRefs>
    <ds:schemaRef ds:uri="http://schemas.microsoft.com/VisualStudio/2011/storyboarding/control/v1.0"/>
  </ds:schemaRefs>
</ds:datastoreItem>
</file>

<file path=customXml/itemProps70.xml><?xml version="1.0" encoding="utf-8"?>
<ds:datastoreItem xmlns:ds="http://schemas.openxmlformats.org/officeDocument/2006/customXml" ds:itemID="{CD17C18B-5B11-471F-97AA-CE2EA822BB97}">
  <ds:schemaRefs>
    <ds:schemaRef ds:uri="http://schemas.microsoft.com/VisualStudio/2011/storyboarding/control/v1.0"/>
  </ds:schemaRefs>
</ds:datastoreItem>
</file>

<file path=customXml/itemProps71.xml><?xml version="1.0" encoding="utf-8"?>
<ds:datastoreItem xmlns:ds="http://schemas.openxmlformats.org/officeDocument/2006/customXml" ds:itemID="{B41892D7-DF8B-4D5A-8AD2-983048A35AA0}">
  <ds:schemaRefs>
    <ds:schemaRef ds:uri="http://schemas.microsoft.com/VisualStudio/2011/storyboarding/control/v1.0"/>
  </ds:schemaRefs>
</ds:datastoreItem>
</file>

<file path=customXml/itemProps72.xml><?xml version="1.0" encoding="utf-8"?>
<ds:datastoreItem xmlns:ds="http://schemas.openxmlformats.org/officeDocument/2006/customXml" ds:itemID="{E2EFB470-892C-4F70-98FA-B53F970592A9}">
  <ds:schemaRefs>
    <ds:schemaRef ds:uri="http://schemas.microsoft.com/VisualStudio/2011/storyboarding/control"/>
  </ds:schemaRefs>
</ds:datastoreItem>
</file>

<file path=customXml/itemProps73.xml><?xml version="1.0" encoding="utf-8"?>
<ds:datastoreItem xmlns:ds="http://schemas.openxmlformats.org/officeDocument/2006/customXml" ds:itemID="{379BFC32-51F7-4218-B2AD-CFD6564CE11F}">
  <ds:schemaRefs>
    <ds:schemaRef ds:uri="http://schemas.microsoft.com/VisualStudio/2011/storyboarding/control"/>
  </ds:schemaRefs>
</ds:datastoreItem>
</file>

<file path=customXml/itemProps74.xml><?xml version="1.0" encoding="utf-8"?>
<ds:datastoreItem xmlns:ds="http://schemas.openxmlformats.org/officeDocument/2006/customXml" ds:itemID="{63E5DE85-F05E-4507-B223-806D8F49F058}">
  <ds:schemaRefs>
    <ds:schemaRef ds:uri="http://schemas.microsoft.com/VisualStudio/2011/storyboarding/control/v1.0"/>
  </ds:schemaRefs>
</ds:datastoreItem>
</file>

<file path=customXml/itemProps8.xml><?xml version="1.0" encoding="utf-8"?>
<ds:datastoreItem xmlns:ds="http://schemas.openxmlformats.org/officeDocument/2006/customXml" ds:itemID="{70C23831-7801-40F8-9A53-4E9925562CBE}">
  <ds:schemaRefs>
    <ds:schemaRef ds:uri="http://schemas.microsoft.com/VisualStudio/2011/storyboarding/control"/>
  </ds:schemaRefs>
</ds:datastoreItem>
</file>

<file path=customXml/itemProps9.xml><?xml version="1.0" encoding="utf-8"?>
<ds:datastoreItem xmlns:ds="http://schemas.openxmlformats.org/officeDocument/2006/customXml" ds:itemID="{AECE9E1B-E7C1-46F6-9945-164C1E49BE74}">
  <ds:schemaRefs>
    <ds:schemaRef ds:uri="http://schemas.microsoft.com/VisualStudio/2011/storyboarding/control/v1.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Starter Template</Template>
  <TotalTime>22</TotalTime>
  <Words>212</Words>
  <Application>Microsoft Office PowerPoint</Application>
  <PresentationFormat>Экран (4:3)</PresentationFormat>
  <Paragraphs>49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Presentation</vt:lpstr>
      <vt:lpstr>Savon</vt:lpstr>
      <vt:lpstr>РЫНОК</vt:lpstr>
      <vt:lpstr>ЭКОНОМИЧЕСКАЯ ДЕЯТЕЛЬНОСТЬ</vt:lpstr>
      <vt:lpstr>Заполняем таблицу вместе</vt:lpstr>
      <vt:lpstr>Где происходят эти экономические действия?</vt:lpstr>
      <vt:lpstr>Сгруппируйте мнения философов на 4 группы, работая в группе по 4 человека.</vt:lpstr>
      <vt:lpstr>Как мы назовем эти группы?</vt:lpstr>
      <vt:lpstr>Разбираем д.з.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РЫНОК</dc:title>
  <dc:creator>Елена Мартьянова</dc:creator>
  <cp:lastModifiedBy>Елена Мартьянова</cp:lastModifiedBy>
  <cp:revision>3</cp:revision>
  <dcterms:created xsi:type="dcterms:W3CDTF">2014-10-24T21:10:17Z</dcterms:created>
  <dcterms:modified xsi:type="dcterms:W3CDTF">2014-10-24T21:32:29Z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