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4" r:id="rId2"/>
    <p:sldId id="256" r:id="rId3"/>
    <p:sldId id="261" r:id="rId4"/>
    <p:sldId id="257" r:id="rId5"/>
    <p:sldId id="258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C64FF-9ED9-45A1-8103-732C6936F7D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D7BE830-02BC-4185-804B-89A5742CFE55}">
      <dgm:prSet phldrT="[Текст]" custT="1"/>
      <dgm:spPr/>
      <dgm:t>
        <a:bodyPr/>
        <a:lstStyle/>
        <a:p>
          <a:r>
            <a:rPr lang="ru-RU" sz="1800" dirty="0" smtClean="0"/>
            <a:t>Преемственность</a:t>
          </a:r>
        </a:p>
        <a:p>
          <a:r>
            <a:rPr lang="ru-RU" sz="2000" dirty="0" smtClean="0"/>
            <a:t>развитие</a:t>
          </a:r>
          <a:endParaRPr lang="ru-RU" sz="2000" dirty="0"/>
        </a:p>
      </dgm:t>
    </dgm:pt>
    <dgm:pt modelId="{72FBD700-575E-496E-B000-34D0D327BD7F}" type="parTrans" cxnId="{0A620522-0509-4C69-BA3B-841A047313C2}">
      <dgm:prSet/>
      <dgm:spPr/>
      <dgm:t>
        <a:bodyPr/>
        <a:lstStyle/>
        <a:p>
          <a:endParaRPr lang="ru-RU"/>
        </a:p>
      </dgm:t>
    </dgm:pt>
    <dgm:pt modelId="{E46F5FC7-59D9-40F2-850B-461307EDE050}" type="sibTrans" cxnId="{0A620522-0509-4C69-BA3B-841A047313C2}">
      <dgm:prSet/>
      <dgm:spPr/>
      <dgm:t>
        <a:bodyPr/>
        <a:lstStyle/>
        <a:p>
          <a:endParaRPr lang="ru-RU"/>
        </a:p>
      </dgm:t>
    </dgm:pt>
    <dgm:pt modelId="{59523A21-2143-4533-A6F1-8B5C5B6A927A}" type="pres">
      <dgm:prSet presAssocID="{491C64FF-9ED9-45A1-8103-732C6936F7DD}" presName="Name0" presStyleCnt="0">
        <dgm:presLayoutVars>
          <dgm:dir/>
          <dgm:animLvl val="lvl"/>
          <dgm:resizeHandles val="exact"/>
        </dgm:presLayoutVars>
      </dgm:prSet>
      <dgm:spPr/>
    </dgm:pt>
    <dgm:pt modelId="{D8909EEC-F2F2-4157-A9DF-728070671C93}" type="pres">
      <dgm:prSet presAssocID="{491C64FF-9ED9-45A1-8103-732C6936F7DD}" presName="dummy" presStyleCnt="0"/>
      <dgm:spPr/>
    </dgm:pt>
    <dgm:pt modelId="{E3C8A494-29DD-4C4A-83B4-0E902E1E1724}" type="pres">
      <dgm:prSet presAssocID="{491C64FF-9ED9-45A1-8103-732C6936F7DD}" presName="linH" presStyleCnt="0"/>
      <dgm:spPr/>
    </dgm:pt>
    <dgm:pt modelId="{81217AEA-B7F0-4D54-A45B-601620EA1E33}" type="pres">
      <dgm:prSet presAssocID="{491C64FF-9ED9-45A1-8103-732C6936F7DD}" presName="padding1" presStyleCnt="0"/>
      <dgm:spPr/>
    </dgm:pt>
    <dgm:pt modelId="{D89BB7A4-D1DB-4F1B-827D-F5C26231B0E3}" type="pres">
      <dgm:prSet presAssocID="{ED7BE830-02BC-4185-804B-89A5742CFE55}" presName="linV" presStyleCnt="0"/>
      <dgm:spPr/>
    </dgm:pt>
    <dgm:pt modelId="{6A3CB543-4636-4AA8-9AAC-7D891DC89433}" type="pres">
      <dgm:prSet presAssocID="{ED7BE830-02BC-4185-804B-89A5742CFE55}" presName="spVertical1" presStyleCnt="0"/>
      <dgm:spPr/>
    </dgm:pt>
    <dgm:pt modelId="{C3F2B403-1B49-464F-A486-86AD3E267349}" type="pres">
      <dgm:prSet presAssocID="{ED7BE830-02BC-4185-804B-89A5742CFE55}" presName="parTx" presStyleLbl="revTx" presStyleIdx="0" presStyleCnt="1" custScaleX="576783" custLinFactY="96970" custLinFactNeighborX="-3691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C016F-5EB9-41CB-B6D4-13DC1054DFD1}" type="pres">
      <dgm:prSet presAssocID="{ED7BE830-02BC-4185-804B-89A5742CFE55}" presName="spVertical2" presStyleCnt="0"/>
      <dgm:spPr/>
    </dgm:pt>
    <dgm:pt modelId="{A2B6207A-971F-4B6C-B020-D6BC79947A6B}" type="pres">
      <dgm:prSet presAssocID="{ED7BE830-02BC-4185-804B-89A5742CFE55}" presName="spVertical3" presStyleCnt="0"/>
      <dgm:spPr/>
    </dgm:pt>
    <dgm:pt modelId="{372DCBC8-F953-4EEF-9CF0-9A50F9A98F6B}" type="pres">
      <dgm:prSet presAssocID="{491C64FF-9ED9-45A1-8103-732C6936F7DD}" presName="padding2" presStyleCnt="0"/>
      <dgm:spPr/>
    </dgm:pt>
    <dgm:pt modelId="{063769CE-8A31-4ADB-9664-68CEEF4DFCDC}" type="pres">
      <dgm:prSet presAssocID="{491C64FF-9ED9-45A1-8103-732C6936F7DD}" presName="negArrow" presStyleCnt="0"/>
      <dgm:spPr/>
    </dgm:pt>
    <dgm:pt modelId="{642BDAF7-71EB-4D63-AE3B-6F4D30062690}" type="pres">
      <dgm:prSet presAssocID="{491C64FF-9ED9-45A1-8103-732C6936F7DD}" presName="backgroundArrow" presStyleLbl="node1" presStyleIdx="0" presStyleCnt="1" custScaleY="498207"/>
      <dgm:spPr/>
    </dgm:pt>
  </dgm:ptLst>
  <dgm:cxnLst>
    <dgm:cxn modelId="{0EBA051A-ABB3-4A5B-95A1-9D17DEBF8E41}" type="presOf" srcId="{491C64FF-9ED9-45A1-8103-732C6936F7DD}" destId="{59523A21-2143-4533-A6F1-8B5C5B6A927A}" srcOrd="0" destOrd="0" presId="urn:microsoft.com/office/officeart/2005/8/layout/hProcess3"/>
    <dgm:cxn modelId="{0A620522-0509-4C69-BA3B-841A047313C2}" srcId="{491C64FF-9ED9-45A1-8103-732C6936F7DD}" destId="{ED7BE830-02BC-4185-804B-89A5742CFE55}" srcOrd="0" destOrd="0" parTransId="{72FBD700-575E-496E-B000-34D0D327BD7F}" sibTransId="{E46F5FC7-59D9-40F2-850B-461307EDE050}"/>
    <dgm:cxn modelId="{4216B40F-F035-4E99-A25B-2913BC46B0BB}" type="presOf" srcId="{ED7BE830-02BC-4185-804B-89A5742CFE55}" destId="{C3F2B403-1B49-464F-A486-86AD3E267349}" srcOrd="0" destOrd="0" presId="urn:microsoft.com/office/officeart/2005/8/layout/hProcess3"/>
    <dgm:cxn modelId="{3FEB0698-A934-4943-A2A6-C1172D06D37B}" type="presParOf" srcId="{59523A21-2143-4533-A6F1-8B5C5B6A927A}" destId="{D8909EEC-F2F2-4157-A9DF-728070671C93}" srcOrd="0" destOrd="0" presId="urn:microsoft.com/office/officeart/2005/8/layout/hProcess3"/>
    <dgm:cxn modelId="{02D490B1-81C2-47CD-BF4B-6FB9D14F63E8}" type="presParOf" srcId="{59523A21-2143-4533-A6F1-8B5C5B6A927A}" destId="{E3C8A494-29DD-4C4A-83B4-0E902E1E1724}" srcOrd="1" destOrd="0" presId="urn:microsoft.com/office/officeart/2005/8/layout/hProcess3"/>
    <dgm:cxn modelId="{37E542CA-2522-41CA-9860-72DDE7030282}" type="presParOf" srcId="{E3C8A494-29DD-4C4A-83B4-0E902E1E1724}" destId="{81217AEA-B7F0-4D54-A45B-601620EA1E33}" srcOrd="0" destOrd="0" presId="urn:microsoft.com/office/officeart/2005/8/layout/hProcess3"/>
    <dgm:cxn modelId="{358CF47A-D35E-4D3B-9C02-6959FDF91FD8}" type="presParOf" srcId="{E3C8A494-29DD-4C4A-83B4-0E902E1E1724}" destId="{D89BB7A4-D1DB-4F1B-827D-F5C26231B0E3}" srcOrd="1" destOrd="0" presId="urn:microsoft.com/office/officeart/2005/8/layout/hProcess3"/>
    <dgm:cxn modelId="{190AFD6D-A19B-404F-ADD0-C38126CF0782}" type="presParOf" srcId="{D89BB7A4-D1DB-4F1B-827D-F5C26231B0E3}" destId="{6A3CB543-4636-4AA8-9AAC-7D891DC89433}" srcOrd="0" destOrd="0" presId="urn:microsoft.com/office/officeart/2005/8/layout/hProcess3"/>
    <dgm:cxn modelId="{F0EC6546-0A76-42E1-9BAB-84C836712EC2}" type="presParOf" srcId="{D89BB7A4-D1DB-4F1B-827D-F5C26231B0E3}" destId="{C3F2B403-1B49-464F-A486-86AD3E267349}" srcOrd="1" destOrd="0" presId="urn:microsoft.com/office/officeart/2005/8/layout/hProcess3"/>
    <dgm:cxn modelId="{C6578BC4-82A4-49C7-BEB7-C4EBC2CE66B9}" type="presParOf" srcId="{D89BB7A4-D1DB-4F1B-827D-F5C26231B0E3}" destId="{C12C016F-5EB9-41CB-B6D4-13DC1054DFD1}" srcOrd="2" destOrd="0" presId="urn:microsoft.com/office/officeart/2005/8/layout/hProcess3"/>
    <dgm:cxn modelId="{F185596E-78B1-40BF-82A6-53943F8F4C37}" type="presParOf" srcId="{D89BB7A4-D1DB-4F1B-827D-F5C26231B0E3}" destId="{A2B6207A-971F-4B6C-B020-D6BC79947A6B}" srcOrd="3" destOrd="0" presId="urn:microsoft.com/office/officeart/2005/8/layout/hProcess3"/>
    <dgm:cxn modelId="{E85D349F-1BF2-4FCF-AD83-F92039DE3821}" type="presParOf" srcId="{E3C8A494-29DD-4C4A-83B4-0E902E1E1724}" destId="{372DCBC8-F953-4EEF-9CF0-9A50F9A98F6B}" srcOrd="2" destOrd="0" presId="urn:microsoft.com/office/officeart/2005/8/layout/hProcess3"/>
    <dgm:cxn modelId="{8013CE56-1874-4321-AEEA-65391A3842FE}" type="presParOf" srcId="{E3C8A494-29DD-4C4A-83B4-0E902E1E1724}" destId="{063769CE-8A31-4ADB-9664-68CEEF4DFCDC}" srcOrd="3" destOrd="0" presId="urn:microsoft.com/office/officeart/2005/8/layout/hProcess3"/>
    <dgm:cxn modelId="{4E14BDC6-4982-4F40-882B-512431CBCBC4}" type="presParOf" srcId="{E3C8A494-29DD-4C4A-83B4-0E902E1E1724}" destId="{642BDAF7-71EB-4D63-AE3B-6F4D3006269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876D6-F0C5-425F-B741-DDEF4093899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6FFD484-7C38-44E1-BFC6-4D7D4A96A2E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Требования</a:t>
          </a:r>
        </a:p>
        <a:p>
          <a:r>
            <a:rPr lang="ru-RU" sz="1600" dirty="0" smtClean="0"/>
            <a:t>к личностным</a:t>
          </a:r>
        </a:p>
        <a:p>
          <a:r>
            <a:rPr lang="ru-RU" sz="1600" dirty="0" smtClean="0"/>
            <a:t>результатам</a:t>
          </a:r>
          <a:endParaRPr lang="ru-RU" sz="1600" dirty="0"/>
        </a:p>
      </dgm:t>
    </dgm:pt>
    <dgm:pt modelId="{6AB18812-1AE0-4733-A023-566EF0AC7A28}" type="parTrans" cxnId="{AB7D66B8-C61F-4E28-9AE3-3CB69CEE0CC7}">
      <dgm:prSet/>
      <dgm:spPr/>
      <dgm:t>
        <a:bodyPr/>
        <a:lstStyle/>
        <a:p>
          <a:endParaRPr lang="ru-RU"/>
        </a:p>
      </dgm:t>
    </dgm:pt>
    <dgm:pt modelId="{34005C80-40DD-48EE-9A7F-40D53649C464}" type="sibTrans" cxnId="{AB7D66B8-C61F-4E28-9AE3-3CB69CEE0CC7}">
      <dgm:prSet/>
      <dgm:spPr/>
      <dgm:t>
        <a:bodyPr/>
        <a:lstStyle/>
        <a:p>
          <a:endParaRPr lang="ru-RU"/>
        </a:p>
      </dgm:t>
    </dgm:pt>
    <dgm:pt modelId="{6CDE5CBB-BC2F-4DF7-92D8-2C8FBDEA320F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Требования к предметным результатам</a:t>
          </a:r>
          <a:endParaRPr lang="ru-RU" sz="1600" dirty="0"/>
        </a:p>
      </dgm:t>
    </dgm:pt>
    <dgm:pt modelId="{C101F6C8-F24F-4E3D-A341-7AC316F2A280}" type="parTrans" cxnId="{DB33F6AB-386F-4728-A666-0E668908331F}">
      <dgm:prSet/>
      <dgm:spPr/>
      <dgm:t>
        <a:bodyPr/>
        <a:lstStyle/>
        <a:p>
          <a:endParaRPr lang="ru-RU"/>
        </a:p>
      </dgm:t>
    </dgm:pt>
    <dgm:pt modelId="{C524669E-AF79-4C9D-B910-469D05AC8F82}" type="sibTrans" cxnId="{DB33F6AB-386F-4728-A666-0E668908331F}">
      <dgm:prSet/>
      <dgm:spPr/>
      <dgm:t>
        <a:bodyPr/>
        <a:lstStyle/>
        <a:p>
          <a:endParaRPr lang="ru-RU"/>
        </a:p>
      </dgm:t>
    </dgm:pt>
    <dgm:pt modelId="{79D6F6CE-8B27-4A68-8D74-0D4DEA35E07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Требования к </a:t>
          </a:r>
          <a:r>
            <a:rPr lang="ru-RU" sz="1600" dirty="0" err="1" smtClean="0"/>
            <a:t>метапредметнм</a:t>
          </a:r>
          <a:r>
            <a:rPr lang="ru-RU" sz="1600" dirty="0" smtClean="0"/>
            <a:t> результатам</a:t>
          </a:r>
          <a:endParaRPr lang="ru-RU" sz="1600" dirty="0"/>
        </a:p>
      </dgm:t>
    </dgm:pt>
    <dgm:pt modelId="{0E4F951A-4601-46C9-8886-4FFE175BF3CE}" type="parTrans" cxnId="{35F30D03-C5CE-447B-BBB5-8D92BCBE920A}">
      <dgm:prSet/>
      <dgm:spPr/>
      <dgm:t>
        <a:bodyPr/>
        <a:lstStyle/>
        <a:p>
          <a:endParaRPr lang="ru-RU"/>
        </a:p>
      </dgm:t>
    </dgm:pt>
    <dgm:pt modelId="{065EF17C-6625-4298-A5EF-B33A455255A4}" type="sibTrans" cxnId="{35F30D03-C5CE-447B-BBB5-8D92BCBE920A}">
      <dgm:prSet/>
      <dgm:spPr/>
      <dgm:t>
        <a:bodyPr/>
        <a:lstStyle/>
        <a:p>
          <a:endParaRPr lang="ru-RU"/>
        </a:p>
      </dgm:t>
    </dgm:pt>
    <dgm:pt modelId="{264A2619-397C-4CD0-86D0-682B5DDFEB93}" type="pres">
      <dgm:prSet presAssocID="{EC6876D6-F0C5-425F-B741-DDEF40938999}" presName="compositeShape" presStyleCnt="0">
        <dgm:presLayoutVars>
          <dgm:chMax val="7"/>
          <dgm:dir/>
          <dgm:resizeHandles val="exact"/>
        </dgm:presLayoutVars>
      </dgm:prSet>
      <dgm:spPr/>
    </dgm:pt>
    <dgm:pt modelId="{4E191074-C769-48C7-8B50-82F4AFCE46E0}" type="pres">
      <dgm:prSet presAssocID="{06FFD484-7C38-44E1-BFC6-4D7D4A96A2E4}" presName="circ1" presStyleLbl="vennNode1" presStyleIdx="0" presStyleCnt="3"/>
      <dgm:spPr/>
      <dgm:t>
        <a:bodyPr/>
        <a:lstStyle/>
        <a:p>
          <a:endParaRPr lang="ru-RU"/>
        </a:p>
      </dgm:t>
    </dgm:pt>
    <dgm:pt modelId="{4FD4FFFB-343A-4CCB-A445-EB248A494760}" type="pres">
      <dgm:prSet presAssocID="{06FFD484-7C38-44E1-BFC6-4D7D4A96A2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86F6-6262-4C03-90E2-929B5347E3E7}" type="pres">
      <dgm:prSet presAssocID="{6CDE5CBB-BC2F-4DF7-92D8-2C8FBDEA320F}" presName="circ2" presStyleLbl="vennNode1" presStyleIdx="1" presStyleCnt="3"/>
      <dgm:spPr/>
      <dgm:t>
        <a:bodyPr/>
        <a:lstStyle/>
        <a:p>
          <a:endParaRPr lang="ru-RU"/>
        </a:p>
      </dgm:t>
    </dgm:pt>
    <dgm:pt modelId="{7A2C707E-8EF7-4F32-A9ED-C6B5869E0E48}" type="pres">
      <dgm:prSet presAssocID="{6CDE5CBB-BC2F-4DF7-92D8-2C8FBDEA320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57304-CA0E-4D67-B6E8-0079CEA5F7C3}" type="pres">
      <dgm:prSet presAssocID="{79D6F6CE-8B27-4A68-8D74-0D4DEA35E07B}" presName="circ3" presStyleLbl="vennNode1" presStyleIdx="2" presStyleCnt="3"/>
      <dgm:spPr/>
      <dgm:t>
        <a:bodyPr/>
        <a:lstStyle/>
        <a:p>
          <a:endParaRPr lang="ru-RU"/>
        </a:p>
      </dgm:t>
    </dgm:pt>
    <dgm:pt modelId="{2F6670A8-B18C-4C1F-98E5-333197CA3886}" type="pres">
      <dgm:prSet presAssocID="{79D6F6CE-8B27-4A68-8D74-0D4DEA35E0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5E8EF-A6B3-4E97-9E73-8FEF47244BCC}" type="presOf" srcId="{06FFD484-7C38-44E1-BFC6-4D7D4A96A2E4}" destId="{4FD4FFFB-343A-4CCB-A445-EB248A494760}" srcOrd="1" destOrd="0" presId="urn:microsoft.com/office/officeart/2005/8/layout/venn1"/>
    <dgm:cxn modelId="{214D5620-4F78-44C0-9CBA-F5F12492E975}" type="presOf" srcId="{06FFD484-7C38-44E1-BFC6-4D7D4A96A2E4}" destId="{4E191074-C769-48C7-8B50-82F4AFCE46E0}" srcOrd="0" destOrd="0" presId="urn:microsoft.com/office/officeart/2005/8/layout/venn1"/>
    <dgm:cxn modelId="{80D03FDF-CB1D-42B4-88DD-DF2508C765C0}" type="presOf" srcId="{79D6F6CE-8B27-4A68-8D74-0D4DEA35E07B}" destId="{2F6670A8-B18C-4C1F-98E5-333197CA3886}" srcOrd="1" destOrd="0" presId="urn:microsoft.com/office/officeart/2005/8/layout/venn1"/>
    <dgm:cxn modelId="{33104C10-B472-457C-BC52-37D9877B6C8B}" type="presOf" srcId="{6CDE5CBB-BC2F-4DF7-92D8-2C8FBDEA320F}" destId="{7A2C707E-8EF7-4F32-A9ED-C6B5869E0E48}" srcOrd="1" destOrd="0" presId="urn:microsoft.com/office/officeart/2005/8/layout/venn1"/>
    <dgm:cxn modelId="{AB7D66B8-C61F-4E28-9AE3-3CB69CEE0CC7}" srcId="{EC6876D6-F0C5-425F-B741-DDEF40938999}" destId="{06FFD484-7C38-44E1-BFC6-4D7D4A96A2E4}" srcOrd="0" destOrd="0" parTransId="{6AB18812-1AE0-4733-A023-566EF0AC7A28}" sibTransId="{34005C80-40DD-48EE-9A7F-40D53649C464}"/>
    <dgm:cxn modelId="{A8979456-80A7-4F7B-98DA-35498E473B9F}" type="presOf" srcId="{6CDE5CBB-BC2F-4DF7-92D8-2C8FBDEA320F}" destId="{5AB486F6-6262-4C03-90E2-929B5347E3E7}" srcOrd="0" destOrd="0" presId="urn:microsoft.com/office/officeart/2005/8/layout/venn1"/>
    <dgm:cxn modelId="{DB33F6AB-386F-4728-A666-0E668908331F}" srcId="{EC6876D6-F0C5-425F-B741-DDEF40938999}" destId="{6CDE5CBB-BC2F-4DF7-92D8-2C8FBDEA320F}" srcOrd="1" destOrd="0" parTransId="{C101F6C8-F24F-4E3D-A341-7AC316F2A280}" sibTransId="{C524669E-AF79-4C9D-B910-469D05AC8F82}"/>
    <dgm:cxn modelId="{E9AB5542-7867-404D-A156-480D8C11554D}" type="presOf" srcId="{EC6876D6-F0C5-425F-B741-DDEF40938999}" destId="{264A2619-397C-4CD0-86D0-682B5DDFEB93}" srcOrd="0" destOrd="0" presId="urn:microsoft.com/office/officeart/2005/8/layout/venn1"/>
    <dgm:cxn modelId="{A0CA2A86-CD23-4823-A7BE-6B0249076423}" type="presOf" srcId="{79D6F6CE-8B27-4A68-8D74-0D4DEA35E07B}" destId="{0EA57304-CA0E-4D67-B6E8-0079CEA5F7C3}" srcOrd="0" destOrd="0" presId="urn:microsoft.com/office/officeart/2005/8/layout/venn1"/>
    <dgm:cxn modelId="{35F30D03-C5CE-447B-BBB5-8D92BCBE920A}" srcId="{EC6876D6-F0C5-425F-B741-DDEF40938999}" destId="{79D6F6CE-8B27-4A68-8D74-0D4DEA35E07B}" srcOrd="2" destOrd="0" parTransId="{0E4F951A-4601-46C9-8886-4FFE175BF3CE}" sibTransId="{065EF17C-6625-4298-A5EF-B33A455255A4}"/>
    <dgm:cxn modelId="{ED219A62-3A55-4B83-AE83-3C3ED0D2A5B5}" type="presParOf" srcId="{264A2619-397C-4CD0-86D0-682B5DDFEB93}" destId="{4E191074-C769-48C7-8B50-82F4AFCE46E0}" srcOrd="0" destOrd="0" presId="urn:microsoft.com/office/officeart/2005/8/layout/venn1"/>
    <dgm:cxn modelId="{2FA401DB-127E-4DB5-A1CB-F868158BA416}" type="presParOf" srcId="{264A2619-397C-4CD0-86D0-682B5DDFEB93}" destId="{4FD4FFFB-343A-4CCB-A445-EB248A494760}" srcOrd="1" destOrd="0" presId="urn:microsoft.com/office/officeart/2005/8/layout/venn1"/>
    <dgm:cxn modelId="{8B76BF48-AAC3-455C-83A2-ABC51AA15F8B}" type="presParOf" srcId="{264A2619-397C-4CD0-86D0-682B5DDFEB93}" destId="{5AB486F6-6262-4C03-90E2-929B5347E3E7}" srcOrd="2" destOrd="0" presId="urn:microsoft.com/office/officeart/2005/8/layout/venn1"/>
    <dgm:cxn modelId="{1098F74F-F889-48D5-9A3C-CC48AFE6F95D}" type="presParOf" srcId="{264A2619-397C-4CD0-86D0-682B5DDFEB93}" destId="{7A2C707E-8EF7-4F32-A9ED-C6B5869E0E48}" srcOrd="3" destOrd="0" presId="urn:microsoft.com/office/officeart/2005/8/layout/venn1"/>
    <dgm:cxn modelId="{12F6CBE3-0D71-4102-A7BB-C8A1E3182EBD}" type="presParOf" srcId="{264A2619-397C-4CD0-86D0-682B5DDFEB93}" destId="{0EA57304-CA0E-4D67-B6E8-0079CEA5F7C3}" srcOrd="4" destOrd="0" presId="urn:microsoft.com/office/officeart/2005/8/layout/venn1"/>
    <dgm:cxn modelId="{B51B76C8-5B3E-49D0-8095-16E9B0C152DD}" type="presParOf" srcId="{264A2619-397C-4CD0-86D0-682B5DDFEB93}" destId="{2F6670A8-B18C-4C1F-98E5-333197CA38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13D0D-EDD4-4E0E-9753-AAB495F55C18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DCA4EC-6F05-4C56-B181-839564A3A08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Компоненты разделов ООП ООО</a:t>
          </a:r>
          <a:endParaRPr lang="ru-RU" dirty="0"/>
        </a:p>
      </dgm:t>
    </dgm:pt>
    <dgm:pt modelId="{2CA71BAC-EEF3-492F-BCCF-F01E58B3EED4}" type="parTrans" cxnId="{C15695B0-449B-48D7-B932-3D3CDB31BEB7}">
      <dgm:prSet/>
      <dgm:spPr/>
      <dgm:t>
        <a:bodyPr/>
        <a:lstStyle/>
        <a:p>
          <a:endParaRPr lang="ru-RU"/>
        </a:p>
      </dgm:t>
    </dgm:pt>
    <dgm:pt modelId="{108E7074-936D-43B4-848E-6DA8AB0DB08B}" type="sibTrans" cxnId="{C15695B0-449B-48D7-B932-3D3CDB31BEB7}">
      <dgm:prSet/>
      <dgm:spPr/>
      <dgm:t>
        <a:bodyPr/>
        <a:lstStyle/>
        <a:p>
          <a:endParaRPr lang="ru-RU"/>
        </a:p>
      </dgm:t>
    </dgm:pt>
    <dgm:pt modelId="{040774FF-546D-4BBB-ABA5-E0FDF935FF5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Целевого</a:t>
          </a:r>
        </a:p>
      </dgm:t>
    </dgm:pt>
    <dgm:pt modelId="{4521D920-5220-49C6-AEB1-51D005168CA3}" type="parTrans" cxnId="{A6555D73-3BAE-455C-B9A0-00A1370AE610}">
      <dgm:prSet/>
      <dgm:spPr/>
      <dgm:t>
        <a:bodyPr/>
        <a:lstStyle/>
        <a:p>
          <a:endParaRPr lang="ru-RU"/>
        </a:p>
      </dgm:t>
    </dgm:pt>
    <dgm:pt modelId="{7002894E-6474-4D50-B36A-CAC3C84CD6FE}" type="sibTrans" cxnId="{A6555D73-3BAE-455C-B9A0-00A1370AE610}">
      <dgm:prSet/>
      <dgm:spPr/>
      <dgm:t>
        <a:bodyPr/>
        <a:lstStyle/>
        <a:p>
          <a:endParaRPr lang="ru-RU"/>
        </a:p>
      </dgm:t>
    </dgm:pt>
    <dgm:pt modelId="{90184E9A-E51B-458F-B4EE-B14BA5650C43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Содержательного</a:t>
          </a:r>
          <a:endParaRPr lang="ru-RU" dirty="0"/>
        </a:p>
      </dgm:t>
    </dgm:pt>
    <dgm:pt modelId="{5582FC9D-53E0-4AF5-8936-F34C007B7F06}" type="parTrans" cxnId="{BF6739EE-B770-4140-955F-3A545E78D8B3}">
      <dgm:prSet/>
      <dgm:spPr/>
      <dgm:t>
        <a:bodyPr/>
        <a:lstStyle/>
        <a:p>
          <a:endParaRPr lang="ru-RU"/>
        </a:p>
      </dgm:t>
    </dgm:pt>
    <dgm:pt modelId="{8EAB8113-6DA4-483F-9E21-76957DF312D5}" type="sibTrans" cxnId="{BF6739EE-B770-4140-955F-3A545E78D8B3}">
      <dgm:prSet/>
      <dgm:spPr/>
      <dgm:t>
        <a:bodyPr/>
        <a:lstStyle/>
        <a:p>
          <a:endParaRPr lang="ru-RU"/>
        </a:p>
      </dgm:t>
    </dgm:pt>
    <dgm:pt modelId="{5DE51CD1-C4F3-4551-92D8-284D4C77E6BD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Организационного</a:t>
          </a:r>
          <a:endParaRPr lang="ru-RU" dirty="0"/>
        </a:p>
      </dgm:t>
    </dgm:pt>
    <dgm:pt modelId="{A9D5453C-3351-41B5-83CE-AC6564BEF49C}" type="parTrans" cxnId="{3FB1C869-B8CA-4DFC-A5FC-AFFE27CBBE05}">
      <dgm:prSet/>
      <dgm:spPr/>
      <dgm:t>
        <a:bodyPr/>
        <a:lstStyle/>
        <a:p>
          <a:endParaRPr lang="ru-RU"/>
        </a:p>
      </dgm:t>
    </dgm:pt>
    <dgm:pt modelId="{A04563E9-37ED-4663-BEBB-D9638E6E52A8}" type="sibTrans" cxnId="{3FB1C869-B8CA-4DFC-A5FC-AFFE27CBBE05}">
      <dgm:prSet/>
      <dgm:spPr/>
      <dgm:t>
        <a:bodyPr/>
        <a:lstStyle/>
        <a:p>
          <a:endParaRPr lang="ru-RU"/>
        </a:p>
      </dgm:t>
    </dgm:pt>
    <dgm:pt modelId="{B71F87B6-F612-48A7-9DEE-9DE8111E1E5E}" type="pres">
      <dgm:prSet presAssocID="{F5713D0D-EDD4-4E0E-9753-AAB495F55C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DC0CC2-27CC-4C4F-B5E7-121B44FEEFC7}" type="pres">
      <dgm:prSet presAssocID="{A1DCA4EC-6F05-4C56-B181-839564A3A083}" presName="boxAndChildren" presStyleCnt="0"/>
      <dgm:spPr/>
    </dgm:pt>
    <dgm:pt modelId="{05B895A4-7DF4-4B49-B3FB-F8CCC075FCF3}" type="pres">
      <dgm:prSet presAssocID="{A1DCA4EC-6F05-4C56-B181-839564A3A083}" presName="parentTextBox" presStyleLbl="node1" presStyleIdx="0" presStyleCnt="1"/>
      <dgm:spPr/>
      <dgm:t>
        <a:bodyPr/>
        <a:lstStyle/>
        <a:p>
          <a:endParaRPr lang="ru-RU"/>
        </a:p>
      </dgm:t>
    </dgm:pt>
    <dgm:pt modelId="{8DCAFE8F-A514-440A-8C80-C7D818EEE3E7}" type="pres">
      <dgm:prSet presAssocID="{A1DCA4EC-6F05-4C56-B181-839564A3A083}" presName="entireBox" presStyleLbl="node1" presStyleIdx="0" presStyleCnt="1"/>
      <dgm:spPr/>
      <dgm:t>
        <a:bodyPr/>
        <a:lstStyle/>
        <a:p>
          <a:endParaRPr lang="ru-RU"/>
        </a:p>
      </dgm:t>
    </dgm:pt>
    <dgm:pt modelId="{376B014B-4DCC-47F0-825F-A9186CCF7680}" type="pres">
      <dgm:prSet presAssocID="{A1DCA4EC-6F05-4C56-B181-839564A3A083}" presName="descendantBox" presStyleCnt="0"/>
      <dgm:spPr/>
    </dgm:pt>
    <dgm:pt modelId="{D6BC0D39-BDB8-4C79-BA30-5DBC22C6B771}" type="pres">
      <dgm:prSet presAssocID="{040774FF-546D-4BBB-ABA5-E0FDF935FF5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7E8F4-D392-469C-A37F-5D5377039EF8}" type="pres">
      <dgm:prSet presAssocID="{90184E9A-E51B-458F-B4EE-B14BA5650C43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AA834-FE16-4DC1-A033-965FAD87DBAA}" type="pres">
      <dgm:prSet presAssocID="{5DE51CD1-C4F3-4551-92D8-284D4C77E6BD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6A2F3-2393-4128-89F2-B9B731FDCC14}" type="presOf" srcId="{A1DCA4EC-6F05-4C56-B181-839564A3A083}" destId="{05B895A4-7DF4-4B49-B3FB-F8CCC075FCF3}" srcOrd="0" destOrd="0" presId="urn:microsoft.com/office/officeart/2005/8/layout/process4"/>
    <dgm:cxn modelId="{C15695B0-449B-48D7-B932-3D3CDB31BEB7}" srcId="{F5713D0D-EDD4-4E0E-9753-AAB495F55C18}" destId="{A1DCA4EC-6F05-4C56-B181-839564A3A083}" srcOrd="0" destOrd="0" parTransId="{2CA71BAC-EEF3-492F-BCCF-F01E58B3EED4}" sibTransId="{108E7074-936D-43B4-848E-6DA8AB0DB08B}"/>
    <dgm:cxn modelId="{7542AD57-58F3-433A-B9E7-8BF6D0783172}" type="presOf" srcId="{5DE51CD1-C4F3-4551-92D8-284D4C77E6BD}" destId="{C25AA834-FE16-4DC1-A033-965FAD87DBAA}" srcOrd="0" destOrd="0" presId="urn:microsoft.com/office/officeart/2005/8/layout/process4"/>
    <dgm:cxn modelId="{A6555D73-3BAE-455C-B9A0-00A1370AE610}" srcId="{A1DCA4EC-6F05-4C56-B181-839564A3A083}" destId="{040774FF-546D-4BBB-ABA5-E0FDF935FF55}" srcOrd="0" destOrd="0" parTransId="{4521D920-5220-49C6-AEB1-51D005168CA3}" sibTransId="{7002894E-6474-4D50-B36A-CAC3C84CD6FE}"/>
    <dgm:cxn modelId="{7ACF96FD-258E-4C6C-88FA-0FCF59BE9B3B}" type="presOf" srcId="{90184E9A-E51B-458F-B4EE-B14BA5650C43}" destId="{2E47E8F4-D392-469C-A37F-5D5377039EF8}" srcOrd="0" destOrd="0" presId="urn:microsoft.com/office/officeart/2005/8/layout/process4"/>
    <dgm:cxn modelId="{068C20B3-A62A-40BF-BB40-C000346BFBF4}" type="presOf" srcId="{040774FF-546D-4BBB-ABA5-E0FDF935FF55}" destId="{D6BC0D39-BDB8-4C79-BA30-5DBC22C6B771}" srcOrd="0" destOrd="0" presId="urn:microsoft.com/office/officeart/2005/8/layout/process4"/>
    <dgm:cxn modelId="{E897A468-F36F-4C6D-875A-C8F82D72DAA1}" type="presOf" srcId="{A1DCA4EC-6F05-4C56-B181-839564A3A083}" destId="{8DCAFE8F-A514-440A-8C80-C7D818EEE3E7}" srcOrd="1" destOrd="0" presId="urn:microsoft.com/office/officeart/2005/8/layout/process4"/>
    <dgm:cxn modelId="{3FB1C869-B8CA-4DFC-A5FC-AFFE27CBBE05}" srcId="{A1DCA4EC-6F05-4C56-B181-839564A3A083}" destId="{5DE51CD1-C4F3-4551-92D8-284D4C77E6BD}" srcOrd="2" destOrd="0" parTransId="{A9D5453C-3351-41B5-83CE-AC6564BEF49C}" sibTransId="{A04563E9-37ED-4663-BEBB-D9638E6E52A8}"/>
    <dgm:cxn modelId="{ED10D467-D7BC-4FA8-8B03-CAF241467B3A}" type="presOf" srcId="{F5713D0D-EDD4-4E0E-9753-AAB495F55C18}" destId="{B71F87B6-F612-48A7-9DEE-9DE8111E1E5E}" srcOrd="0" destOrd="0" presId="urn:microsoft.com/office/officeart/2005/8/layout/process4"/>
    <dgm:cxn modelId="{BF6739EE-B770-4140-955F-3A545E78D8B3}" srcId="{A1DCA4EC-6F05-4C56-B181-839564A3A083}" destId="{90184E9A-E51B-458F-B4EE-B14BA5650C43}" srcOrd="1" destOrd="0" parTransId="{5582FC9D-53E0-4AF5-8936-F34C007B7F06}" sibTransId="{8EAB8113-6DA4-483F-9E21-76957DF312D5}"/>
    <dgm:cxn modelId="{881CA6AB-A6E1-4D21-97BC-CB11319027FD}" type="presParOf" srcId="{B71F87B6-F612-48A7-9DEE-9DE8111E1E5E}" destId="{0CDC0CC2-27CC-4C4F-B5E7-121B44FEEFC7}" srcOrd="0" destOrd="0" presId="urn:microsoft.com/office/officeart/2005/8/layout/process4"/>
    <dgm:cxn modelId="{582F9F4C-BD74-4613-90FE-663B124CB154}" type="presParOf" srcId="{0CDC0CC2-27CC-4C4F-B5E7-121B44FEEFC7}" destId="{05B895A4-7DF4-4B49-B3FB-F8CCC075FCF3}" srcOrd="0" destOrd="0" presId="urn:microsoft.com/office/officeart/2005/8/layout/process4"/>
    <dgm:cxn modelId="{7BA3027B-EB86-428C-B22C-6B6E6D8A3CCD}" type="presParOf" srcId="{0CDC0CC2-27CC-4C4F-B5E7-121B44FEEFC7}" destId="{8DCAFE8F-A514-440A-8C80-C7D818EEE3E7}" srcOrd="1" destOrd="0" presId="urn:microsoft.com/office/officeart/2005/8/layout/process4"/>
    <dgm:cxn modelId="{DBF5B7F1-995F-4550-965A-FCBD1590CD59}" type="presParOf" srcId="{0CDC0CC2-27CC-4C4F-B5E7-121B44FEEFC7}" destId="{376B014B-4DCC-47F0-825F-A9186CCF7680}" srcOrd="2" destOrd="0" presId="urn:microsoft.com/office/officeart/2005/8/layout/process4"/>
    <dgm:cxn modelId="{ADF2B275-485F-49CD-ABBF-3FDBF5DF22B8}" type="presParOf" srcId="{376B014B-4DCC-47F0-825F-A9186CCF7680}" destId="{D6BC0D39-BDB8-4C79-BA30-5DBC22C6B771}" srcOrd="0" destOrd="0" presId="urn:microsoft.com/office/officeart/2005/8/layout/process4"/>
    <dgm:cxn modelId="{F56E7DED-BB79-4E42-8F22-2D82BF96979B}" type="presParOf" srcId="{376B014B-4DCC-47F0-825F-A9186CCF7680}" destId="{2E47E8F4-D392-469C-A37F-5D5377039EF8}" srcOrd="1" destOrd="0" presId="urn:microsoft.com/office/officeart/2005/8/layout/process4"/>
    <dgm:cxn modelId="{279E4055-0F66-467D-A434-22BF1F0EE08F}" type="presParOf" srcId="{376B014B-4DCC-47F0-825F-A9186CCF7680}" destId="{C25AA834-FE16-4DC1-A033-965FAD87DBA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91F38E-117B-47F5-9FE6-3E102094A06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936248-929C-4722-BA05-FB13FB3F5389}">
      <dgm:prSet phldrT="[Текст]"/>
      <dgm:spPr/>
      <dgm:t>
        <a:bodyPr/>
        <a:lstStyle/>
        <a:p>
          <a:r>
            <a:rPr lang="ru-RU" dirty="0" err="1" smtClean="0"/>
            <a:t>деятельностьВ</a:t>
          </a:r>
          <a:r>
            <a:rPr lang="ru-RU" dirty="0" smtClean="0"/>
            <a:t> целях обеспечения индивидуальных </a:t>
          </a:r>
          <a:r>
            <a:rPr lang="ru-RU" dirty="0" err="1" smtClean="0"/>
            <a:t>потребностейобучающихся</a:t>
          </a:r>
          <a:r>
            <a:rPr lang="ru-RU" dirty="0" smtClean="0"/>
            <a:t> </a:t>
          </a:r>
          <a:r>
            <a:rPr lang="ru-RU" dirty="0" err="1" smtClean="0"/>
            <a:t>предусматриваются:учебные</a:t>
          </a:r>
          <a:r>
            <a:rPr lang="ru-RU" dirty="0" smtClean="0"/>
            <a:t> курсы, обеспечивающие различные интересы обучающихся, в том числе </a:t>
          </a:r>
          <a:r>
            <a:rPr lang="ru-RU" dirty="0" err="1" smtClean="0"/>
            <a:t>этнокультурные;внеурочная</a:t>
          </a:r>
          <a:r>
            <a:rPr lang="ru-RU" dirty="0" smtClean="0"/>
            <a:t> деятельность</a:t>
          </a:r>
          <a:endParaRPr lang="ru-RU" dirty="0"/>
        </a:p>
      </dgm:t>
    </dgm:pt>
    <dgm:pt modelId="{7D7B5AA4-400B-4760-84B4-D5C868704AE7}" type="parTrans" cxnId="{E360628A-31A0-4581-9373-82156D8CC0D0}">
      <dgm:prSet/>
      <dgm:spPr/>
      <dgm:t>
        <a:bodyPr/>
        <a:lstStyle/>
        <a:p>
          <a:endParaRPr lang="ru-RU"/>
        </a:p>
      </dgm:t>
    </dgm:pt>
    <dgm:pt modelId="{038519D6-287C-4473-BF35-22D482F2D24D}" type="sibTrans" cxnId="{E360628A-31A0-4581-9373-82156D8CC0D0}">
      <dgm:prSet/>
      <dgm:spPr/>
      <dgm:t>
        <a:bodyPr/>
        <a:lstStyle/>
        <a:p>
          <a:endParaRPr lang="ru-RU"/>
        </a:p>
      </dgm:t>
    </dgm:pt>
    <dgm:pt modelId="{ACE48945-8CAA-4BD9-97EE-6F2A83290B6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Соотношение обязательной части</a:t>
          </a:r>
        </a:p>
        <a:p>
          <a:r>
            <a:rPr lang="ru-RU" sz="1600" dirty="0" smtClean="0"/>
            <a:t>и части, формируемой участниками образовательного</a:t>
          </a:r>
        </a:p>
        <a:p>
          <a:r>
            <a:rPr lang="ru-RU" sz="1600" dirty="0" smtClean="0"/>
            <a:t>процесса:</a:t>
          </a:r>
          <a:endParaRPr lang="ru-RU" sz="1600" dirty="0"/>
        </a:p>
      </dgm:t>
    </dgm:pt>
    <dgm:pt modelId="{0A2493BB-FB37-41F9-8459-5D0C5D241AD1}" type="parTrans" cxnId="{772005E8-D71E-4999-BBAD-EF605D43357D}">
      <dgm:prSet/>
      <dgm:spPr/>
      <dgm:t>
        <a:bodyPr/>
        <a:lstStyle/>
        <a:p>
          <a:endParaRPr lang="ru-RU"/>
        </a:p>
      </dgm:t>
    </dgm:pt>
    <dgm:pt modelId="{779D3AC7-7BF4-40A0-AC4C-A2D5AF24B52D}" type="sibTrans" cxnId="{772005E8-D71E-4999-BBAD-EF605D43357D}">
      <dgm:prSet/>
      <dgm:spPr/>
      <dgm:t>
        <a:bodyPr/>
        <a:lstStyle/>
        <a:p>
          <a:endParaRPr lang="ru-RU"/>
        </a:p>
      </dgm:t>
    </dgm:pt>
    <dgm:pt modelId="{4CC92CA6-2C43-4956-9B16-D3AA253F6F27}">
      <dgm:prSet phldrT="[Текст]"/>
      <dgm:spPr/>
      <dgm:t>
        <a:bodyPr/>
        <a:lstStyle/>
        <a:p>
          <a:r>
            <a:rPr lang="ru-RU" dirty="0" smtClean="0"/>
            <a:t>ФГОС ООО: 70% и 30%</a:t>
          </a:r>
          <a:endParaRPr lang="ru-RU" dirty="0"/>
        </a:p>
      </dgm:t>
    </dgm:pt>
    <dgm:pt modelId="{DDB6BB99-ACE8-49A1-94CF-162658900C97}" type="parTrans" cxnId="{F39AB084-BB5C-4410-97FB-06E30957A0C8}">
      <dgm:prSet/>
      <dgm:spPr/>
      <dgm:t>
        <a:bodyPr/>
        <a:lstStyle/>
        <a:p>
          <a:endParaRPr lang="ru-RU"/>
        </a:p>
      </dgm:t>
    </dgm:pt>
    <dgm:pt modelId="{1E28DB3F-F1EB-4138-8F3E-262EC938F864}" type="sibTrans" cxnId="{F39AB084-BB5C-4410-97FB-06E30957A0C8}">
      <dgm:prSet/>
      <dgm:spPr/>
      <dgm:t>
        <a:bodyPr/>
        <a:lstStyle/>
        <a:p>
          <a:endParaRPr lang="ru-RU"/>
        </a:p>
      </dgm:t>
    </dgm:pt>
    <dgm:pt modelId="{CD23536D-DED3-47DF-8B6D-D6A5FEEE30BF}">
      <dgm:prSet phldrT="[Текст]"/>
      <dgm:spPr/>
      <dgm:t>
        <a:bodyPr/>
        <a:lstStyle/>
        <a:p>
          <a:r>
            <a:rPr lang="ru-RU" dirty="0" smtClean="0"/>
            <a:t>Часть, формируемая </a:t>
          </a:r>
          <a:r>
            <a:rPr lang="ru-RU" dirty="0" err="1" smtClean="0"/>
            <a:t>участникамиобразовательного</a:t>
          </a:r>
          <a:r>
            <a:rPr lang="ru-RU" dirty="0" smtClean="0"/>
            <a:t> процесса </a:t>
          </a:r>
          <a:r>
            <a:rPr lang="ru-RU" dirty="0" err="1" smtClean="0"/>
            <a:t>предусматривает:возможность</a:t>
          </a:r>
          <a:r>
            <a:rPr lang="ru-RU" dirty="0" smtClean="0"/>
            <a:t> введения учебных предметов, курсов, </a:t>
          </a:r>
          <a:r>
            <a:rPr lang="ru-RU" dirty="0" err="1" smtClean="0"/>
            <a:t>обеспечивающихразличные</a:t>
          </a:r>
          <a:r>
            <a:rPr lang="ru-RU" dirty="0" smtClean="0"/>
            <a:t> запросы </a:t>
          </a:r>
          <a:r>
            <a:rPr lang="ru-RU" dirty="0" err="1" smtClean="0"/>
            <a:t>обучающихся,в</a:t>
          </a:r>
          <a:r>
            <a:rPr lang="ru-RU" dirty="0" smtClean="0"/>
            <a:t> том числе этнокультурные, а </a:t>
          </a:r>
          <a:r>
            <a:rPr lang="ru-RU" dirty="0" err="1" smtClean="0"/>
            <a:t>такжереализацию</a:t>
          </a:r>
          <a:r>
            <a:rPr lang="ru-RU" dirty="0" smtClean="0"/>
            <a:t> индивидуальных проектов и внеурочную </a:t>
          </a:r>
          <a:r>
            <a:rPr lang="ru-RU" dirty="0" err="1" smtClean="0"/>
            <a:t>деятельностьВ</a:t>
          </a:r>
          <a:endParaRPr lang="ru-RU" dirty="0"/>
        </a:p>
      </dgm:t>
    </dgm:pt>
    <dgm:pt modelId="{0F49E856-33B7-4CB9-91D6-34B25476D5CC}" type="parTrans" cxnId="{71CFF21D-2C98-4D0F-8344-F6CAF2C0A832}">
      <dgm:prSet/>
      <dgm:spPr/>
      <dgm:t>
        <a:bodyPr/>
        <a:lstStyle/>
        <a:p>
          <a:endParaRPr lang="ru-RU"/>
        </a:p>
      </dgm:t>
    </dgm:pt>
    <dgm:pt modelId="{99684455-BDA0-4D82-B665-BE7C14F6B035}" type="sibTrans" cxnId="{71CFF21D-2C98-4D0F-8344-F6CAF2C0A832}">
      <dgm:prSet/>
      <dgm:spPr/>
      <dgm:t>
        <a:bodyPr/>
        <a:lstStyle/>
        <a:p>
          <a:endParaRPr lang="ru-RU"/>
        </a:p>
      </dgm:t>
    </dgm:pt>
    <dgm:pt modelId="{6154063B-624E-4E6A-99E3-15216DAE3746}">
      <dgm:prSet/>
      <dgm:spPr/>
      <dgm:t>
        <a:bodyPr/>
        <a:lstStyle/>
        <a:p>
          <a:r>
            <a:rPr lang="ru-RU" dirty="0" smtClean="0"/>
            <a:t>ФГОС НОО: 80% и 20%</a:t>
          </a:r>
          <a:endParaRPr lang="ru-RU" dirty="0"/>
        </a:p>
      </dgm:t>
    </dgm:pt>
    <dgm:pt modelId="{26A08408-77FD-4084-8F8E-6FA0D3D7B336}" type="parTrans" cxnId="{3605E8D9-E286-442F-A985-EBE354B620F9}">
      <dgm:prSet/>
      <dgm:spPr/>
      <dgm:t>
        <a:bodyPr/>
        <a:lstStyle/>
        <a:p>
          <a:endParaRPr lang="ru-RU"/>
        </a:p>
      </dgm:t>
    </dgm:pt>
    <dgm:pt modelId="{310FAA5B-4368-4738-8FF7-4C18AC2AA5AB}" type="sibTrans" cxnId="{3605E8D9-E286-442F-A985-EBE354B620F9}">
      <dgm:prSet/>
      <dgm:spPr/>
      <dgm:t>
        <a:bodyPr/>
        <a:lstStyle/>
        <a:p>
          <a:endParaRPr lang="ru-RU"/>
        </a:p>
      </dgm:t>
    </dgm:pt>
    <dgm:pt modelId="{0695A6EF-15C5-480C-8F73-E7158AAAC8E8}" type="pres">
      <dgm:prSet presAssocID="{6F91F38E-117B-47F5-9FE6-3E102094A0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7CCA1-9265-495A-A48B-45D618425B21}" type="pres">
      <dgm:prSet presAssocID="{A2936248-929C-4722-BA05-FB13FB3F5389}" presName="node" presStyleLbl="node1" presStyleIdx="0" presStyleCnt="5" custScaleY="205590" custLinFactY="47179" custLinFactNeighborX="351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36934-1BCF-41F2-909D-9275A9075899}" type="pres">
      <dgm:prSet presAssocID="{038519D6-287C-4473-BF35-22D482F2D24D}" presName="sibTrans" presStyleCnt="0"/>
      <dgm:spPr/>
    </dgm:pt>
    <dgm:pt modelId="{E18B270D-9208-4685-9429-4A99841E96E0}" type="pres">
      <dgm:prSet presAssocID="{ACE48945-8CAA-4BD9-97EE-6F2A83290B68}" presName="node" presStyleLbl="node1" presStyleIdx="1" presStyleCnt="5" custScaleX="227419" custLinFactNeighborX="-52377" custLinFactNeighborY="-47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B0F67-A8F4-4A56-AFEE-449B2FEA8C3B}" type="pres">
      <dgm:prSet presAssocID="{779D3AC7-7BF4-40A0-AC4C-A2D5AF24B52D}" presName="sibTrans" presStyleCnt="0"/>
      <dgm:spPr/>
    </dgm:pt>
    <dgm:pt modelId="{E05760AE-E51B-4EA0-AFAB-45E1D3EF636E}" type="pres">
      <dgm:prSet presAssocID="{4CC92CA6-2C43-4956-9B16-D3AA253F6F27}" presName="node" presStyleLbl="node1" presStyleIdx="2" presStyleCnt="5" custScaleY="35526" custLinFactX="100000" custLinFactY="-61629" custLinFactNeighborX="11172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3E08-A7DA-4A7C-A794-409B5DEE555B}" type="pres">
      <dgm:prSet presAssocID="{1E28DB3F-F1EB-4138-8F3E-262EC938F864}" presName="sibTrans" presStyleCnt="0"/>
      <dgm:spPr/>
    </dgm:pt>
    <dgm:pt modelId="{B67A70AB-C421-4070-9C6B-4A93AF743CE7}" type="pres">
      <dgm:prSet presAssocID="{6154063B-624E-4E6A-99E3-15216DAE3746}" presName="node" presStyleLbl="node1" presStyleIdx="3" presStyleCnt="5" custScaleY="38996" custLinFactY="-59928" custLinFactNeighborX="-831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428F8-6702-485C-9CC5-1A3C678E516D}" type="pres">
      <dgm:prSet presAssocID="{310FAA5B-4368-4738-8FF7-4C18AC2AA5AB}" presName="sibTrans" presStyleCnt="0"/>
      <dgm:spPr/>
    </dgm:pt>
    <dgm:pt modelId="{FD9B1405-96E6-4EAB-99D0-712174047BBE}" type="pres">
      <dgm:prSet presAssocID="{CD23536D-DED3-47DF-8B6D-D6A5FEEE30BF}" presName="node" presStyleLbl="node1" presStyleIdx="4" presStyleCnt="5" custScaleY="172644" custLinFactNeighborX="-10064" custLinFactNeighborY="-5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03C2B3-C110-4B72-BC10-ECC93E0C5CC5}" type="presOf" srcId="{A2936248-929C-4722-BA05-FB13FB3F5389}" destId="{B887CCA1-9265-495A-A48B-45D618425B21}" srcOrd="0" destOrd="0" presId="urn:microsoft.com/office/officeart/2005/8/layout/default#1"/>
    <dgm:cxn modelId="{55B4DA0F-09E2-4BCA-BA15-4AE2FCDEC76A}" type="presOf" srcId="{ACE48945-8CAA-4BD9-97EE-6F2A83290B68}" destId="{E18B270D-9208-4685-9429-4A99841E96E0}" srcOrd="0" destOrd="0" presId="urn:microsoft.com/office/officeart/2005/8/layout/default#1"/>
    <dgm:cxn modelId="{BA8572F8-445E-48F0-ACA9-3BF39B7882A7}" type="presOf" srcId="{6F91F38E-117B-47F5-9FE6-3E102094A06D}" destId="{0695A6EF-15C5-480C-8F73-E7158AAAC8E8}" srcOrd="0" destOrd="0" presId="urn:microsoft.com/office/officeart/2005/8/layout/default#1"/>
    <dgm:cxn modelId="{FF77F33D-79DE-4A03-93CE-4BD8F5981247}" type="presOf" srcId="{4CC92CA6-2C43-4956-9B16-D3AA253F6F27}" destId="{E05760AE-E51B-4EA0-AFAB-45E1D3EF636E}" srcOrd="0" destOrd="0" presId="urn:microsoft.com/office/officeart/2005/8/layout/default#1"/>
    <dgm:cxn modelId="{4270791B-FCBD-48E0-B6B9-339D63F4B886}" type="presOf" srcId="{6154063B-624E-4E6A-99E3-15216DAE3746}" destId="{B67A70AB-C421-4070-9C6B-4A93AF743CE7}" srcOrd="0" destOrd="0" presId="urn:microsoft.com/office/officeart/2005/8/layout/default#1"/>
    <dgm:cxn modelId="{E360628A-31A0-4581-9373-82156D8CC0D0}" srcId="{6F91F38E-117B-47F5-9FE6-3E102094A06D}" destId="{A2936248-929C-4722-BA05-FB13FB3F5389}" srcOrd="0" destOrd="0" parTransId="{7D7B5AA4-400B-4760-84B4-D5C868704AE7}" sibTransId="{038519D6-287C-4473-BF35-22D482F2D24D}"/>
    <dgm:cxn modelId="{71CFF21D-2C98-4D0F-8344-F6CAF2C0A832}" srcId="{6F91F38E-117B-47F5-9FE6-3E102094A06D}" destId="{CD23536D-DED3-47DF-8B6D-D6A5FEEE30BF}" srcOrd="4" destOrd="0" parTransId="{0F49E856-33B7-4CB9-91D6-34B25476D5CC}" sibTransId="{99684455-BDA0-4D82-B665-BE7C14F6B035}"/>
    <dgm:cxn modelId="{F39AB084-BB5C-4410-97FB-06E30957A0C8}" srcId="{6F91F38E-117B-47F5-9FE6-3E102094A06D}" destId="{4CC92CA6-2C43-4956-9B16-D3AA253F6F27}" srcOrd="2" destOrd="0" parTransId="{DDB6BB99-ACE8-49A1-94CF-162658900C97}" sibTransId="{1E28DB3F-F1EB-4138-8F3E-262EC938F864}"/>
    <dgm:cxn modelId="{E6921B55-07FD-4976-A0A2-B321BA765A58}" type="presOf" srcId="{CD23536D-DED3-47DF-8B6D-D6A5FEEE30BF}" destId="{FD9B1405-96E6-4EAB-99D0-712174047BBE}" srcOrd="0" destOrd="0" presId="urn:microsoft.com/office/officeart/2005/8/layout/default#1"/>
    <dgm:cxn modelId="{3605E8D9-E286-442F-A985-EBE354B620F9}" srcId="{6F91F38E-117B-47F5-9FE6-3E102094A06D}" destId="{6154063B-624E-4E6A-99E3-15216DAE3746}" srcOrd="3" destOrd="0" parTransId="{26A08408-77FD-4084-8F8E-6FA0D3D7B336}" sibTransId="{310FAA5B-4368-4738-8FF7-4C18AC2AA5AB}"/>
    <dgm:cxn modelId="{772005E8-D71E-4999-BBAD-EF605D43357D}" srcId="{6F91F38E-117B-47F5-9FE6-3E102094A06D}" destId="{ACE48945-8CAA-4BD9-97EE-6F2A83290B68}" srcOrd="1" destOrd="0" parTransId="{0A2493BB-FB37-41F9-8459-5D0C5D241AD1}" sibTransId="{779D3AC7-7BF4-40A0-AC4C-A2D5AF24B52D}"/>
    <dgm:cxn modelId="{D807FB91-A6F3-47E0-9620-091BC9C92611}" type="presParOf" srcId="{0695A6EF-15C5-480C-8F73-E7158AAAC8E8}" destId="{B887CCA1-9265-495A-A48B-45D618425B21}" srcOrd="0" destOrd="0" presId="urn:microsoft.com/office/officeart/2005/8/layout/default#1"/>
    <dgm:cxn modelId="{2853418A-8179-471F-B8B4-900666E7308F}" type="presParOf" srcId="{0695A6EF-15C5-480C-8F73-E7158AAAC8E8}" destId="{E2F36934-1BCF-41F2-909D-9275A9075899}" srcOrd="1" destOrd="0" presId="urn:microsoft.com/office/officeart/2005/8/layout/default#1"/>
    <dgm:cxn modelId="{76338CAD-FE5F-4139-ADA8-110FC8F1C2D4}" type="presParOf" srcId="{0695A6EF-15C5-480C-8F73-E7158AAAC8E8}" destId="{E18B270D-9208-4685-9429-4A99841E96E0}" srcOrd="2" destOrd="0" presId="urn:microsoft.com/office/officeart/2005/8/layout/default#1"/>
    <dgm:cxn modelId="{466F31A9-9716-47E2-9DA9-315E097CC088}" type="presParOf" srcId="{0695A6EF-15C5-480C-8F73-E7158AAAC8E8}" destId="{878B0F67-A8F4-4A56-AFEE-449B2FEA8C3B}" srcOrd="3" destOrd="0" presId="urn:microsoft.com/office/officeart/2005/8/layout/default#1"/>
    <dgm:cxn modelId="{8C67AEBC-FF8B-437F-835E-663CDE64435B}" type="presParOf" srcId="{0695A6EF-15C5-480C-8F73-E7158AAAC8E8}" destId="{E05760AE-E51B-4EA0-AFAB-45E1D3EF636E}" srcOrd="4" destOrd="0" presId="urn:microsoft.com/office/officeart/2005/8/layout/default#1"/>
    <dgm:cxn modelId="{6ADDCC25-5E84-481F-9E6A-AB7678FFD85F}" type="presParOf" srcId="{0695A6EF-15C5-480C-8F73-E7158AAAC8E8}" destId="{F24C3E08-A7DA-4A7C-A794-409B5DEE555B}" srcOrd="5" destOrd="0" presId="urn:microsoft.com/office/officeart/2005/8/layout/default#1"/>
    <dgm:cxn modelId="{0F7E83D4-8ABB-4EB6-B139-89FD996CF090}" type="presParOf" srcId="{0695A6EF-15C5-480C-8F73-E7158AAAC8E8}" destId="{B67A70AB-C421-4070-9C6B-4A93AF743CE7}" srcOrd="6" destOrd="0" presId="urn:microsoft.com/office/officeart/2005/8/layout/default#1"/>
    <dgm:cxn modelId="{D798D42C-9E58-49E3-A73C-8718B9879A55}" type="presParOf" srcId="{0695A6EF-15C5-480C-8F73-E7158AAAC8E8}" destId="{97E428F8-6702-485C-9CC5-1A3C678E516D}" srcOrd="7" destOrd="0" presId="urn:microsoft.com/office/officeart/2005/8/layout/default#1"/>
    <dgm:cxn modelId="{E02DFC74-FDEE-415E-9916-9A4358C34DAB}" type="presParOf" srcId="{0695A6EF-15C5-480C-8F73-E7158AAAC8E8}" destId="{FD9B1405-96E6-4EAB-99D0-712174047BB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3AA39-11DA-4E79-A3E4-CC5F598B09A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D098A-58B1-4BB1-9450-138FC4455340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Информационно-методическое обеспечение</a:t>
          </a:r>
          <a:endParaRPr lang="ru-RU" dirty="0"/>
        </a:p>
      </dgm:t>
    </dgm:pt>
    <dgm:pt modelId="{B5EAD585-BDD5-4D33-9566-B6F81F1AC45C}" type="parTrans" cxnId="{EF7A34D9-2263-4CBB-B25A-D13D4F5FB8ED}">
      <dgm:prSet/>
      <dgm:spPr/>
      <dgm:t>
        <a:bodyPr/>
        <a:lstStyle/>
        <a:p>
          <a:endParaRPr lang="ru-RU"/>
        </a:p>
      </dgm:t>
    </dgm:pt>
    <dgm:pt modelId="{2E05B357-00B8-463D-89B4-097D9F780C39}" type="sibTrans" cxnId="{EF7A34D9-2263-4CBB-B25A-D13D4F5FB8ED}">
      <dgm:prSet/>
      <dgm:spPr/>
      <dgm:t>
        <a:bodyPr/>
        <a:lstStyle/>
        <a:p>
          <a:endParaRPr lang="ru-RU"/>
        </a:p>
      </dgm:t>
    </dgm:pt>
    <dgm:pt modelId="{A2FCC898-B373-4901-B298-BB71B3957080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Материально-техническое обеспечение</a:t>
          </a:r>
          <a:endParaRPr lang="ru-RU" dirty="0"/>
        </a:p>
      </dgm:t>
    </dgm:pt>
    <dgm:pt modelId="{188818A3-8050-49D0-A263-AB9E55CAA3A6}" type="parTrans" cxnId="{E41D9E4A-23F9-4DD3-9AF5-A1D5A6D6B33D}">
      <dgm:prSet/>
      <dgm:spPr/>
      <dgm:t>
        <a:bodyPr/>
        <a:lstStyle/>
        <a:p>
          <a:endParaRPr lang="ru-RU"/>
        </a:p>
      </dgm:t>
    </dgm:pt>
    <dgm:pt modelId="{E2FF2209-96E7-450C-A7D3-DB7228AFFB1F}" type="sibTrans" cxnId="{E41D9E4A-23F9-4DD3-9AF5-A1D5A6D6B33D}">
      <dgm:prSet/>
      <dgm:spPr/>
      <dgm:t>
        <a:bodyPr/>
        <a:lstStyle/>
        <a:p>
          <a:endParaRPr lang="ru-RU"/>
        </a:p>
      </dgm:t>
    </dgm:pt>
    <dgm:pt modelId="{FE5C591F-6990-4434-99B3-622E5786763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Кадровое обеспечение</a:t>
          </a:r>
          <a:endParaRPr lang="ru-RU" dirty="0"/>
        </a:p>
      </dgm:t>
    </dgm:pt>
    <dgm:pt modelId="{9D709E6F-F8F5-4A1D-BF7C-238FB0597859}" type="parTrans" cxnId="{0C316A1A-C586-41F0-86A3-893342D892EC}">
      <dgm:prSet/>
      <dgm:spPr/>
      <dgm:t>
        <a:bodyPr/>
        <a:lstStyle/>
        <a:p>
          <a:endParaRPr lang="ru-RU"/>
        </a:p>
      </dgm:t>
    </dgm:pt>
    <dgm:pt modelId="{0CB51409-6BAC-484A-9D36-D8B2DDDF3E78}" type="sibTrans" cxnId="{0C316A1A-C586-41F0-86A3-893342D892EC}">
      <dgm:prSet/>
      <dgm:spPr/>
      <dgm:t>
        <a:bodyPr/>
        <a:lstStyle/>
        <a:p>
          <a:endParaRPr lang="ru-RU"/>
        </a:p>
      </dgm:t>
    </dgm:pt>
    <dgm:pt modelId="{64EC1ADD-B60D-4BE7-A634-9925AB716B64}">
      <dgm:prSet phldrT="[Текст]"/>
      <dgm:spPr/>
      <dgm:t>
        <a:bodyPr/>
        <a:lstStyle/>
        <a:p>
          <a:r>
            <a:rPr lang="ru-RU" dirty="0" smtClean="0"/>
            <a:t>Финансовое обеспечение</a:t>
          </a:r>
          <a:endParaRPr lang="ru-RU" dirty="0"/>
        </a:p>
      </dgm:t>
    </dgm:pt>
    <dgm:pt modelId="{27919054-C235-463C-ABA8-5417E9A5DF9F}" type="parTrans" cxnId="{BB54C335-1D5D-4805-983B-41D0A19D0005}">
      <dgm:prSet/>
      <dgm:spPr/>
      <dgm:t>
        <a:bodyPr/>
        <a:lstStyle/>
        <a:p>
          <a:endParaRPr lang="ru-RU"/>
        </a:p>
      </dgm:t>
    </dgm:pt>
    <dgm:pt modelId="{5308EE12-3B84-4A11-A32B-FF17F20817C0}" type="sibTrans" cxnId="{BB54C335-1D5D-4805-983B-41D0A19D0005}">
      <dgm:prSet/>
      <dgm:spPr/>
      <dgm:t>
        <a:bodyPr/>
        <a:lstStyle/>
        <a:p>
          <a:endParaRPr lang="ru-RU"/>
        </a:p>
      </dgm:t>
    </dgm:pt>
    <dgm:pt modelId="{26A47E20-D700-44E6-BA0F-E19D9174ED4E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Психолого-педагогическое обеспечение</a:t>
          </a:r>
          <a:endParaRPr lang="ru-RU" dirty="0"/>
        </a:p>
      </dgm:t>
    </dgm:pt>
    <dgm:pt modelId="{B763CAAE-BF31-4553-BCC2-25E959CB1B8F}" type="parTrans" cxnId="{52D8BC86-9407-456E-AF1F-1DAF6A0CD1AD}">
      <dgm:prSet/>
      <dgm:spPr/>
      <dgm:t>
        <a:bodyPr/>
        <a:lstStyle/>
        <a:p>
          <a:endParaRPr lang="ru-RU"/>
        </a:p>
      </dgm:t>
    </dgm:pt>
    <dgm:pt modelId="{F270A478-718B-4AA9-9074-4C1F940A6BEE}" type="sibTrans" cxnId="{52D8BC86-9407-456E-AF1F-1DAF6A0CD1AD}">
      <dgm:prSet/>
      <dgm:spPr/>
      <dgm:t>
        <a:bodyPr/>
        <a:lstStyle/>
        <a:p>
          <a:endParaRPr lang="ru-RU"/>
        </a:p>
      </dgm:t>
    </dgm:pt>
    <dgm:pt modelId="{81F29113-978E-44B0-B19C-65BB4DF8A97D}" type="pres">
      <dgm:prSet presAssocID="{0153AA39-11DA-4E79-A3E4-CC5F598B09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0D15E9-0203-4609-85A2-9DFC2F85F9A9}" type="pres">
      <dgm:prSet presAssocID="{0153AA39-11DA-4E79-A3E4-CC5F598B09A4}" presName="cycle" presStyleCnt="0"/>
      <dgm:spPr/>
    </dgm:pt>
    <dgm:pt modelId="{66D5BF49-8385-41E4-B798-8936F652008C}" type="pres">
      <dgm:prSet presAssocID="{85BD098A-58B1-4BB1-9450-138FC445534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4F345-D742-4BE6-98B6-5590E1D790A5}" type="pres">
      <dgm:prSet presAssocID="{2E05B357-00B8-463D-89B4-097D9F780C3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1BC83B0-8989-4190-9C41-E97D7BC87E76}" type="pres">
      <dgm:prSet presAssocID="{A2FCC898-B373-4901-B298-BB71B395708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9F78C-D6D1-4C81-89B6-2E644EF97B5C}" type="pres">
      <dgm:prSet presAssocID="{FE5C591F-6990-4434-99B3-622E5786763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DDC15-00B5-4879-A69F-FE358EEAD781}" type="pres">
      <dgm:prSet presAssocID="{64EC1ADD-B60D-4BE7-A634-9925AB716B6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36FF0-6796-4EC7-9AC3-5415132928DE}" type="pres">
      <dgm:prSet presAssocID="{26A47E20-D700-44E6-BA0F-E19D9174ED4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16A1A-C586-41F0-86A3-893342D892EC}" srcId="{0153AA39-11DA-4E79-A3E4-CC5F598B09A4}" destId="{FE5C591F-6990-4434-99B3-622E5786763D}" srcOrd="2" destOrd="0" parTransId="{9D709E6F-F8F5-4A1D-BF7C-238FB0597859}" sibTransId="{0CB51409-6BAC-484A-9D36-D8B2DDDF3E78}"/>
    <dgm:cxn modelId="{513DF5A4-F9AD-4A2B-9706-2891DF002A0B}" type="presOf" srcId="{A2FCC898-B373-4901-B298-BB71B3957080}" destId="{41BC83B0-8989-4190-9C41-E97D7BC87E76}" srcOrd="0" destOrd="0" presId="urn:microsoft.com/office/officeart/2005/8/layout/cycle3"/>
    <dgm:cxn modelId="{BB54C335-1D5D-4805-983B-41D0A19D0005}" srcId="{0153AA39-11DA-4E79-A3E4-CC5F598B09A4}" destId="{64EC1ADD-B60D-4BE7-A634-9925AB716B64}" srcOrd="3" destOrd="0" parTransId="{27919054-C235-463C-ABA8-5417E9A5DF9F}" sibTransId="{5308EE12-3B84-4A11-A32B-FF17F20817C0}"/>
    <dgm:cxn modelId="{52D8BC86-9407-456E-AF1F-1DAF6A0CD1AD}" srcId="{0153AA39-11DA-4E79-A3E4-CC5F598B09A4}" destId="{26A47E20-D700-44E6-BA0F-E19D9174ED4E}" srcOrd="4" destOrd="0" parTransId="{B763CAAE-BF31-4553-BCC2-25E959CB1B8F}" sibTransId="{F270A478-718B-4AA9-9074-4C1F940A6BEE}"/>
    <dgm:cxn modelId="{ABFBB20A-570D-4D43-BB44-A37065BA2928}" type="presOf" srcId="{0153AA39-11DA-4E79-A3E4-CC5F598B09A4}" destId="{81F29113-978E-44B0-B19C-65BB4DF8A97D}" srcOrd="0" destOrd="0" presId="urn:microsoft.com/office/officeart/2005/8/layout/cycle3"/>
    <dgm:cxn modelId="{EF7A34D9-2263-4CBB-B25A-D13D4F5FB8ED}" srcId="{0153AA39-11DA-4E79-A3E4-CC5F598B09A4}" destId="{85BD098A-58B1-4BB1-9450-138FC4455340}" srcOrd="0" destOrd="0" parTransId="{B5EAD585-BDD5-4D33-9566-B6F81F1AC45C}" sibTransId="{2E05B357-00B8-463D-89B4-097D9F780C39}"/>
    <dgm:cxn modelId="{B8D756F7-4537-4BA1-8595-32E72ABA57EC}" type="presOf" srcId="{85BD098A-58B1-4BB1-9450-138FC4455340}" destId="{66D5BF49-8385-41E4-B798-8936F652008C}" srcOrd="0" destOrd="0" presId="urn:microsoft.com/office/officeart/2005/8/layout/cycle3"/>
    <dgm:cxn modelId="{E41D9E4A-23F9-4DD3-9AF5-A1D5A6D6B33D}" srcId="{0153AA39-11DA-4E79-A3E4-CC5F598B09A4}" destId="{A2FCC898-B373-4901-B298-BB71B3957080}" srcOrd="1" destOrd="0" parTransId="{188818A3-8050-49D0-A263-AB9E55CAA3A6}" sibTransId="{E2FF2209-96E7-450C-A7D3-DB7228AFFB1F}"/>
    <dgm:cxn modelId="{2C783A11-1DEB-4F2C-A4CF-504984710A66}" type="presOf" srcId="{64EC1ADD-B60D-4BE7-A634-9925AB716B64}" destId="{223DDC15-00B5-4879-A69F-FE358EEAD781}" srcOrd="0" destOrd="0" presId="urn:microsoft.com/office/officeart/2005/8/layout/cycle3"/>
    <dgm:cxn modelId="{364F9B44-4091-460C-B5E2-84BF782A4E19}" type="presOf" srcId="{2E05B357-00B8-463D-89B4-097D9F780C39}" destId="{8354F345-D742-4BE6-98B6-5590E1D790A5}" srcOrd="0" destOrd="0" presId="urn:microsoft.com/office/officeart/2005/8/layout/cycle3"/>
    <dgm:cxn modelId="{A7C7E857-E429-412E-992B-0EBA8A0DDB5E}" type="presOf" srcId="{26A47E20-D700-44E6-BA0F-E19D9174ED4E}" destId="{8BC36FF0-6796-4EC7-9AC3-5415132928DE}" srcOrd="0" destOrd="0" presId="urn:microsoft.com/office/officeart/2005/8/layout/cycle3"/>
    <dgm:cxn modelId="{832FC42D-5054-4EC6-9A74-B8858475D51E}" type="presOf" srcId="{FE5C591F-6990-4434-99B3-622E5786763D}" destId="{E979F78C-D6D1-4C81-89B6-2E644EF97B5C}" srcOrd="0" destOrd="0" presId="urn:microsoft.com/office/officeart/2005/8/layout/cycle3"/>
    <dgm:cxn modelId="{24CF36C4-57EB-4099-8FB3-D2CF98D5004D}" type="presParOf" srcId="{81F29113-978E-44B0-B19C-65BB4DF8A97D}" destId="{480D15E9-0203-4609-85A2-9DFC2F85F9A9}" srcOrd="0" destOrd="0" presId="urn:microsoft.com/office/officeart/2005/8/layout/cycle3"/>
    <dgm:cxn modelId="{6AED18EC-600E-429A-B156-C0E40CBDC89D}" type="presParOf" srcId="{480D15E9-0203-4609-85A2-9DFC2F85F9A9}" destId="{66D5BF49-8385-41E4-B798-8936F652008C}" srcOrd="0" destOrd="0" presId="urn:microsoft.com/office/officeart/2005/8/layout/cycle3"/>
    <dgm:cxn modelId="{9E8284F3-9843-49FB-9CB5-B88F6E0EF5FC}" type="presParOf" srcId="{480D15E9-0203-4609-85A2-9DFC2F85F9A9}" destId="{8354F345-D742-4BE6-98B6-5590E1D790A5}" srcOrd="1" destOrd="0" presId="urn:microsoft.com/office/officeart/2005/8/layout/cycle3"/>
    <dgm:cxn modelId="{5E9125CE-4736-450F-8B9F-8F1D2184FFD3}" type="presParOf" srcId="{480D15E9-0203-4609-85A2-9DFC2F85F9A9}" destId="{41BC83B0-8989-4190-9C41-E97D7BC87E76}" srcOrd="2" destOrd="0" presId="urn:microsoft.com/office/officeart/2005/8/layout/cycle3"/>
    <dgm:cxn modelId="{5E712E50-1A8A-4199-BCF3-BA72E8C2C3BF}" type="presParOf" srcId="{480D15E9-0203-4609-85A2-9DFC2F85F9A9}" destId="{E979F78C-D6D1-4C81-89B6-2E644EF97B5C}" srcOrd="3" destOrd="0" presId="urn:microsoft.com/office/officeart/2005/8/layout/cycle3"/>
    <dgm:cxn modelId="{CFEE011E-645A-4830-942C-D1CE3475798A}" type="presParOf" srcId="{480D15E9-0203-4609-85A2-9DFC2F85F9A9}" destId="{223DDC15-00B5-4879-A69F-FE358EEAD781}" srcOrd="4" destOrd="0" presId="urn:microsoft.com/office/officeart/2005/8/layout/cycle3"/>
    <dgm:cxn modelId="{D8FDA1D8-1741-4294-82DF-930731179337}" type="presParOf" srcId="{480D15E9-0203-4609-85A2-9DFC2F85F9A9}" destId="{8BC36FF0-6796-4EC7-9AC3-5415132928D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736D01-9DFB-40F0-959B-651DAB2483DE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6C75C11-A873-440E-BF39-2A7AC9216E6F}">
      <dgm:prSet phldrT="[Текст]" custT="1"/>
      <dgm:spPr/>
      <dgm:t>
        <a:bodyPr/>
        <a:lstStyle/>
        <a:p>
          <a:r>
            <a:rPr lang="ru-RU" sz="2500" dirty="0" smtClean="0"/>
            <a:t>Школьный  координационный  совет</a:t>
          </a:r>
          <a:endParaRPr lang="ru-RU" sz="2500" dirty="0"/>
        </a:p>
      </dgm:t>
    </dgm:pt>
    <dgm:pt modelId="{508F7DF6-5A56-47F6-818E-4EA7426ECB7D}" type="parTrans" cxnId="{0E1BC285-E558-439B-B5D5-F823EF1B073A}">
      <dgm:prSet/>
      <dgm:spPr/>
      <dgm:t>
        <a:bodyPr/>
        <a:lstStyle/>
        <a:p>
          <a:endParaRPr lang="ru-RU"/>
        </a:p>
      </dgm:t>
    </dgm:pt>
    <dgm:pt modelId="{2283A15F-5C1A-449A-9190-A21535EF833D}" type="sibTrans" cxnId="{0E1BC285-E558-439B-B5D5-F823EF1B073A}">
      <dgm:prSet/>
      <dgm:spPr/>
      <dgm:t>
        <a:bodyPr/>
        <a:lstStyle/>
        <a:p>
          <a:endParaRPr lang="ru-RU"/>
        </a:p>
      </dgm:t>
    </dgm:pt>
    <dgm:pt modelId="{2E16EF83-E325-430A-AB62-9E5F0A3D75B6}">
      <dgm:prSet phldrT="[Текст]" custT="1"/>
      <dgm:spPr/>
      <dgm:t>
        <a:bodyPr/>
        <a:lstStyle/>
        <a:p>
          <a:r>
            <a:rPr lang="ru-RU" sz="2500" dirty="0" smtClean="0"/>
            <a:t>Совет  образовательного  учреждения</a:t>
          </a:r>
          <a:endParaRPr lang="ru-RU" sz="2500" dirty="0"/>
        </a:p>
      </dgm:t>
    </dgm:pt>
    <dgm:pt modelId="{0423EE09-6652-4339-AC9D-A93A7FC1FC41}" type="parTrans" cxnId="{06912AED-C85C-4C23-8EEA-49DA45661948}">
      <dgm:prSet/>
      <dgm:spPr/>
      <dgm:t>
        <a:bodyPr/>
        <a:lstStyle/>
        <a:p>
          <a:endParaRPr lang="ru-RU"/>
        </a:p>
      </dgm:t>
    </dgm:pt>
    <dgm:pt modelId="{CBCC6F19-D8D6-4DF7-ABBC-594ACECDA744}" type="sibTrans" cxnId="{06912AED-C85C-4C23-8EEA-49DA45661948}">
      <dgm:prSet/>
      <dgm:spPr/>
      <dgm:t>
        <a:bodyPr/>
        <a:lstStyle/>
        <a:p>
          <a:endParaRPr lang="ru-RU"/>
        </a:p>
      </dgm:t>
    </dgm:pt>
    <dgm:pt modelId="{B6F301E0-6B00-4E07-8FEF-116B3CC533CA}">
      <dgm:prSet phldrT="[Текст]" custT="1"/>
      <dgm:spPr/>
      <dgm:t>
        <a:bodyPr/>
        <a:lstStyle/>
        <a:p>
          <a:r>
            <a:rPr lang="ru-RU" sz="2500" dirty="0" smtClean="0"/>
            <a:t>Методическое  объединение  учителей</a:t>
          </a:r>
          <a:endParaRPr lang="ru-RU" sz="2500" dirty="0"/>
        </a:p>
      </dgm:t>
    </dgm:pt>
    <dgm:pt modelId="{8EB7DC11-4D24-4A1B-A3F1-5EEA11DC8EAF}" type="parTrans" cxnId="{79C899F9-7177-43B7-B2D1-11632E5EF3B6}">
      <dgm:prSet/>
      <dgm:spPr/>
      <dgm:t>
        <a:bodyPr/>
        <a:lstStyle/>
        <a:p>
          <a:endParaRPr lang="ru-RU"/>
        </a:p>
      </dgm:t>
    </dgm:pt>
    <dgm:pt modelId="{52C2DC6D-D654-4A5A-9949-60EB17504AF9}" type="sibTrans" cxnId="{79C899F9-7177-43B7-B2D1-11632E5EF3B6}">
      <dgm:prSet/>
      <dgm:spPr/>
      <dgm:t>
        <a:bodyPr/>
        <a:lstStyle/>
        <a:p>
          <a:endParaRPr lang="ru-RU"/>
        </a:p>
      </dgm:t>
    </dgm:pt>
    <dgm:pt modelId="{B1E34D39-3FD1-4D24-9F37-28AEFA9F927A}">
      <dgm:prSet phldrT="[Текст]" custT="1"/>
      <dgm:spPr/>
      <dgm:t>
        <a:bodyPr/>
        <a:lstStyle/>
        <a:p>
          <a:r>
            <a:rPr lang="ru-RU" sz="2500" dirty="0" smtClean="0"/>
            <a:t>Творческие  </a:t>
          </a:r>
          <a:r>
            <a:rPr lang="ru-RU" sz="2500" dirty="0" err="1" smtClean="0"/>
            <a:t>микрогруппы</a:t>
          </a:r>
          <a:endParaRPr lang="ru-RU" sz="2500" dirty="0"/>
        </a:p>
      </dgm:t>
    </dgm:pt>
    <dgm:pt modelId="{780AE583-DC2F-48B9-9F98-AB0F72FCB55E}" type="parTrans" cxnId="{C2BF4BD5-E2FB-49AC-9E15-F5D4FBB5133C}">
      <dgm:prSet/>
      <dgm:spPr/>
      <dgm:t>
        <a:bodyPr/>
        <a:lstStyle/>
        <a:p>
          <a:endParaRPr lang="ru-RU"/>
        </a:p>
      </dgm:t>
    </dgm:pt>
    <dgm:pt modelId="{C87465A3-372F-468C-9232-ADA786D5DE49}" type="sibTrans" cxnId="{C2BF4BD5-E2FB-49AC-9E15-F5D4FBB5133C}">
      <dgm:prSet/>
      <dgm:spPr/>
      <dgm:t>
        <a:bodyPr/>
        <a:lstStyle/>
        <a:p>
          <a:endParaRPr lang="ru-RU"/>
        </a:p>
      </dgm:t>
    </dgm:pt>
    <dgm:pt modelId="{C3776D53-359B-4792-95A1-6C6F5BF2E405}">
      <dgm:prSet phldrT="[Текст]" custT="1"/>
      <dgm:spPr/>
      <dgm:t>
        <a:bodyPr/>
        <a:lstStyle/>
        <a:p>
          <a:r>
            <a:rPr lang="ru-RU" sz="2500" dirty="0" smtClean="0"/>
            <a:t>Рабочая  группа</a:t>
          </a:r>
          <a:endParaRPr lang="ru-RU" sz="2500" dirty="0"/>
        </a:p>
      </dgm:t>
    </dgm:pt>
    <dgm:pt modelId="{6ACB29FE-9CF7-4CBC-B228-2C9D77B5856F}" type="parTrans" cxnId="{7D3AB47E-DFEE-424C-8801-40DFB601F9C8}">
      <dgm:prSet/>
      <dgm:spPr/>
      <dgm:t>
        <a:bodyPr/>
        <a:lstStyle/>
        <a:p>
          <a:endParaRPr lang="ru-RU"/>
        </a:p>
      </dgm:t>
    </dgm:pt>
    <dgm:pt modelId="{8F498720-4ADA-406D-BC56-F7E1B055610F}" type="sibTrans" cxnId="{7D3AB47E-DFEE-424C-8801-40DFB601F9C8}">
      <dgm:prSet/>
      <dgm:spPr/>
      <dgm:t>
        <a:bodyPr/>
        <a:lstStyle/>
        <a:p>
          <a:endParaRPr lang="ru-RU"/>
        </a:p>
      </dgm:t>
    </dgm:pt>
    <dgm:pt modelId="{87454739-B68E-43D1-9F42-95E20236CB62}" type="pres">
      <dgm:prSet presAssocID="{3C736D01-9DFB-40F0-959B-651DAB248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63989-B346-4E09-AF8A-EEA562F6AFE2}" type="pres">
      <dgm:prSet presAssocID="{66C75C11-A873-440E-BF39-2A7AC9216E6F}" presName="node" presStyleLbl="node1" presStyleIdx="0" presStyleCnt="5" custScaleX="249763" custScaleY="132963" custRadScaleRad="83880" custRadScaleInc="16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7CABD-0138-47AA-83CD-0F9974C8C0D6}" type="pres">
      <dgm:prSet presAssocID="{66C75C11-A873-440E-BF39-2A7AC9216E6F}" presName="spNode" presStyleCnt="0"/>
      <dgm:spPr/>
      <dgm:t>
        <a:bodyPr/>
        <a:lstStyle/>
        <a:p>
          <a:endParaRPr lang="ru-RU"/>
        </a:p>
      </dgm:t>
    </dgm:pt>
    <dgm:pt modelId="{F13DB41C-5E02-43DD-8FD2-27125BC844A7}" type="pres">
      <dgm:prSet presAssocID="{2283A15F-5C1A-449A-9190-A21535EF833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C9FF38B-2D8F-4A26-9C94-55AD1975A27B}" type="pres">
      <dgm:prSet presAssocID="{2E16EF83-E325-430A-AB62-9E5F0A3D75B6}" presName="node" presStyleLbl="node1" presStyleIdx="1" presStyleCnt="5" custScaleX="197857" custScaleY="120363" custRadScaleRad="102091" custRadScaleInc="69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F6387-748D-477D-83FC-1B7C634854ED}" type="pres">
      <dgm:prSet presAssocID="{2E16EF83-E325-430A-AB62-9E5F0A3D75B6}" presName="spNode" presStyleCnt="0"/>
      <dgm:spPr/>
      <dgm:t>
        <a:bodyPr/>
        <a:lstStyle/>
        <a:p>
          <a:endParaRPr lang="ru-RU"/>
        </a:p>
      </dgm:t>
    </dgm:pt>
    <dgm:pt modelId="{6444D926-2970-4F18-9BCA-44D6FDD2F026}" type="pres">
      <dgm:prSet presAssocID="{CBCC6F19-D8D6-4DF7-ABBC-594ACECDA74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A7ABC4E-E5F3-420E-8449-47E60DF0AB16}" type="pres">
      <dgm:prSet presAssocID="{B6F301E0-6B00-4E07-8FEF-116B3CC533CA}" presName="node" presStyleLbl="node1" presStyleIdx="2" presStyleCnt="5" custScaleX="195667" custScaleY="117211" custRadScaleRad="115894" custRadScaleInc="-55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8AD2A-99F1-456B-A220-61D8EAD7DB0D}" type="pres">
      <dgm:prSet presAssocID="{B6F301E0-6B00-4E07-8FEF-116B3CC533CA}" presName="spNode" presStyleCnt="0"/>
      <dgm:spPr/>
      <dgm:t>
        <a:bodyPr/>
        <a:lstStyle/>
        <a:p>
          <a:endParaRPr lang="ru-RU"/>
        </a:p>
      </dgm:t>
    </dgm:pt>
    <dgm:pt modelId="{CEFA96AF-1EF5-47B6-93AC-16AFF939A337}" type="pres">
      <dgm:prSet presAssocID="{52C2DC6D-D654-4A5A-9949-60EB17504AF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0476F40-295A-4D79-9504-501806DA6EE6}" type="pres">
      <dgm:prSet presAssocID="{B1E34D39-3FD1-4D24-9F37-28AEFA9F927A}" presName="node" presStyleLbl="node1" presStyleIdx="3" presStyleCnt="5" custScaleX="180475" custScaleY="84865" custRadScaleRad="103351" custRadScaleInc="37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D7CB1-89BC-488A-8121-3D2846D3C7EE}" type="pres">
      <dgm:prSet presAssocID="{B1E34D39-3FD1-4D24-9F37-28AEFA9F927A}" presName="spNode" presStyleCnt="0"/>
      <dgm:spPr/>
      <dgm:t>
        <a:bodyPr/>
        <a:lstStyle/>
        <a:p>
          <a:endParaRPr lang="ru-RU"/>
        </a:p>
      </dgm:t>
    </dgm:pt>
    <dgm:pt modelId="{CFF757CE-B00A-4B9E-A8EC-3AF4B6556208}" type="pres">
      <dgm:prSet presAssocID="{C87465A3-372F-468C-9232-ADA786D5DE4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28CA227-D933-4DA8-8D44-4C19FCBAA6DA}" type="pres">
      <dgm:prSet presAssocID="{C3776D53-359B-4792-95A1-6C6F5BF2E405}" presName="node" presStyleLbl="node1" presStyleIdx="4" presStyleCnt="5" custAng="0" custScaleX="145675" custScaleY="72104" custRadScaleRad="87264" custRadScaleInc="-5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9DDB8-083B-4CB9-AC63-040C648F2F28}" type="pres">
      <dgm:prSet presAssocID="{C3776D53-359B-4792-95A1-6C6F5BF2E405}" presName="spNode" presStyleCnt="0"/>
      <dgm:spPr/>
      <dgm:t>
        <a:bodyPr/>
        <a:lstStyle/>
        <a:p>
          <a:endParaRPr lang="ru-RU"/>
        </a:p>
      </dgm:t>
    </dgm:pt>
    <dgm:pt modelId="{5232D9B7-F9B1-4B4D-8A59-CBC32295FF34}" type="pres">
      <dgm:prSet presAssocID="{8F498720-4ADA-406D-BC56-F7E1B055610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80CDF17-1D25-4B3D-9603-1D27A41CE0BB}" type="presOf" srcId="{C3776D53-359B-4792-95A1-6C6F5BF2E405}" destId="{928CA227-D933-4DA8-8D44-4C19FCBAA6DA}" srcOrd="0" destOrd="0" presId="urn:microsoft.com/office/officeart/2005/8/layout/cycle5"/>
    <dgm:cxn modelId="{C2BF4BD5-E2FB-49AC-9E15-F5D4FBB5133C}" srcId="{3C736D01-9DFB-40F0-959B-651DAB2483DE}" destId="{B1E34D39-3FD1-4D24-9F37-28AEFA9F927A}" srcOrd="3" destOrd="0" parTransId="{780AE583-DC2F-48B9-9F98-AB0F72FCB55E}" sibTransId="{C87465A3-372F-468C-9232-ADA786D5DE49}"/>
    <dgm:cxn modelId="{B4E82374-95EB-4010-BF4F-367648B10371}" type="presOf" srcId="{3C736D01-9DFB-40F0-959B-651DAB2483DE}" destId="{87454739-B68E-43D1-9F42-95E20236CB62}" srcOrd="0" destOrd="0" presId="urn:microsoft.com/office/officeart/2005/8/layout/cycle5"/>
    <dgm:cxn modelId="{5CBD1549-E763-4306-B59E-C65E6B37ACC9}" type="presOf" srcId="{B1E34D39-3FD1-4D24-9F37-28AEFA9F927A}" destId="{70476F40-295A-4D79-9504-501806DA6EE6}" srcOrd="0" destOrd="0" presId="urn:microsoft.com/office/officeart/2005/8/layout/cycle5"/>
    <dgm:cxn modelId="{ECD4E9BA-1615-4EC5-9140-A4AC02F56A6D}" type="presOf" srcId="{52C2DC6D-D654-4A5A-9949-60EB17504AF9}" destId="{CEFA96AF-1EF5-47B6-93AC-16AFF939A337}" srcOrd="0" destOrd="0" presId="urn:microsoft.com/office/officeart/2005/8/layout/cycle5"/>
    <dgm:cxn modelId="{E6506A1E-BAF6-4B0C-965B-C339BABC8EB5}" type="presOf" srcId="{8F498720-4ADA-406D-BC56-F7E1B055610F}" destId="{5232D9B7-F9B1-4B4D-8A59-CBC32295FF34}" srcOrd="0" destOrd="0" presId="urn:microsoft.com/office/officeart/2005/8/layout/cycle5"/>
    <dgm:cxn modelId="{2D9391D6-F6ED-40EF-8409-4DCCBB898D0B}" type="presOf" srcId="{2E16EF83-E325-430A-AB62-9E5F0A3D75B6}" destId="{1C9FF38B-2D8F-4A26-9C94-55AD1975A27B}" srcOrd="0" destOrd="0" presId="urn:microsoft.com/office/officeart/2005/8/layout/cycle5"/>
    <dgm:cxn modelId="{216C1C56-A118-4CAB-B6B5-DE84359455CF}" type="presOf" srcId="{66C75C11-A873-440E-BF39-2A7AC9216E6F}" destId="{43163989-B346-4E09-AF8A-EEA562F6AFE2}" srcOrd="0" destOrd="0" presId="urn:microsoft.com/office/officeart/2005/8/layout/cycle5"/>
    <dgm:cxn modelId="{7D3AB47E-DFEE-424C-8801-40DFB601F9C8}" srcId="{3C736D01-9DFB-40F0-959B-651DAB2483DE}" destId="{C3776D53-359B-4792-95A1-6C6F5BF2E405}" srcOrd="4" destOrd="0" parTransId="{6ACB29FE-9CF7-4CBC-B228-2C9D77B5856F}" sibTransId="{8F498720-4ADA-406D-BC56-F7E1B055610F}"/>
    <dgm:cxn modelId="{25B16829-F7F5-4EFD-B100-567EE0B33D26}" type="presOf" srcId="{2283A15F-5C1A-449A-9190-A21535EF833D}" destId="{F13DB41C-5E02-43DD-8FD2-27125BC844A7}" srcOrd="0" destOrd="0" presId="urn:microsoft.com/office/officeart/2005/8/layout/cycle5"/>
    <dgm:cxn modelId="{9A6B8169-29F6-4EC6-807C-81F9C531CBDD}" type="presOf" srcId="{CBCC6F19-D8D6-4DF7-ABBC-594ACECDA744}" destId="{6444D926-2970-4F18-9BCA-44D6FDD2F026}" srcOrd="0" destOrd="0" presId="urn:microsoft.com/office/officeart/2005/8/layout/cycle5"/>
    <dgm:cxn modelId="{79C899F9-7177-43B7-B2D1-11632E5EF3B6}" srcId="{3C736D01-9DFB-40F0-959B-651DAB2483DE}" destId="{B6F301E0-6B00-4E07-8FEF-116B3CC533CA}" srcOrd="2" destOrd="0" parTransId="{8EB7DC11-4D24-4A1B-A3F1-5EEA11DC8EAF}" sibTransId="{52C2DC6D-D654-4A5A-9949-60EB17504AF9}"/>
    <dgm:cxn modelId="{B45B0686-8DE0-4A0C-880E-B4139BF679DA}" type="presOf" srcId="{B6F301E0-6B00-4E07-8FEF-116B3CC533CA}" destId="{6A7ABC4E-E5F3-420E-8449-47E60DF0AB16}" srcOrd="0" destOrd="0" presId="urn:microsoft.com/office/officeart/2005/8/layout/cycle5"/>
    <dgm:cxn modelId="{8B4A01FC-F927-43EC-9097-F3ADEA8F5973}" type="presOf" srcId="{C87465A3-372F-468C-9232-ADA786D5DE49}" destId="{CFF757CE-B00A-4B9E-A8EC-3AF4B6556208}" srcOrd="0" destOrd="0" presId="urn:microsoft.com/office/officeart/2005/8/layout/cycle5"/>
    <dgm:cxn modelId="{06912AED-C85C-4C23-8EEA-49DA45661948}" srcId="{3C736D01-9DFB-40F0-959B-651DAB2483DE}" destId="{2E16EF83-E325-430A-AB62-9E5F0A3D75B6}" srcOrd="1" destOrd="0" parTransId="{0423EE09-6652-4339-AC9D-A93A7FC1FC41}" sibTransId="{CBCC6F19-D8D6-4DF7-ABBC-594ACECDA744}"/>
    <dgm:cxn modelId="{0E1BC285-E558-439B-B5D5-F823EF1B073A}" srcId="{3C736D01-9DFB-40F0-959B-651DAB2483DE}" destId="{66C75C11-A873-440E-BF39-2A7AC9216E6F}" srcOrd="0" destOrd="0" parTransId="{508F7DF6-5A56-47F6-818E-4EA7426ECB7D}" sibTransId="{2283A15F-5C1A-449A-9190-A21535EF833D}"/>
    <dgm:cxn modelId="{859C093F-3152-4803-9074-FB2E69AEE912}" type="presParOf" srcId="{87454739-B68E-43D1-9F42-95E20236CB62}" destId="{43163989-B346-4E09-AF8A-EEA562F6AFE2}" srcOrd="0" destOrd="0" presId="urn:microsoft.com/office/officeart/2005/8/layout/cycle5"/>
    <dgm:cxn modelId="{ECDF62EE-932F-4E1C-87CB-6D6867E74EEB}" type="presParOf" srcId="{87454739-B68E-43D1-9F42-95E20236CB62}" destId="{0677CABD-0138-47AA-83CD-0F9974C8C0D6}" srcOrd="1" destOrd="0" presId="urn:microsoft.com/office/officeart/2005/8/layout/cycle5"/>
    <dgm:cxn modelId="{5FB0F859-DC7C-4A6A-BC33-49D550B1847D}" type="presParOf" srcId="{87454739-B68E-43D1-9F42-95E20236CB62}" destId="{F13DB41C-5E02-43DD-8FD2-27125BC844A7}" srcOrd="2" destOrd="0" presId="urn:microsoft.com/office/officeart/2005/8/layout/cycle5"/>
    <dgm:cxn modelId="{91D59BD9-B55A-4551-823A-4C540BA35922}" type="presParOf" srcId="{87454739-B68E-43D1-9F42-95E20236CB62}" destId="{1C9FF38B-2D8F-4A26-9C94-55AD1975A27B}" srcOrd="3" destOrd="0" presId="urn:microsoft.com/office/officeart/2005/8/layout/cycle5"/>
    <dgm:cxn modelId="{1DEB5739-02A6-4DA4-B35A-7E6C2D078C5C}" type="presParOf" srcId="{87454739-B68E-43D1-9F42-95E20236CB62}" destId="{799F6387-748D-477D-83FC-1B7C634854ED}" srcOrd="4" destOrd="0" presId="urn:microsoft.com/office/officeart/2005/8/layout/cycle5"/>
    <dgm:cxn modelId="{57E90BA5-A181-4F74-A691-F076CEB030EA}" type="presParOf" srcId="{87454739-B68E-43D1-9F42-95E20236CB62}" destId="{6444D926-2970-4F18-9BCA-44D6FDD2F026}" srcOrd="5" destOrd="0" presId="urn:microsoft.com/office/officeart/2005/8/layout/cycle5"/>
    <dgm:cxn modelId="{A020E4B0-2EEA-4B15-B6ED-4DA9C23B42D4}" type="presParOf" srcId="{87454739-B68E-43D1-9F42-95E20236CB62}" destId="{6A7ABC4E-E5F3-420E-8449-47E60DF0AB16}" srcOrd="6" destOrd="0" presId="urn:microsoft.com/office/officeart/2005/8/layout/cycle5"/>
    <dgm:cxn modelId="{46BB8F7E-1532-466F-98AE-C36729773F2D}" type="presParOf" srcId="{87454739-B68E-43D1-9F42-95E20236CB62}" destId="{5E48AD2A-99F1-456B-A220-61D8EAD7DB0D}" srcOrd="7" destOrd="0" presId="urn:microsoft.com/office/officeart/2005/8/layout/cycle5"/>
    <dgm:cxn modelId="{65F278C8-4F47-4BCE-9BFB-5878A7B33B0A}" type="presParOf" srcId="{87454739-B68E-43D1-9F42-95E20236CB62}" destId="{CEFA96AF-1EF5-47B6-93AC-16AFF939A337}" srcOrd="8" destOrd="0" presId="urn:microsoft.com/office/officeart/2005/8/layout/cycle5"/>
    <dgm:cxn modelId="{9D035255-C2F4-4CEA-9958-50DB43C4FC32}" type="presParOf" srcId="{87454739-B68E-43D1-9F42-95E20236CB62}" destId="{70476F40-295A-4D79-9504-501806DA6EE6}" srcOrd="9" destOrd="0" presId="urn:microsoft.com/office/officeart/2005/8/layout/cycle5"/>
    <dgm:cxn modelId="{C26D2E59-AE10-4B7F-BC0A-8E89FE22F5C5}" type="presParOf" srcId="{87454739-B68E-43D1-9F42-95E20236CB62}" destId="{AB3D7CB1-89BC-488A-8121-3D2846D3C7EE}" srcOrd="10" destOrd="0" presId="urn:microsoft.com/office/officeart/2005/8/layout/cycle5"/>
    <dgm:cxn modelId="{612A7CE9-4134-4EBA-A36F-FA9192B359CB}" type="presParOf" srcId="{87454739-B68E-43D1-9F42-95E20236CB62}" destId="{CFF757CE-B00A-4B9E-A8EC-3AF4B6556208}" srcOrd="11" destOrd="0" presId="urn:microsoft.com/office/officeart/2005/8/layout/cycle5"/>
    <dgm:cxn modelId="{120335AB-39F1-4449-A388-8468D1278AE1}" type="presParOf" srcId="{87454739-B68E-43D1-9F42-95E20236CB62}" destId="{928CA227-D933-4DA8-8D44-4C19FCBAA6DA}" srcOrd="12" destOrd="0" presId="urn:microsoft.com/office/officeart/2005/8/layout/cycle5"/>
    <dgm:cxn modelId="{66D8EC92-E386-4B4A-A70C-A60F32973B04}" type="presParOf" srcId="{87454739-B68E-43D1-9F42-95E20236CB62}" destId="{3209DDB8-083B-4CB9-AC63-040C648F2F28}" srcOrd="13" destOrd="0" presId="urn:microsoft.com/office/officeart/2005/8/layout/cycle5"/>
    <dgm:cxn modelId="{38A7CEA2-8FF8-426E-B2D0-A7AC7DD3B4AC}" type="presParOf" srcId="{87454739-B68E-43D1-9F42-95E20236CB62}" destId="{5232D9B7-F9B1-4B4D-8A59-CBC32295FF3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BDAF7-71EB-4D63-AE3B-6F4D30062690}">
      <dsp:nvSpPr>
        <dsp:cNvPr id="0" name=""/>
        <dsp:cNvSpPr/>
      </dsp:nvSpPr>
      <dsp:spPr>
        <a:xfrm>
          <a:off x="5744" y="0"/>
          <a:ext cx="2345965" cy="235745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2B403-1B49-464F-A486-86AD3E267349}">
      <dsp:nvSpPr>
        <dsp:cNvPr id="0" name=""/>
        <dsp:cNvSpPr/>
      </dsp:nvSpPr>
      <dsp:spPr>
        <a:xfrm>
          <a:off x="71438" y="928695"/>
          <a:ext cx="1922636" cy="47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Преемственность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</a:t>
          </a:r>
          <a:endParaRPr lang="ru-RU" sz="2000" kern="1200" dirty="0"/>
        </a:p>
      </dsp:txBody>
      <dsp:txXfrm>
        <a:off x="71438" y="928695"/>
        <a:ext cx="1922636" cy="47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91074-C769-48C7-8B50-82F4AFCE46E0}">
      <dsp:nvSpPr>
        <dsp:cNvPr id="0" name=""/>
        <dsp:cNvSpPr/>
      </dsp:nvSpPr>
      <dsp:spPr>
        <a:xfrm>
          <a:off x="2459856" y="50799"/>
          <a:ext cx="2438400" cy="2438400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 личностным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результатам</a:t>
          </a:r>
          <a:endParaRPr lang="ru-RU" sz="1600" kern="1200" dirty="0"/>
        </a:p>
      </dsp:txBody>
      <dsp:txXfrm>
        <a:off x="2784976" y="477519"/>
        <a:ext cx="1788160" cy="1097280"/>
      </dsp:txXfrm>
    </dsp:sp>
    <dsp:sp modelId="{5AB486F6-6262-4C03-90E2-929B5347E3E7}">
      <dsp:nvSpPr>
        <dsp:cNvPr id="0" name=""/>
        <dsp:cNvSpPr/>
      </dsp:nvSpPr>
      <dsp:spPr>
        <a:xfrm>
          <a:off x="3339712" y="1574800"/>
          <a:ext cx="2438400" cy="2438400"/>
        </a:xfrm>
        <a:prstGeom prst="ellipse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shade val="8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предметным результатам</a:t>
          </a:r>
          <a:endParaRPr lang="ru-RU" sz="1600" kern="1200" dirty="0"/>
        </a:p>
      </dsp:txBody>
      <dsp:txXfrm>
        <a:off x="4085457" y="2204720"/>
        <a:ext cx="1463040" cy="1341120"/>
      </dsp:txXfrm>
    </dsp:sp>
    <dsp:sp modelId="{0EA57304-CA0E-4D67-B6E8-0079CEA5F7C3}">
      <dsp:nvSpPr>
        <dsp:cNvPr id="0" name=""/>
        <dsp:cNvSpPr/>
      </dsp:nvSpPr>
      <dsp:spPr>
        <a:xfrm>
          <a:off x="1580000" y="1574800"/>
          <a:ext cx="2438400" cy="2438400"/>
        </a:xfrm>
        <a:prstGeom prst="ellipse">
          <a:avLst/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shade val="8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</a:t>
          </a:r>
          <a:r>
            <a:rPr lang="ru-RU" sz="1600" kern="1200" dirty="0" err="1" smtClean="0"/>
            <a:t>метапредметнм</a:t>
          </a:r>
          <a:r>
            <a:rPr lang="ru-RU" sz="1600" kern="1200" dirty="0" smtClean="0"/>
            <a:t> результатам</a:t>
          </a:r>
          <a:endParaRPr lang="ru-RU" sz="1600" kern="1200" dirty="0"/>
        </a:p>
      </dsp:txBody>
      <dsp:txXfrm>
        <a:off x="1809616" y="2204720"/>
        <a:ext cx="1463040" cy="134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AFE8F-A514-440A-8C80-C7D818EEE3E7}">
      <dsp:nvSpPr>
        <dsp:cNvPr id="0" name=""/>
        <dsp:cNvSpPr/>
      </dsp:nvSpPr>
      <dsp:spPr>
        <a:xfrm>
          <a:off x="0" y="0"/>
          <a:ext cx="7499350" cy="1071570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Компоненты разделов ООП ООО</a:t>
          </a:r>
          <a:endParaRPr lang="ru-RU" sz="2000" kern="1200" dirty="0"/>
        </a:p>
      </dsp:txBody>
      <dsp:txXfrm>
        <a:off x="0" y="0"/>
        <a:ext cx="7499350" cy="578647"/>
      </dsp:txXfrm>
    </dsp:sp>
    <dsp:sp modelId="{D6BC0D39-BDB8-4C79-BA30-5DBC22C6B771}">
      <dsp:nvSpPr>
        <dsp:cNvPr id="0" name=""/>
        <dsp:cNvSpPr/>
      </dsp:nvSpPr>
      <dsp:spPr>
        <a:xfrm>
          <a:off x="3661" y="557216"/>
          <a:ext cx="2497342" cy="4929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Целевого</a:t>
          </a:r>
        </a:p>
      </dsp:txBody>
      <dsp:txXfrm>
        <a:off x="3661" y="557216"/>
        <a:ext cx="2497342" cy="492922"/>
      </dsp:txXfrm>
    </dsp:sp>
    <dsp:sp modelId="{2E47E8F4-D392-469C-A37F-5D5377039EF8}">
      <dsp:nvSpPr>
        <dsp:cNvPr id="0" name=""/>
        <dsp:cNvSpPr/>
      </dsp:nvSpPr>
      <dsp:spPr>
        <a:xfrm>
          <a:off x="2501003" y="557216"/>
          <a:ext cx="2497342" cy="4929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Содержательного</a:t>
          </a:r>
          <a:endParaRPr lang="ru-RU" sz="2000" kern="1200" dirty="0"/>
        </a:p>
      </dsp:txBody>
      <dsp:txXfrm>
        <a:off x="2501003" y="557216"/>
        <a:ext cx="2497342" cy="492922"/>
      </dsp:txXfrm>
    </dsp:sp>
    <dsp:sp modelId="{C25AA834-FE16-4DC1-A033-965FAD87DBAA}">
      <dsp:nvSpPr>
        <dsp:cNvPr id="0" name=""/>
        <dsp:cNvSpPr/>
      </dsp:nvSpPr>
      <dsp:spPr>
        <a:xfrm>
          <a:off x="4998346" y="557216"/>
          <a:ext cx="2497342" cy="4929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Организационного</a:t>
          </a:r>
          <a:endParaRPr lang="ru-RU" sz="2000" kern="1200" dirty="0"/>
        </a:p>
      </dsp:txBody>
      <dsp:txXfrm>
        <a:off x="4998346" y="557216"/>
        <a:ext cx="2497342" cy="492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7CCA1-9265-495A-A48B-45D618425B21}">
      <dsp:nvSpPr>
        <dsp:cNvPr id="0" name=""/>
        <dsp:cNvSpPr/>
      </dsp:nvSpPr>
      <dsp:spPr>
        <a:xfrm>
          <a:off x="1045032" y="1789512"/>
          <a:ext cx="2024970" cy="249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деятельностьВ</a:t>
          </a:r>
          <a:r>
            <a:rPr lang="ru-RU" sz="1100" kern="1200" dirty="0" smtClean="0"/>
            <a:t> целях обеспечения индивидуальных </a:t>
          </a:r>
          <a:r>
            <a:rPr lang="ru-RU" sz="1100" kern="1200" dirty="0" err="1" smtClean="0"/>
            <a:t>потребностейобучающихся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предусматриваются:учебные</a:t>
          </a:r>
          <a:r>
            <a:rPr lang="ru-RU" sz="1100" kern="1200" dirty="0" smtClean="0"/>
            <a:t> курсы, обеспечивающие различные интересы обучающихся, в том числе </a:t>
          </a:r>
          <a:r>
            <a:rPr lang="ru-RU" sz="1100" kern="1200" dirty="0" err="1" smtClean="0"/>
            <a:t>этнокультурные;внеурочная</a:t>
          </a:r>
          <a:r>
            <a:rPr lang="ru-RU" sz="1100" kern="1200" dirty="0" smtClean="0"/>
            <a:t> деятельность</a:t>
          </a:r>
          <a:endParaRPr lang="ru-RU" sz="1100" kern="1200" dirty="0"/>
        </a:p>
      </dsp:txBody>
      <dsp:txXfrm>
        <a:off x="1045032" y="1789512"/>
        <a:ext cx="2024970" cy="2497882"/>
      </dsp:txXfrm>
    </dsp:sp>
    <dsp:sp modelId="{E18B270D-9208-4685-9429-4A99841E96E0}">
      <dsp:nvSpPr>
        <dsp:cNvPr id="0" name=""/>
        <dsp:cNvSpPr/>
      </dsp:nvSpPr>
      <dsp:spPr>
        <a:xfrm>
          <a:off x="1500205" y="71441"/>
          <a:ext cx="4605168" cy="1214982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Соотношение обязательной части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 части, формируемой участниками образовательного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процесса:</a:t>
          </a:r>
          <a:endParaRPr lang="ru-RU" sz="1600" kern="1200" dirty="0"/>
        </a:p>
      </dsp:txBody>
      <dsp:txXfrm>
        <a:off x="1500205" y="71441"/>
        <a:ext cx="4605168" cy="1214982"/>
      </dsp:txXfrm>
    </dsp:sp>
    <dsp:sp modelId="{E05760AE-E51B-4EA0-AFAB-45E1D3EF636E}">
      <dsp:nvSpPr>
        <dsp:cNvPr id="0" name=""/>
        <dsp:cNvSpPr/>
      </dsp:nvSpPr>
      <dsp:spPr>
        <a:xfrm>
          <a:off x="4797172" y="1570908"/>
          <a:ext cx="2024970" cy="431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ФГОС ООО: 70% и 30%</a:t>
          </a:r>
          <a:endParaRPr lang="ru-RU" sz="1100" kern="1200" dirty="0"/>
        </a:p>
      </dsp:txBody>
      <dsp:txXfrm>
        <a:off x="4797172" y="1570908"/>
        <a:ext cx="2024970" cy="431634"/>
      </dsp:txXfrm>
    </dsp:sp>
    <dsp:sp modelId="{B67A70AB-C421-4070-9C6B-4A93AF743CE7}">
      <dsp:nvSpPr>
        <dsp:cNvPr id="0" name=""/>
        <dsp:cNvSpPr/>
      </dsp:nvSpPr>
      <dsp:spPr>
        <a:xfrm>
          <a:off x="1052757" y="1570495"/>
          <a:ext cx="2024970" cy="473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ФГОС НОО: 80% и 20%</a:t>
          </a:r>
          <a:endParaRPr lang="ru-RU" sz="1100" kern="1200" dirty="0"/>
        </a:p>
      </dsp:txBody>
      <dsp:txXfrm>
        <a:off x="1052757" y="1570495"/>
        <a:ext cx="2024970" cy="473794"/>
      </dsp:txXfrm>
    </dsp:sp>
    <dsp:sp modelId="{FD9B1405-96E6-4EAB-99D0-712174047BBE}">
      <dsp:nvSpPr>
        <dsp:cNvPr id="0" name=""/>
        <dsp:cNvSpPr/>
      </dsp:nvSpPr>
      <dsp:spPr>
        <a:xfrm>
          <a:off x="4760864" y="2050279"/>
          <a:ext cx="2024970" cy="2097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Часть, формируемая </a:t>
          </a:r>
          <a:r>
            <a:rPr lang="ru-RU" sz="1100" kern="1200" dirty="0" err="1" smtClean="0"/>
            <a:t>участникамиобразовательного</a:t>
          </a:r>
          <a:r>
            <a:rPr lang="ru-RU" sz="1100" kern="1200" dirty="0" smtClean="0"/>
            <a:t> процесса </a:t>
          </a:r>
          <a:r>
            <a:rPr lang="ru-RU" sz="1100" kern="1200" dirty="0" err="1" smtClean="0"/>
            <a:t>предусматривает:возможность</a:t>
          </a:r>
          <a:r>
            <a:rPr lang="ru-RU" sz="1100" kern="1200" dirty="0" smtClean="0"/>
            <a:t> введения учебных предметов, курсов, </a:t>
          </a:r>
          <a:r>
            <a:rPr lang="ru-RU" sz="1100" kern="1200" dirty="0" err="1" smtClean="0"/>
            <a:t>обеспечивающихразличные</a:t>
          </a:r>
          <a:r>
            <a:rPr lang="ru-RU" sz="1100" kern="1200" dirty="0" smtClean="0"/>
            <a:t> запросы </a:t>
          </a:r>
          <a:r>
            <a:rPr lang="ru-RU" sz="1100" kern="1200" dirty="0" err="1" smtClean="0"/>
            <a:t>обучающихся,в</a:t>
          </a:r>
          <a:r>
            <a:rPr lang="ru-RU" sz="1100" kern="1200" dirty="0" smtClean="0"/>
            <a:t> том числе этнокультурные, а </a:t>
          </a:r>
          <a:r>
            <a:rPr lang="ru-RU" sz="1100" kern="1200" dirty="0" err="1" smtClean="0"/>
            <a:t>такжереализацию</a:t>
          </a:r>
          <a:r>
            <a:rPr lang="ru-RU" sz="1100" kern="1200" dirty="0" smtClean="0"/>
            <a:t> индивидуальных проектов и внеурочную </a:t>
          </a:r>
          <a:r>
            <a:rPr lang="ru-RU" sz="1100" kern="1200" dirty="0" err="1" smtClean="0"/>
            <a:t>деятельностьВ</a:t>
          </a:r>
          <a:endParaRPr lang="ru-RU" sz="1100" kern="1200" dirty="0"/>
        </a:p>
      </dsp:txBody>
      <dsp:txXfrm>
        <a:off x="4760864" y="2050279"/>
        <a:ext cx="2024970" cy="2097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4F345-D742-4BE6-98B6-5590E1D790A5}">
      <dsp:nvSpPr>
        <dsp:cNvPr id="0" name=""/>
        <dsp:cNvSpPr/>
      </dsp:nvSpPr>
      <dsp:spPr>
        <a:xfrm>
          <a:off x="1364365" y="-27024"/>
          <a:ext cx="4770619" cy="4770619"/>
        </a:xfrm>
        <a:prstGeom prst="circularArrow">
          <a:avLst>
            <a:gd name="adj1" fmla="val 5544"/>
            <a:gd name="adj2" fmla="val 330680"/>
            <a:gd name="adj3" fmla="val 13779945"/>
            <a:gd name="adj4" fmla="val 1738351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5BF49-8385-41E4-B798-8936F652008C}">
      <dsp:nvSpPr>
        <dsp:cNvPr id="0" name=""/>
        <dsp:cNvSpPr/>
      </dsp:nvSpPr>
      <dsp:spPr>
        <a:xfrm>
          <a:off x="2634659" y="2678"/>
          <a:ext cx="2230031" cy="11150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Информационно-методическое обеспечение</a:t>
          </a:r>
          <a:endParaRPr lang="ru-RU" sz="2000" kern="1200" dirty="0"/>
        </a:p>
      </dsp:txBody>
      <dsp:txXfrm>
        <a:off x="2689090" y="57109"/>
        <a:ext cx="2121169" cy="1006153"/>
      </dsp:txXfrm>
    </dsp:sp>
    <dsp:sp modelId="{41BC83B0-8989-4190-9C41-E97D7BC87E76}">
      <dsp:nvSpPr>
        <dsp:cNvPr id="0" name=""/>
        <dsp:cNvSpPr/>
      </dsp:nvSpPr>
      <dsp:spPr>
        <a:xfrm>
          <a:off x="4569468" y="1408400"/>
          <a:ext cx="2230031" cy="1115015"/>
        </a:xfrm>
        <a:prstGeom prst="roundRect">
          <a:avLst/>
        </a:prstGeom>
        <a:gradFill rotWithShape="1">
          <a:gsLst>
            <a:gs pos="0">
              <a:schemeClr val="accent3">
                <a:tint val="92000"/>
                <a:satMod val="170000"/>
              </a:schemeClr>
            </a:gs>
            <a:gs pos="15000">
              <a:schemeClr val="accent3">
                <a:tint val="92000"/>
                <a:shade val="99000"/>
                <a:satMod val="170000"/>
              </a:schemeClr>
            </a:gs>
            <a:gs pos="62000">
              <a:schemeClr val="accent3">
                <a:tint val="96000"/>
                <a:shade val="80000"/>
                <a:satMod val="170000"/>
              </a:schemeClr>
            </a:gs>
            <a:gs pos="97000">
              <a:schemeClr val="accent3">
                <a:tint val="98000"/>
                <a:shade val="63000"/>
                <a:satMod val="170000"/>
              </a:schemeClr>
            </a:gs>
            <a:gs pos="100000">
              <a:schemeClr val="accent3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Материально-техническое обеспечение</a:t>
          </a:r>
          <a:endParaRPr lang="ru-RU" sz="2000" kern="1200" dirty="0"/>
        </a:p>
      </dsp:txBody>
      <dsp:txXfrm>
        <a:off x="4623899" y="1462831"/>
        <a:ext cx="2121169" cy="1006153"/>
      </dsp:txXfrm>
    </dsp:sp>
    <dsp:sp modelId="{E979F78C-D6D1-4C81-89B6-2E644EF97B5C}">
      <dsp:nvSpPr>
        <dsp:cNvPr id="0" name=""/>
        <dsp:cNvSpPr/>
      </dsp:nvSpPr>
      <dsp:spPr>
        <a:xfrm>
          <a:off x="3830437" y="3682905"/>
          <a:ext cx="2230031" cy="1115015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Кадровое обеспечение</a:t>
          </a:r>
          <a:endParaRPr lang="ru-RU" sz="2000" kern="1200" dirty="0"/>
        </a:p>
      </dsp:txBody>
      <dsp:txXfrm>
        <a:off x="3884868" y="3737336"/>
        <a:ext cx="2121169" cy="1006153"/>
      </dsp:txXfrm>
    </dsp:sp>
    <dsp:sp modelId="{223DDC15-00B5-4879-A69F-FE358EEAD781}">
      <dsp:nvSpPr>
        <dsp:cNvPr id="0" name=""/>
        <dsp:cNvSpPr/>
      </dsp:nvSpPr>
      <dsp:spPr>
        <a:xfrm>
          <a:off x="1438881" y="3682905"/>
          <a:ext cx="2230031" cy="111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Финансовое обеспечение</a:t>
          </a:r>
          <a:endParaRPr lang="ru-RU" sz="2000" kern="1200" dirty="0"/>
        </a:p>
      </dsp:txBody>
      <dsp:txXfrm>
        <a:off x="1493312" y="3737336"/>
        <a:ext cx="2121169" cy="1006153"/>
      </dsp:txXfrm>
    </dsp:sp>
    <dsp:sp modelId="{8BC36FF0-6796-4EC7-9AC3-5415132928DE}">
      <dsp:nvSpPr>
        <dsp:cNvPr id="0" name=""/>
        <dsp:cNvSpPr/>
      </dsp:nvSpPr>
      <dsp:spPr>
        <a:xfrm>
          <a:off x="699849" y="1408400"/>
          <a:ext cx="2230031" cy="1115015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Психолого-педагогическое обеспечение</a:t>
          </a:r>
          <a:endParaRPr lang="ru-RU" sz="2000" kern="1200" dirty="0"/>
        </a:p>
      </dsp:txBody>
      <dsp:txXfrm>
        <a:off x="754280" y="1462831"/>
        <a:ext cx="2121169" cy="10061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80D2E2-D2FF-47E6-91DF-3AE89506198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6AB7E0-42E6-4823-AF41-6D466D3AE81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ртинка 31 из 470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88913"/>
            <a:ext cx="8244408" cy="64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92961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Требования к структуре основных ООП начального и основного общего </a:t>
            </a:r>
            <a:r>
              <a:rPr lang="ru-RU" sz="2800" b="1" dirty="0" err="1" smtClean="0"/>
              <a:t>образования-преемственность</a:t>
            </a:r>
            <a:r>
              <a:rPr lang="ru-RU" sz="2800" b="1" dirty="0" smtClean="0"/>
              <a:t> и развитие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01933"/>
              </p:ext>
            </p:extLst>
          </p:nvPr>
        </p:nvGraphicFramePr>
        <p:xfrm>
          <a:off x="1142976" y="1500174"/>
          <a:ext cx="749935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нутый угол 8"/>
          <p:cNvSpPr/>
          <p:nvPr/>
        </p:nvSpPr>
        <p:spPr>
          <a:xfrm>
            <a:off x="1142976" y="2714620"/>
            <a:ext cx="2500330" cy="38576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/>
          </a:p>
          <a:p>
            <a:r>
              <a:rPr lang="ru-RU" sz="1200" dirty="0"/>
              <a:t>•</a:t>
            </a:r>
            <a:r>
              <a:rPr lang="ru-RU" sz="1200" b="1" dirty="0"/>
              <a:t>Пояснительная записка;</a:t>
            </a:r>
          </a:p>
          <a:p>
            <a:endParaRPr lang="ru-RU" sz="1200" dirty="0"/>
          </a:p>
          <a:p>
            <a:r>
              <a:rPr lang="ru-RU" sz="1200" dirty="0"/>
              <a:t>•</a:t>
            </a:r>
            <a:r>
              <a:rPr lang="ru-RU" sz="1200" b="1" dirty="0"/>
              <a:t>планируемые результаты освоения обучающимися основной образовательной программы;</a:t>
            </a:r>
          </a:p>
          <a:p>
            <a:endParaRPr lang="ru-RU" sz="1200" dirty="0"/>
          </a:p>
          <a:p>
            <a:r>
              <a:rPr lang="ru-RU" sz="1200" dirty="0"/>
              <a:t>•</a:t>
            </a:r>
            <a:r>
              <a:rPr lang="ru-RU" sz="1200" b="1" dirty="0"/>
              <a:t>система оценки достижения планируемых результатов освоения основной образовательной программы</a:t>
            </a:r>
          </a:p>
          <a:p>
            <a:r>
              <a:rPr lang="ru-RU" dirty="0"/>
              <a:t>	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3714744" y="2714620"/>
            <a:ext cx="2357454" cy="378619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sz="1000" dirty="0"/>
              <a:t>•</a:t>
            </a:r>
            <a:r>
              <a:rPr lang="ru-RU" sz="1000" b="1" dirty="0"/>
              <a:t>Программа развития универсальных учебных действий, направленная на формирование компетенций обучающихся в области </a:t>
            </a:r>
            <a:r>
              <a:rPr lang="ru-RU" sz="1000" b="1" dirty="0" err="1"/>
              <a:t>использованияИК-технологий</a:t>
            </a:r>
            <a:r>
              <a:rPr lang="ru-RU" sz="1000" b="1" dirty="0"/>
              <a:t>, учебно-исследовательской и проектной деятельности; </a:t>
            </a:r>
          </a:p>
          <a:p>
            <a:endParaRPr lang="ru-RU" sz="1000" dirty="0"/>
          </a:p>
          <a:p>
            <a:r>
              <a:rPr lang="ru-RU" sz="1000" dirty="0"/>
              <a:t>•</a:t>
            </a:r>
            <a:r>
              <a:rPr lang="ru-RU" sz="1000" b="1" dirty="0"/>
              <a:t>программа отдельных учебных предметов, курсов;</a:t>
            </a:r>
          </a:p>
          <a:p>
            <a:endParaRPr lang="ru-RU" sz="1000" dirty="0"/>
          </a:p>
          <a:p>
            <a:r>
              <a:rPr lang="ru-RU" sz="1000" dirty="0"/>
              <a:t>•</a:t>
            </a:r>
            <a:r>
              <a:rPr lang="ru-RU" sz="1000" b="1" dirty="0"/>
              <a:t>программа воспитания и социализации, включающая такие направления, как духовно-нравственное развитие и воспитание обучающихся, их социализация </a:t>
            </a:r>
            <a:r>
              <a:rPr lang="ru-RU" sz="1000" b="1" dirty="0" err="1"/>
              <a:t>ипрофессиональная</a:t>
            </a:r>
            <a:r>
              <a:rPr lang="ru-RU" sz="1000" b="1" dirty="0"/>
              <a:t> ориентация, формирование экологической </a:t>
            </a:r>
            <a:r>
              <a:rPr lang="ru-RU" sz="1000" b="1" dirty="0" err="1"/>
              <a:t>культуры,культуры</a:t>
            </a:r>
            <a:r>
              <a:rPr lang="ru-RU" sz="1000" b="1" dirty="0"/>
              <a:t> здорового и безопасного образа жизни;</a:t>
            </a:r>
          </a:p>
          <a:p>
            <a:endParaRPr lang="ru-RU" sz="1000" dirty="0"/>
          </a:p>
          <a:p>
            <a:r>
              <a:rPr lang="ru-RU" sz="1000" dirty="0"/>
              <a:t>•</a:t>
            </a:r>
            <a:r>
              <a:rPr lang="ru-RU" sz="1000" b="1" dirty="0"/>
              <a:t>программа коррекционной работы.</a:t>
            </a:r>
          </a:p>
          <a:p>
            <a:r>
              <a:rPr lang="ru-RU" dirty="0"/>
              <a:t>	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6143636" y="2714620"/>
            <a:ext cx="2571768" cy="38576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•</a:t>
            </a:r>
            <a:r>
              <a:rPr lang="ru-RU" b="1" dirty="0"/>
              <a:t>Учебный план;</a:t>
            </a:r>
          </a:p>
          <a:p>
            <a:endParaRPr lang="ru-RU" dirty="0"/>
          </a:p>
          <a:p>
            <a:r>
              <a:rPr lang="ru-RU" dirty="0"/>
              <a:t>•</a:t>
            </a:r>
            <a:r>
              <a:rPr lang="ru-RU" b="1" dirty="0"/>
              <a:t>система условий реализации основной образовательной программы в соответствии с требованиями стандарта</a:t>
            </a:r>
          </a:p>
          <a:p>
            <a:r>
              <a:rPr lang="ru-RU" dirty="0"/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Требования к структуре –преемственность и развитие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77949"/>
              </p:ext>
            </p:extLst>
          </p:nvPr>
        </p:nvGraphicFramePr>
        <p:xfrm>
          <a:off x="1142976" y="1714488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357166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Требования к условиям реализации основных образовательных программ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42988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требований к кадровым условиям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071538" y="1428736"/>
            <a:ext cx="8072462" cy="47863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Приведены в соответствие с новым Порядком аттестации педагогических работников государственных и муниципальных образовательных учреждений</a:t>
            </a:r>
          </a:p>
          <a:p>
            <a:endParaRPr lang="ru-RU" dirty="0"/>
          </a:p>
          <a:p>
            <a:r>
              <a:rPr lang="ru-RU" dirty="0"/>
              <a:t>•Соответствие уровня </a:t>
            </a:r>
            <a:r>
              <a:rPr lang="ru-RU" dirty="0" smtClean="0"/>
              <a:t>квалификации работников </a:t>
            </a:r>
            <a:r>
              <a:rPr lang="ru-RU" dirty="0"/>
              <a:t>образовательного учреждения требованиям, предъявляемым к квалификационным категориям (первой или высшей), </a:t>
            </a:r>
            <a:r>
              <a:rPr lang="ru-RU" dirty="0" smtClean="0"/>
              <a:t>а также </a:t>
            </a:r>
            <a:r>
              <a:rPr lang="ru-RU" dirty="0"/>
              <a:t>занимаемым ими должностям устанавливается при их аттестации. </a:t>
            </a:r>
          </a:p>
          <a:p>
            <a:endParaRPr lang="ru-RU" dirty="0"/>
          </a:p>
          <a:p>
            <a:r>
              <a:rPr lang="ru-RU" dirty="0"/>
              <a:t>•Непрерывность </a:t>
            </a:r>
            <a:r>
              <a:rPr lang="ru-RU" dirty="0" smtClean="0"/>
              <a:t>профессионального развития </a:t>
            </a:r>
            <a:r>
              <a:rPr lang="ru-RU" dirty="0"/>
              <a:t>педагогических работников образовательного </a:t>
            </a:r>
            <a:r>
              <a:rPr lang="ru-RU" dirty="0" smtClean="0"/>
              <a:t>учреждения должна </a:t>
            </a:r>
            <a:r>
              <a:rPr lang="ru-RU" dirty="0"/>
              <a:t>обеспечиваться освоением ими дополнительных профессиональных образовательных программ в объеме не менее 108 часов и не реже одного раза в пять лет </a:t>
            </a:r>
          </a:p>
          <a:p>
            <a:r>
              <a:rPr lang="ru-RU" dirty="0"/>
              <a:t>Особенности требований к кадровым условиям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требований к финансово-экономическим условиям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000100" y="1500174"/>
            <a:ext cx="7858180" cy="49292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1.Требования приведены в соответствие с </a:t>
            </a:r>
            <a:r>
              <a:rPr lang="ru-RU" dirty="0" smtClean="0"/>
              <a:t>ФЗ-83 Финансовое </a:t>
            </a:r>
            <a:r>
              <a:rPr lang="ru-RU" dirty="0"/>
              <a:t>обеспечение реализации ООП </a:t>
            </a:r>
            <a:r>
              <a:rPr lang="ru-RU" dirty="0" smtClean="0"/>
              <a:t>осуществляется на </a:t>
            </a:r>
            <a:r>
              <a:rPr lang="ru-RU" dirty="0"/>
              <a:t>основе государственного </a:t>
            </a:r>
            <a:r>
              <a:rPr lang="ru-RU" dirty="0" smtClean="0"/>
              <a:t>задания учредителя </a:t>
            </a:r>
            <a:r>
              <a:rPr lang="ru-RU" dirty="0"/>
              <a:t>по оказанию государственных образовательных </a:t>
            </a:r>
            <a:r>
              <a:rPr lang="ru-RU" dirty="0" smtClean="0"/>
              <a:t>услуг в </a:t>
            </a:r>
            <a:r>
              <a:rPr lang="ru-RU" dirty="0"/>
              <a:t>соответствии с требованиями Стандарта.</a:t>
            </a:r>
          </a:p>
          <a:p>
            <a:r>
              <a:rPr lang="ru-RU" dirty="0"/>
              <a:t>2.Дано </a:t>
            </a:r>
            <a:r>
              <a:rPr lang="ru-RU" dirty="0" smtClean="0"/>
              <a:t>определение норматива </a:t>
            </a:r>
            <a:r>
              <a:rPr lang="ru-RU" dirty="0"/>
              <a:t>финансового обеспечения</a:t>
            </a:r>
          </a:p>
          <a:p>
            <a:r>
              <a:rPr lang="ru-RU" dirty="0"/>
              <a:t>муниципальных образовательных учреждений на одного </a:t>
            </a:r>
            <a:r>
              <a:rPr lang="ru-RU" dirty="0" smtClean="0"/>
              <a:t>обучающегося(регионального </a:t>
            </a:r>
            <a:r>
              <a:rPr lang="ru-RU" dirty="0" err="1"/>
              <a:t>подушевого</a:t>
            </a:r>
            <a:r>
              <a:rPr lang="ru-RU" dirty="0"/>
              <a:t> норматива финансового обеспечения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3</a:t>
            </a:r>
            <a:r>
              <a:rPr lang="ru-RU" dirty="0"/>
              <a:t>. Зафиксировано: норматив </a:t>
            </a:r>
            <a:r>
              <a:rPr lang="ru-RU" dirty="0" smtClean="0"/>
              <a:t>включает затраты </a:t>
            </a:r>
            <a:r>
              <a:rPr lang="ru-RU" dirty="0"/>
              <a:t>рабочего времени педагогических </a:t>
            </a:r>
            <a:r>
              <a:rPr lang="ru-RU" dirty="0" smtClean="0"/>
              <a:t>работников на </a:t>
            </a:r>
            <a:r>
              <a:rPr lang="ru-RU" dirty="0"/>
              <a:t>аудиторную и внеурочную деятельность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Установлено: </a:t>
            </a:r>
            <a:r>
              <a:rPr lang="ru-RU" dirty="0" smtClean="0"/>
              <a:t>норматив должен обеспечить реализацию основной образовательной </a:t>
            </a:r>
            <a:r>
              <a:rPr lang="ru-RU" dirty="0"/>
              <a:t>программы основного общего </a:t>
            </a:r>
            <a:r>
              <a:rPr lang="ru-RU" dirty="0" smtClean="0"/>
              <a:t>образования в </a:t>
            </a:r>
            <a:r>
              <a:rPr lang="ru-RU" dirty="0"/>
              <a:t>соответствии с требованиями Стандарта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Особенности требований к материально-техническим и информационным условиям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862150" cy="5176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1142984"/>
            <a:ext cx="757242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Усилены требования к школьной инфраструктуре, оборудованию, </a:t>
            </a:r>
          </a:p>
          <a:p>
            <a:r>
              <a:rPr lang="ru-RU" b="1" dirty="0"/>
              <a:t>информационной образовательной среде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143108" y="1714488"/>
            <a:ext cx="228601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ОУ должны</a:t>
            </a:r>
          </a:p>
          <a:p>
            <a:pPr algn="ctr"/>
            <a:r>
              <a:rPr lang="ru-RU" sz="1600" b="1" dirty="0"/>
              <a:t>и</a:t>
            </a:r>
            <a:r>
              <a:rPr lang="ru-RU" sz="1600" b="1" dirty="0" smtClean="0"/>
              <a:t>меть</a:t>
            </a:r>
            <a:endParaRPr lang="ru-RU" sz="1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643570" y="1785926"/>
            <a:ext cx="300039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условия </a:t>
            </a:r>
          </a:p>
          <a:p>
            <a:r>
              <a:rPr lang="ru-RU" sz="1600" b="1" dirty="0"/>
              <a:t>должны</a:t>
            </a:r>
          </a:p>
          <a:p>
            <a:r>
              <a:rPr lang="ru-RU" sz="1600" b="1" dirty="0"/>
              <a:t>обеспечивать</a:t>
            </a:r>
          </a:p>
          <a:p>
            <a:r>
              <a:rPr lang="ru-RU" sz="1600" b="1" dirty="0"/>
              <a:t>возможность </a:t>
            </a:r>
            <a:endParaRPr lang="ru-RU" sz="1600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85786" y="2928934"/>
            <a:ext cx="2643206" cy="85725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/>
              <a:t>иинформационно-библиотечные</a:t>
            </a:r>
            <a:r>
              <a:rPr lang="ru-RU" sz="1200" b="1" dirty="0" smtClean="0"/>
              <a:t> </a:t>
            </a:r>
            <a:r>
              <a:rPr lang="ru-RU" sz="1200" b="1" dirty="0"/>
              <a:t>центры с </a:t>
            </a:r>
            <a:r>
              <a:rPr lang="ru-RU" sz="1200" b="1" dirty="0" err="1" smtClean="0"/>
              <a:t>медиатекой</a:t>
            </a:r>
            <a:endParaRPr lang="ru-RU" sz="1200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428992" y="3071810"/>
            <a:ext cx="2214578" cy="128588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Учебные </a:t>
            </a:r>
            <a:r>
              <a:rPr lang="ru-RU" sz="1200" b="1" dirty="0" smtClean="0"/>
              <a:t>кабинеты с </a:t>
            </a:r>
            <a:r>
              <a:rPr lang="ru-RU" sz="1200" b="1" dirty="0"/>
              <a:t>АРМ </a:t>
            </a:r>
          </a:p>
          <a:p>
            <a:r>
              <a:rPr lang="ru-RU" sz="1200" b="1" dirty="0"/>
              <a:t>учителя и ученика и</a:t>
            </a:r>
          </a:p>
          <a:p>
            <a:r>
              <a:rPr lang="ru-RU" sz="1200" b="1" dirty="0"/>
              <a:t>помещения для внеурочной </a:t>
            </a:r>
          </a:p>
          <a:p>
            <a:r>
              <a:rPr lang="ru-RU" sz="1200" b="1" dirty="0"/>
              <a:t>деятельности </a:t>
            </a:r>
            <a:endParaRPr lang="ru-RU" sz="1200" dirty="0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142976" y="4089289"/>
            <a:ext cx="2857520" cy="12144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/>
              <a:t>Медиатекой</a:t>
            </a:r>
            <a:r>
              <a:rPr lang="ru-RU" sz="1200" b="1" dirty="0" smtClean="0"/>
              <a:t> полные </a:t>
            </a:r>
            <a:r>
              <a:rPr lang="ru-RU" sz="1200" b="1" dirty="0"/>
              <a:t>комплекты технического оснащения и </a:t>
            </a:r>
            <a:r>
              <a:rPr lang="ru-RU" sz="1200" b="1" dirty="0" smtClean="0"/>
              <a:t>оборудования всех </a:t>
            </a:r>
            <a:r>
              <a:rPr lang="ru-RU" sz="1200" b="1" dirty="0"/>
              <a:t>предметных </a:t>
            </a:r>
            <a:r>
              <a:rPr lang="ru-RU" sz="1200" b="1" dirty="0" smtClean="0"/>
              <a:t>областей и </a:t>
            </a:r>
            <a:r>
              <a:rPr lang="ru-RU" sz="1200" b="1" dirty="0"/>
              <a:t>внеурочной деятельности</a:t>
            </a:r>
            <a:endParaRPr lang="ru-RU" sz="1200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142976" y="5286388"/>
            <a:ext cx="3071834" cy="114300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цифровые </a:t>
            </a:r>
            <a:r>
              <a:rPr lang="ru-RU" sz="1200" b="1" dirty="0"/>
              <a:t>образовательные ресурсы, ИКТ оборудование, </a:t>
            </a:r>
            <a:r>
              <a:rPr lang="ru-RU" sz="1200" b="1" dirty="0" smtClean="0"/>
              <a:t>коммуникационные каналы</a:t>
            </a:r>
            <a:r>
              <a:rPr lang="ru-RU" sz="1200" b="1" dirty="0"/>
              <a:t>, </a:t>
            </a:r>
            <a:r>
              <a:rPr lang="ru-RU" sz="1200" b="1" dirty="0" smtClean="0"/>
              <a:t>технологии информационно</a:t>
            </a:r>
            <a:endParaRPr lang="ru-RU" sz="1200" dirty="0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215074" y="3286124"/>
            <a:ext cx="2643206" cy="107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реализации ООП,</a:t>
            </a:r>
          </a:p>
          <a:p>
            <a:r>
              <a:rPr lang="ru-RU" sz="1200" b="1" dirty="0"/>
              <a:t>достижения требований </a:t>
            </a:r>
          </a:p>
          <a:p>
            <a:r>
              <a:rPr lang="ru-RU" sz="1200" b="1" dirty="0"/>
              <a:t>к результатам</a:t>
            </a:r>
            <a:endParaRPr lang="ru-RU" sz="1200" dirty="0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061291" y="4500570"/>
            <a:ext cx="2786082" cy="85725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осуществление</a:t>
            </a:r>
            <a:endParaRPr lang="ru-RU" sz="1200" b="1" dirty="0"/>
          </a:p>
          <a:p>
            <a:r>
              <a:rPr lang="ru-RU" sz="1200" b="1" dirty="0"/>
              <a:t>управления: взаимодействие, </a:t>
            </a:r>
          </a:p>
          <a:p>
            <a:r>
              <a:rPr lang="ru-RU" sz="1200" b="1" dirty="0"/>
              <a:t>мониторинги, анализ, планирование </a:t>
            </a:r>
            <a:endParaRPr lang="ru-RU" sz="1200" dirty="0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072198" y="5517232"/>
            <a:ext cx="2928958" cy="1055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выполнения </a:t>
            </a:r>
            <a:r>
              <a:rPr lang="ru-RU" b="1" dirty="0" err="1"/>
              <a:t>новыхСанПиН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введения ФГОС ООО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61420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92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Пилотные школы по введению ФГОС ООО в городе Туле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488832" cy="503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3635896" y="2636912"/>
            <a:ext cx="1467945" cy="648072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МБОУГ № 2</a:t>
            </a:r>
            <a:endParaRPr lang="ru-RU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4369869" y="1978508"/>
            <a:ext cx="1830256" cy="648072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МБО-СОШ  № 56 </a:t>
            </a:r>
            <a:endParaRPr lang="ru-RU" dirty="0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5472864" y="2941712"/>
            <a:ext cx="1467945" cy="648072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МБОУЛ№ 4</a:t>
            </a:r>
            <a:endParaRPr lang="ru-RU" dirty="0"/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4369870" y="4077072"/>
            <a:ext cx="1830256" cy="792088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МБОУ-СОШ  № 71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03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dirty="0"/>
              <a:t>Введение стандарта второго поколения во многом изменит школьную жизнь ребенка. Речь идет о новых формах организации обучения, новых образовательных технологиях, новой от-крытой информационно образовательной </a:t>
            </a:r>
            <a:r>
              <a:rPr lang="ru-RU" dirty="0" smtClean="0"/>
              <a:t>среде. </a:t>
            </a: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очень серьезная и ответственная работа, в ходе которой могут возникнуть трудности и проблемы. Но ее конечный </a:t>
            </a:r>
            <a:r>
              <a:rPr lang="ru-RU" dirty="0" smtClean="0"/>
              <a:t>результат принесет </a:t>
            </a:r>
            <a:r>
              <a:rPr lang="ru-RU" dirty="0"/>
              <a:t>радость и удовлетворение всем участникам образовательного процесса. А главное — мы вырастим образованного и достойного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90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Переход на ФГОС ООО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752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первого сентября 2013 года может быть осуществлен переход на ФГОС основного общего образования «по мере готовности»образовательных учреждений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действий по модернизации общего образования на 2011 -2015 годы  УТВЕРЖДЕН Распоряжением Правительства Российской Федерации от 7 сентября 2010 г.</a:t>
            </a: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 ООО утвержден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приказом Министерства образования</a:t>
            </a:r>
          </a:p>
          <a:p>
            <a:pPr marL="0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науки Российской Федерации</a:t>
            </a:r>
          </a:p>
          <a:p>
            <a:pPr marL="0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«17» 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декабря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2010 г. №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1897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Требует ли ЖИЗНЬ новой работы с содержанием образования?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4" name="Group 7"/>
          <p:cNvGrpSpPr>
            <a:grpSpLocks noGrp="1"/>
          </p:cNvGrpSpPr>
          <p:nvPr/>
        </p:nvGrpSpPr>
        <p:grpSpPr bwMode="auto">
          <a:xfrm>
            <a:off x="1435100" y="1447800"/>
            <a:ext cx="1493826" cy="1052506"/>
            <a:chOff x="2880" y="2118"/>
            <a:chExt cx="1207" cy="1073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962" y="2240"/>
              <a:ext cx="856" cy="914"/>
            </a:xfrm>
            <a:custGeom>
              <a:avLst/>
              <a:gdLst>
                <a:gd name="T0" fmla="*/ 1 w 2566"/>
                <a:gd name="T1" fmla="*/ 0 h 2741"/>
                <a:gd name="T2" fmla="*/ 1 w 2566"/>
                <a:gd name="T3" fmla="*/ 4 h 2741"/>
                <a:gd name="T4" fmla="*/ 0 w 2566"/>
                <a:gd name="T5" fmla="*/ 7 h 2741"/>
                <a:gd name="T6" fmla="*/ 4 w 2566"/>
                <a:gd name="T7" fmla="*/ 10 h 2741"/>
                <a:gd name="T8" fmla="*/ 0 w 2566"/>
                <a:gd name="T9" fmla="*/ 20 h 2741"/>
                <a:gd name="T10" fmla="*/ 7 w 2566"/>
                <a:gd name="T11" fmla="*/ 34 h 2741"/>
                <a:gd name="T12" fmla="*/ 22 w 2566"/>
                <a:gd name="T13" fmla="*/ 32 h 2741"/>
                <a:gd name="T14" fmla="*/ 32 w 2566"/>
                <a:gd name="T15" fmla="*/ 23 h 2741"/>
                <a:gd name="T16" fmla="*/ 22 w 2566"/>
                <a:gd name="T17" fmla="*/ 3 h 2741"/>
                <a:gd name="T18" fmla="*/ 1 w 2566"/>
                <a:gd name="T19" fmla="*/ 0 h 2741"/>
                <a:gd name="T20" fmla="*/ 1 w 2566"/>
                <a:gd name="T21" fmla="*/ 0 h 27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66" h="2741">
                  <a:moveTo>
                    <a:pt x="92" y="0"/>
                  </a:moveTo>
                  <a:lnTo>
                    <a:pt x="94" y="307"/>
                  </a:lnTo>
                  <a:lnTo>
                    <a:pt x="10" y="530"/>
                  </a:lnTo>
                  <a:lnTo>
                    <a:pt x="364" y="818"/>
                  </a:lnTo>
                  <a:lnTo>
                    <a:pt x="0" y="1593"/>
                  </a:lnTo>
                  <a:lnTo>
                    <a:pt x="560" y="2741"/>
                  </a:lnTo>
                  <a:lnTo>
                    <a:pt x="1750" y="2587"/>
                  </a:lnTo>
                  <a:lnTo>
                    <a:pt x="2566" y="1882"/>
                  </a:lnTo>
                  <a:lnTo>
                    <a:pt x="1775" y="2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933" y="2550"/>
              <a:ext cx="194" cy="326"/>
            </a:xfrm>
            <a:custGeom>
              <a:avLst/>
              <a:gdLst>
                <a:gd name="T0" fmla="*/ 4 w 582"/>
                <a:gd name="T1" fmla="*/ 0 h 978"/>
                <a:gd name="T2" fmla="*/ 0 w 582"/>
                <a:gd name="T3" fmla="*/ 1 h 978"/>
                <a:gd name="T4" fmla="*/ 0 w 582"/>
                <a:gd name="T5" fmla="*/ 2 h 978"/>
                <a:gd name="T6" fmla="*/ 7 w 582"/>
                <a:gd name="T7" fmla="*/ 12 h 978"/>
                <a:gd name="T8" fmla="*/ 4 w 582"/>
                <a:gd name="T9" fmla="*/ 2 h 978"/>
                <a:gd name="T10" fmla="*/ 4 w 582"/>
                <a:gd name="T11" fmla="*/ 0 h 978"/>
                <a:gd name="T12" fmla="*/ 4 w 582"/>
                <a:gd name="T13" fmla="*/ 0 h 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2" h="978">
                  <a:moveTo>
                    <a:pt x="300" y="0"/>
                  </a:moveTo>
                  <a:lnTo>
                    <a:pt x="0" y="48"/>
                  </a:lnTo>
                  <a:lnTo>
                    <a:pt x="37" y="135"/>
                  </a:lnTo>
                  <a:lnTo>
                    <a:pt x="582" y="978"/>
                  </a:lnTo>
                  <a:lnTo>
                    <a:pt x="339" y="12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908" y="2710"/>
              <a:ext cx="482" cy="458"/>
            </a:xfrm>
            <a:custGeom>
              <a:avLst/>
              <a:gdLst>
                <a:gd name="T0" fmla="*/ 3 w 1445"/>
                <a:gd name="T1" fmla="*/ 0 h 1374"/>
                <a:gd name="T2" fmla="*/ 0 w 1445"/>
                <a:gd name="T3" fmla="*/ 1 h 1374"/>
                <a:gd name="T4" fmla="*/ 8 w 1445"/>
                <a:gd name="T5" fmla="*/ 17 h 1374"/>
                <a:gd name="T6" fmla="*/ 18 w 1445"/>
                <a:gd name="T7" fmla="*/ 16 h 1374"/>
                <a:gd name="T8" fmla="*/ 9 w 1445"/>
                <a:gd name="T9" fmla="*/ 15 h 1374"/>
                <a:gd name="T10" fmla="*/ 3 w 1445"/>
                <a:gd name="T11" fmla="*/ 2 h 1374"/>
                <a:gd name="T12" fmla="*/ 3 w 1445"/>
                <a:gd name="T13" fmla="*/ 0 h 1374"/>
                <a:gd name="T14" fmla="*/ 3 w 1445"/>
                <a:gd name="T15" fmla="*/ 0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5" h="1374">
                  <a:moveTo>
                    <a:pt x="247" y="0"/>
                  </a:moveTo>
                  <a:lnTo>
                    <a:pt x="0" y="93"/>
                  </a:lnTo>
                  <a:lnTo>
                    <a:pt x="656" y="1374"/>
                  </a:lnTo>
                  <a:lnTo>
                    <a:pt x="1445" y="1331"/>
                  </a:lnTo>
                  <a:lnTo>
                    <a:pt x="719" y="1182"/>
                  </a:lnTo>
                  <a:lnTo>
                    <a:pt x="204" y="156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891" y="2128"/>
              <a:ext cx="564" cy="285"/>
            </a:xfrm>
            <a:custGeom>
              <a:avLst/>
              <a:gdLst>
                <a:gd name="T0" fmla="*/ 18 w 1694"/>
                <a:gd name="T1" fmla="*/ 0 h 855"/>
                <a:gd name="T2" fmla="*/ 0 w 1694"/>
                <a:gd name="T3" fmla="*/ 3 h 855"/>
                <a:gd name="T4" fmla="*/ 0 w 1694"/>
                <a:gd name="T5" fmla="*/ 4 h 855"/>
                <a:gd name="T6" fmla="*/ 17 w 1694"/>
                <a:gd name="T7" fmla="*/ 11 h 855"/>
                <a:gd name="T8" fmla="*/ 21 w 1694"/>
                <a:gd name="T9" fmla="*/ 9 h 855"/>
                <a:gd name="T10" fmla="*/ 10 w 1694"/>
                <a:gd name="T11" fmla="*/ 6 h 855"/>
                <a:gd name="T12" fmla="*/ 19 w 1694"/>
                <a:gd name="T13" fmla="*/ 1 h 855"/>
                <a:gd name="T14" fmla="*/ 18 w 1694"/>
                <a:gd name="T15" fmla="*/ 0 h 855"/>
                <a:gd name="T16" fmla="*/ 18 w 1694"/>
                <a:gd name="T17" fmla="*/ 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4" h="855">
                  <a:moveTo>
                    <a:pt x="1463" y="0"/>
                  </a:moveTo>
                  <a:lnTo>
                    <a:pt x="20" y="275"/>
                  </a:lnTo>
                  <a:lnTo>
                    <a:pt x="0" y="335"/>
                  </a:lnTo>
                  <a:lnTo>
                    <a:pt x="1389" y="855"/>
                  </a:lnTo>
                  <a:lnTo>
                    <a:pt x="1694" y="731"/>
                  </a:lnTo>
                  <a:lnTo>
                    <a:pt x="845" y="455"/>
                  </a:lnTo>
                  <a:lnTo>
                    <a:pt x="1509" y="7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904" y="2371"/>
              <a:ext cx="602" cy="272"/>
            </a:xfrm>
            <a:custGeom>
              <a:avLst/>
              <a:gdLst>
                <a:gd name="T0" fmla="*/ 3 w 1806"/>
                <a:gd name="T1" fmla="*/ 0 h 816"/>
                <a:gd name="T2" fmla="*/ 0 w 1806"/>
                <a:gd name="T3" fmla="*/ 1 h 816"/>
                <a:gd name="T4" fmla="*/ 0 w 1806"/>
                <a:gd name="T5" fmla="*/ 2 h 816"/>
                <a:gd name="T6" fmla="*/ 17 w 1806"/>
                <a:gd name="T7" fmla="*/ 10 h 816"/>
                <a:gd name="T8" fmla="*/ 22 w 1806"/>
                <a:gd name="T9" fmla="*/ 8 h 816"/>
                <a:gd name="T10" fmla="*/ 22 w 1806"/>
                <a:gd name="T11" fmla="*/ 7 h 816"/>
                <a:gd name="T12" fmla="*/ 19 w 1806"/>
                <a:gd name="T13" fmla="*/ 7 h 816"/>
                <a:gd name="T14" fmla="*/ 17 w 1806"/>
                <a:gd name="T15" fmla="*/ 8 h 816"/>
                <a:gd name="T16" fmla="*/ 3 w 1806"/>
                <a:gd name="T17" fmla="*/ 2 h 816"/>
                <a:gd name="T18" fmla="*/ 3 w 1806"/>
                <a:gd name="T19" fmla="*/ 0 h 816"/>
                <a:gd name="T20" fmla="*/ 3 w 1806"/>
                <a:gd name="T21" fmla="*/ 0 h 8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6" h="816">
                  <a:moveTo>
                    <a:pt x="241" y="0"/>
                  </a:moveTo>
                  <a:lnTo>
                    <a:pt x="0" y="101"/>
                  </a:lnTo>
                  <a:lnTo>
                    <a:pt x="0" y="172"/>
                  </a:lnTo>
                  <a:lnTo>
                    <a:pt x="1349" y="816"/>
                  </a:lnTo>
                  <a:lnTo>
                    <a:pt x="1779" y="687"/>
                  </a:lnTo>
                  <a:lnTo>
                    <a:pt x="1806" y="570"/>
                  </a:lnTo>
                  <a:lnTo>
                    <a:pt x="1574" y="551"/>
                  </a:lnTo>
                  <a:lnTo>
                    <a:pt x="1344" y="636"/>
                  </a:lnTo>
                  <a:lnTo>
                    <a:pt x="207" y="12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010" y="2500"/>
              <a:ext cx="454" cy="360"/>
            </a:xfrm>
            <a:custGeom>
              <a:avLst/>
              <a:gdLst>
                <a:gd name="T0" fmla="*/ 0 w 1360"/>
                <a:gd name="T1" fmla="*/ 1 h 1080"/>
                <a:gd name="T2" fmla="*/ 0 w 1360"/>
                <a:gd name="T3" fmla="*/ 2 h 1080"/>
                <a:gd name="T4" fmla="*/ 0 w 1360"/>
                <a:gd name="T5" fmla="*/ 4 h 1080"/>
                <a:gd name="T6" fmla="*/ 1 w 1360"/>
                <a:gd name="T7" fmla="*/ 5 h 1080"/>
                <a:gd name="T8" fmla="*/ 3 w 1360"/>
                <a:gd name="T9" fmla="*/ 5 h 1080"/>
                <a:gd name="T10" fmla="*/ 10 w 1360"/>
                <a:gd name="T11" fmla="*/ 10 h 1080"/>
                <a:gd name="T12" fmla="*/ 13 w 1360"/>
                <a:gd name="T13" fmla="*/ 13 h 1080"/>
                <a:gd name="T14" fmla="*/ 15 w 1360"/>
                <a:gd name="T15" fmla="*/ 13 h 1080"/>
                <a:gd name="T16" fmla="*/ 15 w 1360"/>
                <a:gd name="T17" fmla="*/ 10 h 1080"/>
                <a:gd name="T18" fmla="*/ 17 w 1360"/>
                <a:gd name="T19" fmla="*/ 6 h 1080"/>
                <a:gd name="T20" fmla="*/ 13 w 1360"/>
                <a:gd name="T21" fmla="*/ 6 h 1080"/>
                <a:gd name="T22" fmla="*/ 1 w 1360"/>
                <a:gd name="T23" fmla="*/ 0 h 1080"/>
                <a:gd name="T24" fmla="*/ 0 w 1360"/>
                <a:gd name="T25" fmla="*/ 1 h 1080"/>
                <a:gd name="T26" fmla="*/ 0 w 1360"/>
                <a:gd name="T27" fmla="*/ 1 h 1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0" h="1080">
                  <a:moveTo>
                    <a:pt x="6" y="59"/>
                  </a:moveTo>
                  <a:lnTo>
                    <a:pt x="0" y="180"/>
                  </a:lnTo>
                  <a:lnTo>
                    <a:pt x="10" y="314"/>
                  </a:lnTo>
                  <a:lnTo>
                    <a:pt x="78" y="384"/>
                  </a:lnTo>
                  <a:lnTo>
                    <a:pt x="226" y="419"/>
                  </a:lnTo>
                  <a:lnTo>
                    <a:pt x="805" y="844"/>
                  </a:lnTo>
                  <a:lnTo>
                    <a:pt x="1060" y="1040"/>
                  </a:lnTo>
                  <a:lnTo>
                    <a:pt x="1244" y="1080"/>
                  </a:lnTo>
                  <a:lnTo>
                    <a:pt x="1219" y="835"/>
                  </a:lnTo>
                  <a:lnTo>
                    <a:pt x="1360" y="465"/>
                  </a:lnTo>
                  <a:lnTo>
                    <a:pt x="1075" y="450"/>
                  </a:lnTo>
                  <a:lnTo>
                    <a:pt x="50" y="0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286" y="2193"/>
              <a:ext cx="549" cy="130"/>
            </a:xfrm>
            <a:custGeom>
              <a:avLst/>
              <a:gdLst>
                <a:gd name="T0" fmla="*/ 0 w 1646"/>
                <a:gd name="T1" fmla="*/ 4 h 390"/>
                <a:gd name="T2" fmla="*/ 1 w 1646"/>
                <a:gd name="T3" fmla="*/ 3 h 390"/>
                <a:gd name="T4" fmla="*/ 2 w 1646"/>
                <a:gd name="T5" fmla="*/ 3 h 390"/>
                <a:gd name="T6" fmla="*/ 3 w 1646"/>
                <a:gd name="T7" fmla="*/ 3 h 390"/>
                <a:gd name="T8" fmla="*/ 5 w 1646"/>
                <a:gd name="T9" fmla="*/ 2 h 390"/>
                <a:gd name="T10" fmla="*/ 6 w 1646"/>
                <a:gd name="T11" fmla="*/ 2 h 390"/>
                <a:gd name="T12" fmla="*/ 7 w 1646"/>
                <a:gd name="T13" fmla="*/ 2 h 390"/>
                <a:gd name="T14" fmla="*/ 9 w 1646"/>
                <a:gd name="T15" fmla="*/ 1 h 390"/>
                <a:gd name="T16" fmla="*/ 10 w 1646"/>
                <a:gd name="T17" fmla="*/ 1 h 390"/>
                <a:gd name="T18" fmla="*/ 11 w 1646"/>
                <a:gd name="T19" fmla="*/ 1 h 390"/>
                <a:gd name="T20" fmla="*/ 13 w 1646"/>
                <a:gd name="T21" fmla="*/ 1 h 390"/>
                <a:gd name="T22" fmla="*/ 14 w 1646"/>
                <a:gd name="T23" fmla="*/ 0 h 390"/>
                <a:gd name="T24" fmla="*/ 15 w 1646"/>
                <a:gd name="T25" fmla="*/ 0 h 390"/>
                <a:gd name="T26" fmla="*/ 20 w 1646"/>
                <a:gd name="T27" fmla="*/ 1 h 390"/>
                <a:gd name="T28" fmla="*/ 2 w 1646"/>
                <a:gd name="T29" fmla="*/ 5 h 390"/>
                <a:gd name="T30" fmla="*/ 0 w 1646"/>
                <a:gd name="T31" fmla="*/ 4 h 390"/>
                <a:gd name="T32" fmla="*/ 0 w 1646"/>
                <a:gd name="T33" fmla="*/ 4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6" h="390">
                  <a:moveTo>
                    <a:pt x="0" y="292"/>
                  </a:moveTo>
                  <a:lnTo>
                    <a:pt x="53" y="273"/>
                  </a:lnTo>
                  <a:lnTo>
                    <a:pt x="191" y="238"/>
                  </a:lnTo>
                  <a:lnTo>
                    <a:pt x="281" y="216"/>
                  </a:lnTo>
                  <a:lnTo>
                    <a:pt x="383" y="190"/>
                  </a:lnTo>
                  <a:lnTo>
                    <a:pt x="490" y="165"/>
                  </a:lnTo>
                  <a:lnTo>
                    <a:pt x="602" y="139"/>
                  </a:lnTo>
                  <a:lnTo>
                    <a:pt x="715" y="112"/>
                  </a:lnTo>
                  <a:lnTo>
                    <a:pt x="822" y="87"/>
                  </a:lnTo>
                  <a:lnTo>
                    <a:pt x="924" y="64"/>
                  </a:lnTo>
                  <a:lnTo>
                    <a:pt x="1014" y="43"/>
                  </a:lnTo>
                  <a:lnTo>
                    <a:pt x="1150" y="12"/>
                  </a:lnTo>
                  <a:lnTo>
                    <a:pt x="1202" y="0"/>
                  </a:lnTo>
                  <a:lnTo>
                    <a:pt x="1646" y="75"/>
                  </a:lnTo>
                  <a:lnTo>
                    <a:pt x="158" y="39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279" y="2664"/>
              <a:ext cx="86" cy="139"/>
            </a:xfrm>
            <a:custGeom>
              <a:avLst/>
              <a:gdLst>
                <a:gd name="T0" fmla="*/ 1 w 259"/>
                <a:gd name="T1" fmla="*/ 0 h 417"/>
                <a:gd name="T2" fmla="*/ 3 w 259"/>
                <a:gd name="T3" fmla="*/ 0 h 417"/>
                <a:gd name="T4" fmla="*/ 2 w 259"/>
                <a:gd name="T5" fmla="*/ 3 h 417"/>
                <a:gd name="T6" fmla="*/ 1 w 259"/>
                <a:gd name="T7" fmla="*/ 5 h 417"/>
                <a:gd name="T8" fmla="*/ 0 w 259"/>
                <a:gd name="T9" fmla="*/ 4 h 417"/>
                <a:gd name="T10" fmla="*/ 0 w 259"/>
                <a:gd name="T11" fmla="*/ 1 h 417"/>
                <a:gd name="T12" fmla="*/ 1 w 259"/>
                <a:gd name="T13" fmla="*/ 0 h 417"/>
                <a:gd name="T14" fmla="*/ 1 w 259"/>
                <a:gd name="T15" fmla="*/ 0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" h="417">
                  <a:moveTo>
                    <a:pt x="75" y="0"/>
                  </a:moveTo>
                  <a:lnTo>
                    <a:pt x="259" y="21"/>
                  </a:lnTo>
                  <a:lnTo>
                    <a:pt x="135" y="241"/>
                  </a:lnTo>
                  <a:lnTo>
                    <a:pt x="110" y="417"/>
                  </a:lnTo>
                  <a:lnTo>
                    <a:pt x="0" y="350"/>
                  </a:lnTo>
                  <a:lnTo>
                    <a:pt x="25" y="8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216" y="2803"/>
              <a:ext cx="141" cy="82"/>
            </a:xfrm>
            <a:custGeom>
              <a:avLst/>
              <a:gdLst>
                <a:gd name="T0" fmla="*/ 0 w 423"/>
                <a:gd name="T1" fmla="*/ 0 h 247"/>
                <a:gd name="T2" fmla="*/ 2 w 423"/>
                <a:gd name="T3" fmla="*/ 0 h 247"/>
                <a:gd name="T4" fmla="*/ 5 w 423"/>
                <a:gd name="T5" fmla="*/ 2 h 247"/>
                <a:gd name="T6" fmla="*/ 1 w 423"/>
                <a:gd name="T7" fmla="*/ 3 h 247"/>
                <a:gd name="T8" fmla="*/ 0 w 423"/>
                <a:gd name="T9" fmla="*/ 0 h 247"/>
                <a:gd name="T10" fmla="*/ 0 w 423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3" h="247">
                  <a:moveTo>
                    <a:pt x="0" y="16"/>
                  </a:moveTo>
                  <a:lnTo>
                    <a:pt x="174" y="0"/>
                  </a:lnTo>
                  <a:lnTo>
                    <a:pt x="423" y="201"/>
                  </a:lnTo>
                  <a:lnTo>
                    <a:pt x="44" y="2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177" y="2893"/>
              <a:ext cx="793" cy="250"/>
            </a:xfrm>
            <a:custGeom>
              <a:avLst/>
              <a:gdLst>
                <a:gd name="T0" fmla="*/ 2 w 2378"/>
                <a:gd name="T1" fmla="*/ 4 h 751"/>
                <a:gd name="T2" fmla="*/ 2 w 2378"/>
                <a:gd name="T3" fmla="*/ 6 h 751"/>
                <a:gd name="T4" fmla="*/ 0 w 2378"/>
                <a:gd name="T5" fmla="*/ 7 h 751"/>
                <a:gd name="T6" fmla="*/ 7 w 2378"/>
                <a:gd name="T7" fmla="*/ 9 h 751"/>
                <a:gd name="T8" fmla="*/ 21 w 2378"/>
                <a:gd name="T9" fmla="*/ 8 h 751"/>
                <a:gd name="T10" fmla="*/ 22 w 2378"/>
                <a:gd name="T11" fmla="*/ 8 h 751"/>
                <a:gd name="T12" fmla="*/ 24 w 2378"/>
                <a:gd name="T13" fmla="*/ 8 h 751"/>
                <a:gd name="T14" fmla="*/ 25 w 2378"/>
                <a:gd name="T15" fmla="*/ 8 h 751"/>
                <a:gd name="T16" fmla="*/ 27 w 2378"/>
                <a:gd name="T17" fmla="*/ 7 h 751"/>
                <a:gd name="T18" fmla="*/ 27 w 2378"/>
                <a:gd name="T19" fmla="*/ 7 h 751"/>
                <a:gd name="T20" fmla="*/ 28 w 2378"/>
                <a:gd name="T21" fmla="*/ 7 h 751"/>
                <a:gd name="T22" fmla="*/ 29 w 2378"/>
                <a:gd name="T23" fmla="*/ 6 h 751"/>
                <a:gd name="T24" fmla="*/ 29 w 2378"/>
                <a:gd name="T25" fmla="*/ 6 h 751"/>
                <a:gd name="T26" fmla="*/ 29 w 2378"/>
                <a:gd name="T27" fmla="*/ 2 h 751"/>
                <a:gd name="T28" fmla="*/ 27 w 2378"/>
                <a:gd name="T29" fmla="*/ 0 h 751"/>
                <a:gd name="T30" fmla="*/ 18 w 2378"/>
                <a:gd name="T31" fmla="*/ 2 h 751"/>
                <a:gd name="T32" fmla="*/ 2 w 2378"/>
                <a:gd name="T33" fmla="*/ 4 h 751"/>
                <a:gd name="T34" fmla="*/ 2 w 2378"/>
                <a:gd name="T35" fmla="*/ 4 h 7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78" h="751">
                  <a:moveTo>
                    <a:pt x="155" y="301"/>
                  </a:moveTo>
                  <a:lnTo>
                    <a:pt x="129" y="450"/>
                  </a:lnTo>
                  <a:lnTo>
                    <a:pt x="0" y="601"/>
                  </a:lnTo>
                  <a:lnTo>
                    <a:pt x="563" y="751"/>
                  </a:lnTo>
                  <a:lnTo>
                    <a:pt x="1684" y="647"/>
                  </a:lnTo>
                  <a:lnTo>
                    <a:pt x="1763" y="616"/>
                  </a:lnTo>
                  <a:lnTo>
                    <a:pt x="1913" y="647"/>
                  </a:lnTo>
                  <a:lnTo>
                    <a:pt x="2042" y="630"/>
                  </a:lnTo>
                  <a:lnTo>
                    <a:pt x="2187" y="607"/>
                  </a:lnTo>
                  <a:lnTo>
                    <a:pt x="2221" y="580"/>
                  </a:lnTo>
                  <a:lnTo>
                    <a:pt x="2276" y="534"/>
                  </a:lnTo>
                  <a:lnTo>
                    <a:pt x="2326" y="490"/>
                  </a:lnTo>
                  <a:lnTo>
                    <a:pt x="2348" y="471"/>
                  </a:lnTo>
                  <a:lnTo>
                    <a:pt x="2378" y="186"/>
                  </a:lnTo>
                  <a:lnTo>
                    <a:pt x="2218" y="0"/>
                  </a:lnTo>
                  <a:lnTo>
                    <a:pt x="1439" y="140"/>
                  </a:lnTo>
                  <a:lnTo>
                    <a:pt x="155" y="301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2961" y="2573"/>
              <a:ext cx="1021" cy="577"/>
            </a:xfrm>
            <a:custGeom>
              <a:avLst/>
              <a:gdLst>
                <a:gd name="T0" fmla="*/ 0 w 3063"/>
                <a:gd name="T1" fmla="*/ 0 h 1730"/>
                <a:gd name="T2" fmla="*/ 2 w 3063"/>
                <a:gd name="T3" fmla="*/ 0 h 1730"/>
                <a:gd name="T4" fmla="*/ 3 w 3063"/>
                <a:gd name="T5" fmla="*/ 2 h 1730"/>
                <a:gd name="T6" fmla="*/ 4 w 3063"/>
                <a:gd name="T7" fmla="*/ 3 h 1730"/>
                <a:gd name="T8" fmla="*/ 11 w 3063"/>
                <a:gd name="T9" fmla="*/ 8 h 1730"/>
                <a:gd name="T10" fmla="*/ 8 w 3063"/>
                <a:gd name="T11" fmla="*/ 8 h 1730"/>
                <a:gd name="T12" fmla="*/ 10 w 3063"/>
                <a:gd name="T13" fmla="*/ 12 h 1730"/>
                <a:gd name="T14" fmla="*/ 16 w 3063"/>
                <a:gd name="T15" fmla="*/ 11 h 1730"/>
                <a:gd name="T16" fmla="*/ 20 w 3063"/>
                <a:gd name="T17" fmla="*/ 12 h 1730"/>
                <a:gd name="T18" fmla="*/ 30 w 3063"/>
                <a:gd name="T19" fmla="*/ 9 h 1730"/>
                <a:gd name="T20" fmla="*/ 36 w 3063"/>
                <a:gd name="T21" fmla="*/ 9 h 1730"/>
                <a:gd name="T22" fmla="*/ 38 w 3063"/>
                <a:gd name="T23" fmla="*/ 12 h 1730"/>
                <a:gd name="T24" fmla="*/ 37 w 3063"/>
                <a:gd name="T25" fmla="*/ 18 h 1730"/>
                <a:gd name="T26" fmla="*/ 35 w 3063"/>
                <a:gd name="T27" fmla="*/ 19 h 1730"/>
                <a:gd name="T28" fmla="*/ 31 w 3063"/>
                <a:gd name="T29" fmla="*/ 20 h 1730"/>
                <a:gd name="T30" fmla="*/ 29 w 3063"/>
                <a:gd name="T31" fmla="*/ 20 h 1730"/>
                <a:gd name="T32" fmla="*/ 28 w 3063"/>
                <a:gd name="T33" fmla="*/ 20 h 1730"/>
                <a:gd name="T34" fmla="*/ 14 w 3063"/>
                <a:gd name="T35" fmla="*/ 21 h 1730"/>
                <a:gd name="T36" fmla="*/ 7 w 3063"/>
                <a:gd name="T37" fmla="*/ 20 h 1730"/>
                <a:gd name="T38" fmla="*/ 12 w 3063"/>
                <a:gd name="T39" fmla="*/ 19 h 1730"/>
                <a:gd name="T40" fmla="*/ 32 w 3063"/>
                <a:gd name="T41" fmla="*/ 17 h 1730"/>
                <a:gd name="T42" fmla="*/ 35 w 3063"/>
                <a:gd name="T43" fmla="*/ 17 h 1730"/>
                <a:gd name="T44" fmla="*/ 36 w 3063"/>
                <a:gd name="T45" fmla="*/ 14 h 1730"/>
                <a:gd name="T46" fmla="*/ 36 w 3063"/>
                <a:gd name="T47" fmla="*/ 14 h 1730"/>
                <a:gd name="T48" fmla="*/ 35 w 3063"/>
                <a:gd name="T49" fmla="*/ 13 h 1730"/>
                <a:gd name="T50" fmla="*/ 35 w 3063"/>
                <a:gd name="T51" fmla="*/ 13 h 1730"/>
                <a:gd name="T52" fmla="*/ 35 w 3063"/>
                <a:gd name="T53" fmla="*/ 13 h 1730"/>
                <a:gd name="T54" fmla="*/ 34 w 3063"/>
                <a:gd name="T55" fmla="*/ 12 h 1730"/>
                <a:gd name="T56" fmla="*/ 31 w 3063"/>
                <a:gd name="T57" fmla="*/ 12 h 1730"/>
                <a:gd name="T58" fmla="*/ 29 w 3063"/>
                <a:gd name="T59" fmla="*/ 13 h 1730"/>
                <a:gd name="T60" fmla="*/ 28 w 3063"/>
                <a:gd name="T61" fmla="*/ 13 h 1730"/>
                <a:gd name="T62" fmla="*/ 10 w 3063"/>
                <a:gd name="T63" fmla="*/ 15 h 1730"/>
                <a:gd name="T64" fmla="*/ 9 w 3063"/>
                <a:gd name="T65" fmla="*/ 15 h 1730"/>
                <a:gd name="T66" fmla="*/ 0 w 3063"/>
                <a:gd name="T67" fmla="*/ 1 h 1730"/>
                <a:gd name="T68" fmla="*/ 6 w 3063"/>
                <a:gd name="T69" fmla="*/ 9 h 1730"/>
                <a:gd name="T70" fmla="*/ 0 w 3063"/>
                <a:gd name="T71" fmla="*/ 0 h 1730"/>
                <a:gd name="T72" fmla="*/ 0 w 3063"/>
                <a:gd name="T73" fmla="*/ 0 h 17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063" h="1730">
                  <a:moveTo>
                    <a:pt x="15" y="29"/>
                  </a:moveTo>
                  <a:lnTo>
                    <a:pt x="134" y="0"/>
                  </a:lnTo>
                  <a:lnTo>
                    <a:pt x="205" y="184"/>
                  </a:lnTo>
                  <a:lnTo>
                    <a:pt x="306" y="212"/>
                  </a:lnTo>
                  <a:lnTo>
                    <a:pt x="880" y="630"/>
                  </a:lnTo>
                  <a:lnTo>
                    <a:pt x="669" y="680"/>
                  </a:lnTo>
                  <a:lnTo>
                    <a:pt x="809" y="936"/>
                  </a:lnTo>
                  <a:lnTo>
                    <a:pt x="1284" y="885"/>
                  </a:lnTo>
                  <a:lnTo>
                    <a:pt x="1594" y="980"/>
                  </a:lnTo>
                  <a:lnTo>
                    <a:pt x="2453" y="705"/>
                  </a:lnTo>
                  <a:lnTo>
                    <a:pt x="2883" y="730"/>
                  </a:lnTo>
                  <a:lnTo>
                    <a:pt x="3063" y="970"/>
                  </a:lnTo>
                  <a:lnTo>
                    <a:pt x="3014" y="1427"/>
                  </a:lnTo>
                  <a:lnTo>
                    <a:pt x="2858" y="1555"/>
                  </a:lnTo>
                  <a:lnTo>
                    <a:pt x="2537" y="1614"/>
                  </a:lnTo>
                  <a:lnTo>
                    <a:pt x="2388" y="1581"/>
                  </a:lnTo>
                  <a:lnTo>
                    <a:pt x="2269" y="1620"/>
                  </a:lnTo>
                  <a:lnTo>
                    <a:pt x="1115" y="1730"/>
                  </a:lnTo>
                  <a:lnTo>
                    <a:pt x="561" y="1594"/>
                  </a:lnTo>
                  <a:lnTo>
                    <a:pt x="964" y="1535"/>
                  </a:lnTo>
                  <a:lnTo>
                    <a:pt x="2554" y="1409"/>
                  </a:lnTo>
                  <a:lnTo>
                    <a:pt x="2808" y="1395"/>
                  </a:lnTo>
                  <a:lnTo>
                    <a:pt x="2908" y="1160"/>
                  </a:lnTo>
                  <a:lnTo>
                    <a:pt x="2892" y="1133"/>
                  </a:lnTo>
                  <a:lnTo>
                    <a:pt x="2855" y="1074"/>
                  </a:lnTo>
                  <a:lnTo>
                    <a:pt x="2834" y="1042"/>
                  </a:lnTo>
                  <a:lnTo>
                    <a:pt x="2815" y="1012"/>
                  </a:lnTo>
                  <a:lnTo>
                    <a:pt x="2788" y="980"/>
                  </a:lnTo>
                  <a:lnTo>
                    <a:pt x="2536" y="1006"/>
                  </a:lnTo>
                  <a:lnTo>
                    <a:pt x="2372" y="1029"/>
                  </a:lnTo>
                  <a:lnTo>
                    <a:pt x="2298" y="1040"/>
                  </a:lnTo>
                  <a:lnTo>
                    <a:pt x="784" y="1215"/>
                  </a:lnTo>
                  <a:lnTo>
                    <a:pt x="703" y="1237"/>
                  </a:lnTo>
                  <a:lnTo>
                    <a:pt x="0" y="119"/>
                  </a:lnTo>
                  <a:lnTo>
                    <a:pt x="459" y="710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660" y="2798"/>
              <a:ext cx="198" cy="60"/>
            </a:xfrm>
            <a:custGeom>
              <a:avLst/>
              <a:gdLst>
                <a:gd name="T0" fmla="*/ 0 w 593"/>
                <a:gd name="T1" fmla="*/ 2 h 178"/>
                <a:gd name="T2" fmla="*/ 5 w 593"/>
                <a:gd name="T3" fmla="*/ 2 h 178"/>
                <a:gd name="T4" fmla="*/ 7 w 593"/>
                <a:gd name="T5" fmla="*/ 2 h 178"/>
                <a:gd name="T6" fmla="*/ 6 w 593"/>
                <a:gd name="T7" fmla="*/ 1 h 178"/>
                <a:gd name="T8" fmla="*/ 7 w 593"/>
                <a:gd name="T9" fmla="*/ 0 h 178"/>
                <a:gd name="T10" fmla="*/ 5 w 593"/>
                <a:gd name="T11" fmla="*/ 0 h 178"/>
                <a:gd name="T12" fmla="*/ 2 w 593"/>
                <a:gd name="T13" fmla="*/ 2 h 178"/>
                <a:gd name="T14" fmla="*/ 0 w 593"/>
                <a:gd name="T15" fmla="*/ 2 h 178"/>
                <a:gd name="T16" fmla="*/ 0 w 593"/>
                <a:gd name="T17" fmla="*/ 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3" h="178">
                  <a:moveTo>
                    <a:pt x="0" y="178"/>
                  </a:moveTo>
                  <a:lnTo>
                    <a:pt x="423" y="161"/>
                  </a:lnTo>
                  <a:lnTo>
                    <a:pt x="593" y="142"/>
                  </a:lnTo>
                  <a:lnTo>
                    <a:pt x="519" y="68"/>
                  </a:lnTo>
                  <a:lnTo>
                    <a:pt x="546" y="0"/>
                  </a:lnTo>
                  <a:lnTo>
                    <a:pt x="380" y="29"/>
                  </a:lnTo>
                  <a:lnTo>
                    <a:pt x="155" y="12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948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267" y="2644"/>
              <a:ext cx="88" cy="159"/>
            </a:xfrm>
            <a:custGeom>
              <a:avLst/>
              <a:gdLst>
                <a:gd name="T0" fmla="*/ 0 w 264"/>
                <a:gd name="T1" fmla="*/ 5 h 477"/>
                <a:gd name="T2" fmla="*/ 0 w 264"/>
                <a:gd name="T3" fmla="*/ 3 h 477"/>
                <a:gd name="T4" fmla="*/ 1 w 264"/>
                <a:gd name="T5" fmla="*/ 1 h 477"/>
                <a:gd name="T6" fmla="*/ 1 w 264"/>
                <a:gd name="T7" fmla="*/ 0 h 477"/>
                <a:gd name="T8" fmla="*/ 3 w 264"/>
                <a:gd name="T9" fmla="*/ 1 h 477"/>
                <a:gd name="T10" fmla="*/ 3 w 264"/>
                <a:gd name="T11" fmla="*/ 1 h 477"/>
                <a:gd name="T12" fmla="*/ 1 w 264"/>
                <a:gd name="T13" fmla="*/ 2 h 477"/>
                <a:gd name="T14" fmla="*/ 1 w 264"/>
                <a:gd name="T15" fmla="*/ 3 h 477"/>
                <a:gd name="T16" fmla="*/ 1 w 264"/>
                <a:gd name="T17" fmla="*/ 5 h 477"/>
                <a:gd name="T18" fmla="*/ 2 w 264"/>
                <a:gd name="T19" fmla="*/ 6 h 477"/>
                <a:gd name="T20" fmla="*/ 0 w 264"/>
                <a:gd name="T21" fmla="*/ 5 h 477"/>
                <a:gd name="T22" fmla="*/ 0 w 264"/>
                <a:gd name="T23" fmla="*/ 5 h 4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4" h="477">
                  <a:moveTo>
                    <a:pt x="9" y="420"/>
                  </a:moveTo>
                  <a:lnTo>
                    <a:pt x="0" y="266"/>
                  </a:lnTo>
                  <a:lnTo>
                    <a:pt x="59" y="96"/>
                  </a:lnTo>
                  <a:lnTo>
                    <a:pt x="109" y="0"/>
                  </a:lnTo>
                  <a:lnTo>
                    <a:pt x="264" y="81"/>
                  </a:lnTo>
                  <a:lnTo>
                    <a:pt x="214" y="106"/>
                  </a:lnTo>
                  <a:lnTo>
                    <a:pt x="119" y="131"/>
                  </a:lnTo>
                  <a:lnTo>
                    <a:pt x="73" y="245"/>
                  </a:lnTo>
                  <a:lnTo>
                    <a:pt x="73" y="366"/>
                  </a:lnTo>
                  <a:lnTo>
                    <a:pt x="144" y="477"/>
                  </a:lnTo>
                  <a:lnTo>
                    <a:pt x="9" y="420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3283" y="2186"/>
              <a:ext cx="462" cy="165"/>
            </a:xfrm>
            <a:custGeom>
              <a:avLst/>
              <a:gdLst>
                <a:gd name="T0" fmla="*/ 0 w 1385"/>
                <a:gd name="T1" fmla="*/ 4 h 496"/>
                <a:gd name="T2" fmla="*/ 14 w 1385"/>
                <a:gd name="T3" fmla="*/ 0 h 496"/>
                <a:gd name="T4" fmla="*/ 16 w 1385"/>
                <a:gd name="T5" fmla="*/ 0 h 496"/>
                <a:gd name="T6" fmla="*/ 3 w 1385"/>
                <a:gd name="T7" fmla="*/ 4 h 496"/>
                <a:gd name="T8" fmla="*/ 17 w 1385"/>
                <a:gd name="T9" fmla="*/ 1 h 496"/>
                <a:gd name="T10" fmla="*/ 4 w 1385"/>
                <a:gd name="T11" fmla="*/ 6 h 496"/>
                <a:gd name="T12" fmla="*/ 0 w 1385"/>
                <a:gd name="T13" fmla="*/ 4 h 496"/>
                <a:gd name="T14" fmla="*/ 0 w 1385"/>
                <a:gd name="T15" fmla="*/ 4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5" h="496">
                  <a:moveTo>
                    <a:pt x="0" y="297"/>
                  </a:moveTo>
                  <a:lnTo>
                    <a:pt x="1110" y="0"/>
                  </a:lnTo>
                  <a:lnTo>
                    <a:pt x="1255" y="31"/>
                  </a:lnTo>
                  <a:lnTo>
                    <a:pt x="269" y="309"/>
                  </a:lnTo>
                  <a:lnTo>
                    <a:pt x="1385" y="121"/>
                  </a:lnTo>
                  <a:lnTo>
                    <a:pt x="291" y="49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184" y="2785"/>
              <a:ext cx="198" cy="100"/>
            </a:xfrm>
            <a:custGeom>
              <a:avLst/>
              <a:gdLst>
                <a:gd name="T0" fmla="*/ 0 w 595"/>
                <a:gd name="T1" fmla="*/ 1 h 300"/>
                <a:gd name="T2" fmla="*/ 2 w 595"/>
                <a:gd name="T3" fmla="*/ 0 h 300"/>
                <a:gd name="T4" fmla="*/ 5 w 595"/>
                <a:gd name="T5" fmla="*/ 2 h 300"/>
                <a:gd name="T6" fmla="*/ 7 w 595"/>
                <a:gd name="T7" fmla="*/ 3 h 300"/>
                <a:gd name="T8" fmla="*/ 6 w 595"/>
                <a:gd name="T9" fmla="*/ 3 h 300"/>
                <a:gd name="T10" fmla="*/ 5 w 595"/>
                <a:gd name="T11" fmla="*/ 2 h 300"/>
                <a:gd name="T12" fmla="*/ 4 w 595"/>
                <a:gd name="T13" fmla="*/ 1 h 300"/>
                <a:gd name="T14" fmla="*/ 2 w 595"/>
                <a:gd name="T15" fmla="*/ 1 h 300"/>
                <a:gd name="T16" fmla="*/ 2 w 595"/>
                <a:gd name="T17" fmla="*/ 4 h 300"/>
                <a:gd name="T18" fmla="*/ 0 w 595"/>
                <a:gd name="T19" fmla="*/ 1 h 300"/>
                <a:gd name="T20" fmla="*/ 0 w 595"/>
                <a:gd name="T21" fmla="*/ 1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5" h="300">
                  <a:moveTo>
                    <a:pt x="0" y="44"/>
                  </a:moveTo>
                  <a:lnTo>
                    <a:pt x="187" y="0"/>
                  </a:lnTo>
                  <a:lnTo>
                    <a:pt x="428" y="131"/>
                  </a:lnTo>
                  <a:lnTo>
                    <a:pt x="595" y="251"/>
                  </a:lnTo>
                  <a:lnTo>
                    <a:pt x="490" y="269"/>
                  </a:lnTo>
                  <a:lnTo>
                    <a:pt x="375" y="193"/>
                  </a:lnTo>
                  <a:lnTo>
                    <a:pt x="291" y="109"/>
                  </a:lnTo>
                  <a:lnTo>
                    <a:pt x="155" y="94"/>
                  </a:lnTo>
                  <a:lnTo>
                    <a:pt x="140" y="3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493" y="2413"/>
              <a:ext cx="151" cy="403"/>
            </a:xfrm>
            <a:custGeom>
              <a:avLst/>
              <a:gdLst>
                <a:gd name="T0" fmla="*/ 1 w 452"/>
                <a:gd name="T1" fmla="*/ 1 h 1211"/>
                <a:gd name="T2" fmla="*/ 4 w 452"/>
                <a:gd name="T3" fmla="*/ 0 h 1211"/>
                <a:gd name="T4" fmla="*/ 6 w 452"/>
                <a:gd name="T5" fmla="*/ 1 h 1211"/>
                <a:gd name="T6" fmla="*/ 4 w 452"/>
                <a:gd name="T7" fmla="*/ 10 h 1211"/>
                <a:gd name="T8" fmla="*/ 2 w 452"/>
                <a:gd name="T9" fmla="*/ 11 h 1211"/>
                <a:gd name="T10" fmla="*/ 2 w 452"/>
                <a:gd name="T11" fmla="*/ 15 h 1211"/>
                <a:gd name="T12" fmla="*/ 1 w 452"/>
                <a:gd name="T13" fmla="*/ 13 h 1211"/>
                <a:gd name="T14" fmla="*/ 1 w 452"/>
                <a:gd name="T15" fmla="*/ 12 h 1211"/>
                <a:gd name="T16" fmla="*/ 0 w 452"/>
                <a:gd name="T17" fmla="*/ 10 h 1211"/>
                <a:gd name="T18" fmla="*/ 0 w 452"/>
                <a:gd name="T19" fmla="*/ 10 h 1211"/>
                <a:gd name="T20" fmla="*/ 0 w 452"/>
                <a:gd name="T21" fmla="*/ 10 h 1211"/>
                <a:gd name="T22" fmla="*/ 0 w 452"/>
                <a:gd name="T23" fmla="*/ 9 h 1211"/>
                <a:gd name="T24" fmla="*/ 0 w 452"/>
                <a:gd name="T25" fmla="*/ 7 h 1211"/>
                <a:gd name="T26" fmla="*/ 1 w 452"/>
                <a:gd name="T27" fmla="*/ 5 h 1211"/>
                <a:gd name="T28" fmla="*/ 1 w 452"/>
                <a:gd name="T29" fmla="*/ 4 h 1211"/>
                <a:gd name="T30" fmla="*/ 0 w 452"/>
                <a:gd name="T31" fmla="*/ 1 h 1211"/>
                <a:gd name="T32" fmla="*/ 1 w 452"/>
                <a:gd name="T33" fmla="*/ 1 h 1211"/>
                <a:gd name="T34" fmla="*/ 1 w 452"/>
                <a:gd name="T35" fmla="*/ 1 h 12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2" h="1211">
                  <a:moveTo>
                    <a:pt x="71" y="96"/>
                  </a:moveTo>
                  <a:lnTo>
                    <a:pt x="362" y="0"/>
                  </a:lnTo>
                  <a:lnTo>
                    <a:pt x="452" y="110"/>
                  </a:lnTo>
                  <a:lnTo>
                    <a:pt x="322" y="776"/>
                  </a:lnTo>
                  <a:lnTo>
                    <a:pt x="186" y="896"/>
                  </a:lnTo>
                  <a:lnTo>
                    <a:pt x="182" y="1211"/>
                  </a:lnTo>
                  <a:lnTo>
                    <a:pt x="71" y="1086"/>
                  </a:lnTo>
                  <a:lnTo>
                    <a:pt x="49" y="941"/>
                  </a:lnTo>
                  <a:lnTo>
                    <a:pt x="27" y="841"/>
                  </a:lnTo>
                  <a:lnTo>
                    <a:pt x="5" y="794"/>
                  </a:lnTo>
                  <a:lnTo>
                    <a:pt x="0" y="772"/>
                  </a:lnTo>
                  <a:lnTo>
                    <a:pt x="5" y="716"/>
                  </a:lnTo>
                  <a:lnTo>
                    <a:pt x="30" y="549"/>
                  </a:lnTo>
                  <a:lnTo>
                    <a:pt x="61" y="382"/>
                  </a:lnTo>
                  <a:lnTo>
                    <a:pt x="77" y="305"/>
                  </a:lnTo>
                  <a:lnTo>
                    <a:pt x="37" y="121"/>
                  </a:lnTo>
                  <a:lnTo>
                    <a:pt x="71" y="96"/>
                  </a:lnTo>
                  <a:close/>
                </a:path>
              </a:pathLst>
            </a:custGeom>
            <a:solidFill>
              <a:srgbClr val="FF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510" y="2396"/>
              <a:ext cx="158" cy="430"/>
            </a:xfrm>
            <a:custGeom>
              <a:avLst/>
              <a:gdLst>
                <a:gd name="T0" fmla="*/ 0 w 474"/>
                <a:gd name="T1" fmla="*/ 1 h 1290"/>
                <a:gd name="T2" fmla="*/ 5 w 474"/>
                <a:gd name="T3" fmla="*/ 0 h 1290"/>
                <a:gd name="T4" fmla="*/ 6 w 474"/>
                <a:gd name="T5" fmla="*/ 3 h 1290"/>
                <a:gd name="T6" fmla="*/ 4 w 474"/>
                <a:gd name="T7" fmla="*/ 9 h 1290"/>
                <a:gd name="T8" fmla="*/ 5 w 474"/>
                <a:gd name="T9" fmla="*/ 12 h 1290"/>
                <a:gd name="T10" fmla="*/ 3 w 474"/>
                <a:gd name="T11" fmla="*/ 12 h 1290"/>
                <a:gd name="T12" fmla="*/ 2 w 474"/>
                <a:gd name="T13" fmla="*/ 16 h 1290"/>
                <a:gd name="T14" fmla="*/ 1 w 474"/>
                <a:gd name="T15" fmla="*/ 13 h 1290"/>
                <a:gd name="T16" fmla="*/ 0 w 474"/>
                <a:gd name="T17" fmla="*/ 10 h 1290"/>
                <a:gd name="T18" fmla="*/ 1 w 474"/>
                <a:gd name="T19" fmla="*/ 6 h 1290"/>
                <a:gd name="T20" fmla="*/ 0 w 474"/>
                <a:gd name="T21" fmla="*/ 4 h 1290"/>
                <a:gd name="T22" fmla="*/ 2 w 474"/>
                <a:gd name="T23" fmla="*/ 3 h 1290"/>
                <a:gd name="T24" fmla="*/ 3 w 474"/>
                <a:gd name="T25" fmla="*/ 3 h 1290"/>
                <a:gd name="T26" fmla="*/ 2 w 474"/>
                <a:gd name="T27" fmla="*/ 4 h 1290"/>
                <a:gd name="T28" fmla="*/ 3 w 474"/>
                <a:gd name="T29" fmla="*/ 5 h 1290"/>
                <a:gd name="T30" fmla="*/ 1 w 474"/>
                <a:gd name="T31" fmla="*/ 9 h 1290"/>
                <a:gd name="T32" fmla="*/ 2 w 474"/>
                <a:gd name="T33" fmla="*/ 8 h 1290"/>
                <a:gd name="T34" fmla="*/ 1 w 474"/>
                <a:gd name="T35" fmla="*/ 11 h 1290"/>
                <a:gd name="T36" fmla="*/ 3 w 474"/>
                <a:gd name="T37" fmla="*/ 10 h 1290"/>
                <a:gd name="T38" fmla="*/ 3 w 474"/>
                <a:gd name="T39" fmla="*/ 7 h 1290"/>
                <a:gd name="T40" fmla="*/ 3 w 474"/>
                <a:gd name="T41" fmla="*/ 6 h 1290"/>
                <a:gd name="T42" fmla="*/ 4 w 474"/>
                <a:gd name="T43" fmla="*/ 4 h 1290"/>
                <a:gd name="T44" fmla="*/ 4 w 474"/>
                <a:gd name="T45" fmla="*/ 4 h 1290"/>
                <a:gd name="T46" fmla="*/ 4 w 474"/>
                <a:gd name="T47" fmla="*/ 2 h 1290"/>
                <a:gd name="T48" fmla="*/ 2 w 474"/>
                <a:gd name="T49" fmla="*/ 2 h 1290"/>
                <a:gd name="T50" fmla="*/ 2 w 474"/>
                <a:gd name="T51" fmla="*/ 1 h 1290"/>
                <a:gd name="T52" fmla="*/ 0 w 474"/>
                <a:gd name="T53" fmla="*/ 2 h 1290"/>
                <a:gd name="T54" fmla="*/ 0 w 474"/>
                <a:gd name="T55" fmla="*/ 1 h 1290"/>
                <a:gd name="T56" fmla="*/ 0 w 474"/>
                <a:gd name="T57" fmla="*/ 1 h 12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4" h="1290">
                  <a:moveTo>
                    <a:pt x="0" y="109"/>
                  </a:moveTo>
                  <a:lnTo>
                    <a:pt x="369" y="0"/>
                  </a:lnTo>
                  <a:lnTo>
                    <a:pt x="474" y="214"/>
                  </a:lnTo>
                  <a:lnTo>
                    <a:pt x="310" y="689"/>
                  </a:lnTo>
                  <a:lnTo>
                    <a:pt x="434" y="1005"/>
                  </a:lnTo>
                  <a:lnTo>
                    <a:pt x="230" y="959"/>
                  </a:lnTo>
                  <a:lnTo>
                    <a:pt x="140" y="1290"/>
                  </a:lnTo>
                  <a:lnTo>
                    <a:pt x="57" y="1026"/>
                  </a:lnTo>
                  <a:lnTo>
                    <a:pt x="15" y="779"/>
                  </a:lnTo>
                  <a:lnTo>
                    <a:pt x="90" y="509"/>
                  </a:lnTo>
                  <a:lnTo>
                    <a:pt x="34" y="304"/>
                  </a:lnTo>
                  <a:lnTo>
                    <a:pt x="124" y="214"/>
                  </a:lnTo>
                  <a:lnTo>
                    <a:pt x="230" y="244"/>
                  </a:lnTo>
                  <a:lnTo>
                    <a:pt x="190" y="339"/>
                  </a:lnTo>
                  <a:lnTo>
                    <a:pt x="264" y="390"/>
                  </a:lnTo>
                  <a:lnTo>
                    <a:pt x="115" y="689"/>
                  </a:lnTo>
                  <a:lnTo>
                    <a:pt x="190" y="675"/>
                  </a:lnTo>
                  <a:lnTo>
                    <a:pt x="115" y="900"/>
                  </a:lnTo>
                  <a:lnTo>
                    <a:pt x="214" y="785"/>
                  </a:lnTo>
                  <a:lnTo>
                    <a:pt x="260" y="555"/>
                  </a:lnTo>
                  <a:lnTo>
                    <a:pt x="260" y="484"/>
                  </a:lnTo>
                  <a:lnTo>
                    <a:pt x="339" y="314"/>
                  </a:lnTo>
                  <a:lnTo>
                    <a:pt x="285" y="300"/>
                  </a:lnTo>
                  <a:lnTo>
                    <a:pt x="304" y="170"/>
                  </a:lnTo>
                  <a:lnTo>
                    <a:pt x="180" y="149"/>
                  </a:lnTo>
                  <a:lnTo>
                    <a:pt x="199" y="99"/>
                  </a:lnTo>
                  <a:lnTo>
                    <a:pt x="25" y="19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3022" y="2563"/>
              <a:ext cx="265" cy="228"/>
            </a:xfrm>
            <a:custGeom>
              <a:avLst/>
              <a:gdLst>
                <a:gd name="T0" fmla="*/ 0 w 794"/>
                <a:gd name="T1" fmla="*/ 2 h 686"/>
                <a:gd name="T2" fmla="*/ 1 w 794"/>
                <a:gd name="T3" fmla="*/ 0 h 686"/>
                <a:gd name="T4" fmla="*/ 2 w 794"/>
                <a:gd name="T5" fmla="*/ 0 h 686"/>
                <a:gd name="T6" fmla="*/ 2 w 794"/>
                <a:gd name="T7" fmla="*/ 1 h 686"/>
                <a:gd name="T8" fmla="*/ 4 w 794"/>
                <a:gd name="T9" fmla="*/ 4 h 686"/>
                <a:gd name="T10" fmla="*/ 8 w 794"/>
                <a:gd name="T11" fmla="*/ 6 h 686"/>
                <a:gd name="T12" fmla="*/ 10 w 794"/>
                <a:gd name="T13" fmla="*/ 4 h 686"/>
                <a:gd name="T14" fmla="*/ 9 w 794"/>
                <a:gd name="T15" fmla="*/ 8 h 686"/>
                <a:gd name="T16" fmla="*/ 1 w 794"/>
                <a:gd name="T17" fmla="*/ 3 h 686"/>
                <a:gd name="T18" fmla="*/ 0 w 794"/>
                <a:gd name="T19" fmla="*/ 3 h 686"/>
                <a:gd name="T20" fmla="*/ 0 w 794"/>
                <a:gd name="T21" fmla="*/ 2 h 686"/>
                <a:gd name="T22" fmla="*/ 0 w 794"/>
                <a:gd name="T23" fmla="*/ 2 h 6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686">
                  <a:moveTo>
                    <a:pt x="0" y="136"/>
                  </a:moveTo>
                  <a:lnTo>
                    <a:pt x="60" y="40"/>
                  </a:lnTo>
                  <a:lnTo>
                    <a:pt x="134" y="0"/>
                  </a:lnTo>
                  <a:lnTo>
                    <a:pt x="144" y="96"/>
                  </a:lnTo>
                  <a:lnTo>
                    <a:pt x="349" y="291"/>
                  </a:lnTo>
                  <a:lnTo>
                    <a:pt x="653" y="466"/>
                  </a:lnTo>
                  <a:lnTo>
                    <a:pt x="794" y="341"/>
                  </a:lnTo>
                  <a:lnTo>
                    <a:pt x="714" y="686"/>
                  </a:lnTo>
                  <a:lnTo>
                    <a:pt x="100" y="230"/>
                  </a:lnTo>
                  <a:lnTo>
                    <a:pt x="20" y="21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3016" y="2503"/>
              <a:ext cx="301" cy="173"/>
            </a:xfrm>
            <a:custGeom>
              <a:avLst/>
              <a:gdLst>
                <a:gd name="T0" fmla="*/ 0 w 902"/>
                <a:gd name="T1" fmla="*/ 0 h 521"/>
                <a:gd name="T2" fmla="*/ 0 w 902"/>
                <a:gd name="T3" fmla="*/ 1 h 521"/>
                <a:gd name="T4" fmla="*/ 2 w 902"/>
                <a:gd name="T5" fmla="*/ 1 h 521"/>
                <a:gd name="T6" fmla="*/ 9 w 902"/>
                <a:gd name="T7" fmla="*/ 5 h 521"/>
                <a:gd name="T8" fmla="*/ 10 w 902"/>
                <a:gd name="T9" fmla="*/ 6 h 521"/>
                <a:gd name="T10" fmla="*/ 11 w 902"/>
                <a:gd name="T11" fmla="*/ 5 h 521"/>
                <a:gd name="T12" fmla="*/ 1 w 902"/>
                <a:gd name="T13" fmla="*/ 0 h 521"/>
                <a:gd name="T14" fmla="*/ 0 w 902"/>
                <a:gd name="T15" fmla="*/ 0 h 521"/>
                <a:gd name="T16" fmla="*/ 0 w 902"/>
                <a:gd name="T17" fmla="*/ 0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2" h="521">
                  <a:moveTo>
                    <a:pt x="32" y="40"/>
                  </a:moveTo>
                  <a:lnTo>
                    <a:pt x="0" y="102"/>
                  </a:lnTo>
                  <a:lnTo>
                    <a:pt x="143" y="121"/>
                  </a:lnTo>
                  <a:lnTo>
                    <a:pt x="767" y="446"/>
                  </a:lnTo>
                  <a:lnTo>
                    <a:pt x="812" y="521"/>
                  </a:lnTo>
                  <a:lnTo>
                    <a:pt x="902" y="435"/>
                  </a:lnTo>
                  <a:lnTo>
                    <a:pt x="93" y="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3327" y="2600"/>
              <a:ext cx="753" cy="300"/>
            </a:xfrm>
            <a:custGeom>
              <a:avLst/>
              <a:gdLst>
                <a:gd name="T0" fmla="*/ 0 w 2259"/>
                <a:gd name="T1" fmla="*/ 6 h 900"/>
                <a:gd name="T2" fmla="*/ 1 w 2259"/>
                <a:gd name="T3" fmla="*/ 8 h 900"/>
                <a:gd name="T4" fmla="*/ 3 w 2259"/>
                <a:gd name="T5" fmla="*/ 9 h 900"/>
                <a:gd name="T6" fmla="*/ 3 w 2259"/>
                <a:gd name="T7" fmla="*/ 6 h 900"/>
                <a:gd name="T8" fmla="*/ 4 w 2259"/>
                <a:gd name="T9" fmla="*/ 4 h 900"/>
                <a:gd name="T10" fmla="*/ 2 w 2259"/>
                <a:gd name="T11" fmla="*/ 4 h 900"/>
                <a:gd name="T12" fmla="*/ 2 w 2259"/>
                <a:gd name="T13" fmla="*/ 5 h 900"/>
                <a:gd name="T14" fmla="*/ 2 w 2259"/>
                <a:gd name="T15" fmla="*/ 4 h 900"/>
                <a:gd name="T16" fmla="*/ 2 w 2259"/>
                <a:gd name="T17" fmla="*/ 2 h 900"/>
                <a:gd name="T18" fmla="*/ 6 w 2259"/>
                <a:gd name="T19" fmla="*/ 0 h 900"/>
                <a:gd name="T20" fmla="*/ 6 w 2259"/>
                <a:gd name="T21" fmla="*/ 3 h 900"/>
                <a:gd name="T22" fmla="*/ 5 w 2259"/>
                <a:gd name="T23" fmla="*/ 3 h 900"/>
                <a:gd name="T24" fmla="*/ 5 w 2259"/>
                <a:gd name="T25" fmla="*/ 7 h 900"/>
                <a:gd name="T26" fmla="*/ 6 w 2259"/>
                <a:gd name="T27" fmla="*/ 9 h 900"/>
                <a:gd name="T28" fmla="*/ 23 w 2259"/>
                <a:gd name="T29" fmla="*/ 4 h 900"/>
                <a:gd name="T30" fmla="*/ 22 w 2259"/>
                <a:gd name="T31" fmla="*/ 1 h 900"/>
                <a:gd name="T32" fmla="*/ 28 w 2259"/>
                <a:gd name="T33" fmla="*/ 4 h 900"/>
                <a:gd name="T34" fmla="*/ 27 w 2259"/>
                <a:gd name="T35" fmla="*/ 4 h 900"/>
                <a:gd name="T36" fmla="*/ 6 w 2259"/>
                <a:gd name="T37" fmla="*/ 11 h 900"/>
                <a:gd name="T38" fmla="*/ 4 w 2259"/>
                <a:gd name="T39" fmla="*/ 11 h 900"/>
                <a:gd name="T40" fmla="*/ 1 w 2259"/>
                <a:gd name="T41" fmla="*/ 9 h 900"/>
                <a:gd name="T42" fmla="*/ 0 w 2259"/>
                <a:gd name="T43" fmla="*/ 7 h 900"/>
                <a:gd name="T44" fmla="*/ 0 w 2259"/>
                <a:gd name="T45" fmla="*/ 6 h 900"/>
                <a:gd name="T46" fmla="*/ 0 w 2259"/>
                <a:gd name="T47" fmla="*/ 6 h 9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59" h="900">
                  <a:moveTo>
                    <a:pt x="11" y="515"/>
                  </a:moveTo>
                  <a:lnTo>
                    <a:pt x="90" y="655"/>
                  </a:lnTo>
                  <a:lnTo>
                    <a:pt x="226" y="709"/>
                  </a:lnTo>
                  <a:lnTo>
                    <a:pt x="231" y="510"/>
                  </a:lnTo>
                  <a:lnTo>
                    <a:pt x="321" y="284"/>
                  </a:lnTo>
                  <a:lnTo>
                    <a:pt x="201" y="345"/>
                  </a:lnTo>
                  <a:lnTo>
                    <a:pt x="155" y="379"/>
                  </a:lnTo>
                  <a:lnTo>
                    <a:pt x="141" y="315"/>
                  </a:lnTo>
                  <a:lnTo>
                    <a:pt x="146" y="184"/>
                  </a:lnTo>
                  <a:lnTo>
                    <a:pt x="511" y="0"/>
                  </a:lnTo>
                  <a:lnTo>
                    <a:pt x="504" y="233"/>
                  </a:lnTo>
                  <a:lnTo>
                    <a:pt x="437" y="283"/>
                  </a:lnTo>
                  <a:lnTo>
                    <a:pt x="390" y="540"/>
                  </a:lnTo>
                  <a:lnTo>
                    <a:pt x="481" y="730"/>
                  </a:lnTo>
                  <a:lnTo>
                    <a:pt x="1885" y="305"/>
                  </a:lnTo>
                  <a:lnTo>
                    <a:pt x="1780" y="100"/>
                  </a:lnTo>
                  <a:lnTo>
                    <a:pt x="2259" y="299"/>
                  </a:lnTo>
                  <a:lnTo>
                    <a:pt x="2179" y="355"/>
                  </a:lnTo>
                  <a:lnTo>
                    <a:pt x="496" y="900"/>
                  </a:lnTo>
                  <a:lnTo>
                    <a:pt x="349" y="864"/>
                  </a:lnTo>
                  <a:lnTo>
                    <a:pt x="46" y="740"/>
                  </a:lnTo>
                  <a:lnTo>
                    <a:pt x="0" y="600"/>
                  </a:lnTo>
                  <a:lnTo>
                    <a:pt x="11" y="515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3610" y="2471"/>
              <a:ext cx="447" cy="195"/>
            </a:xfrm>
            <a:custGeom>
              <a:avLst/>
              <a:gdLst>
                <a:gd name="T0" fmla="*/ 1 w 1340"/>
                <a:gd name="T1" fmla="*/ 3 h 586"/>
                <a:gd name="T2" fmla="*/ 8 w 1340"/>
                <a:gd name="T3" fmla="*/ 0 h 586"/>
                <a:gd name="T4" fmla="*/ 17 w 1340"/>
                <a:gd name="T5" fmla="*/ 2 h 586"/>
                <a:gd name="T6" fmla="*/ 15 w 1340"/>
                <a:gd name="T7" fmla="*/ 3 h 586"/>
                <a:gd name="T8" fmla="*/ 0 w 1340"/>
                <a:gd name="T9" fmla="*/ 7 h 586"/>
                <a:gd name="T10" fmla="*/ 0 w 1340"/>
                <a:gd name="T11" fmla="*/ 5 h 586"/>
                <a:gd name="T12" fmla="*/ 1 w 1340"/>
                <a:gd name="T13" fmla="*/ 3 h 586"/>
                <a:gd name="T14" fmla="*/ 1 w 1340"/>
                <a:gd name="T15" fmla="*/ 3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0" h="586">
                  <a:moveTo>
                    <a:pt x="100" y="210"/>
                  </a:moveTo>
                  <a:lnTo>
                    <a:pt x="634" y="0"/>
                  </a:lnTo>
                  <a:lnTo>
                    <a:pt x="1340" y="170"/>
                  </a:lnTo>
                  <a:lnTo>
                    <a:pt x="1208" y="256"/>
                  </a:lnTo>
                  <a:lnTo>
                    <a:pt x="14" y="586"/>
                  </a:lnTo>
                  <a:lnTo>
                    <a:pt x="0" y="436"/>
                  </a:lnTo>
                  <a:lnTo>
                    <a:pt x="100" y="21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2913" y="2415"/>
              <a:ext cx="462" cy="256"/>
            </a:xfrm>
            <a:custGeom>
              <a:avLst/>
              <a:gdLst>
                <a:gd name="T0" fmla="*/ 0 w 1387"/>
                <a:gd name="T1" fmla="*/ 1 h 770"/>
                <a:gd name="T2" fmla="*/ 0 w 1387"/>
                <a:gd name="T3" fmla="*/ 0 h 770"/>
                <a:gd name="T4" fmla="*/ 17 w 1387"/>
                <a:gd name="T5" fmla="*/ 8 h 770"/>
                <a:gd name="T6" fmla="*/ 17 w 1387"/>
                <a:gd name="T7" fmla="*/ 9 h 770"/>
                <a:gd name="T8" fmla="*/ 0 w 1387"/>
                <a:gd name="T9" fmla="*/ 1 h 770"/>
                <a:gd name="T10" fmla="*/ 0 w 1387"/>
                <a:gd name="T11" fmla="*/ 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7" h="770">
                  <a:moveTo>
                    <a:pt x="0" y="45"/>
                  </a:moveTo>
                  <a:lnTo>
                    <a:pt x="24" y="0"/>
                  </a:lnTo>
                  <a:lnTo>
                    <a:pt x="1387" y="659"/>
                  </a:lnTo>
                  <a:lnTo>
                    <a:pt x="1356" y="77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991" y="2249"/>
              <a:ext cx="931" cy="316"/>
            </a:xfrm>
            <a:custGeom>
              <a:avLst/>
              <a:gdLst>
                <a:gd name="T0" fmla="*/ 0 w 2793"/>
                <a:gd name="T1" fmla="*/ 3 h 946"/>
                <a:gd name="T2" fmla="*/ 15 w 2793"/>
                <a:gd name="T3" fmla="*/ 9 h 946"/>
                <a:gd name="T4" fmla="*/ 14 w 2793"/>
                <a:gd name="T5" fmla="*/ 12 h 946"/>
                <a:gd name="T6" fmla="*/ 18 w 2793"/>
                <a:gd name="T7" fmla="*/ 11 h 946"/>
                <a:gd name="T8" fmla="*/ 20 w 2793"/>
                <a:gd name="T9" fmla="*/ 10 h 946"/>
                <a:gd name="T10" fmla="*/ 19 w 2793"/>
                <a:gd name="T11" fmla="*/ 7 h 946"/>
                <a:gd name="T12" fmla="*/ 24 w 2793"/>
                <a:gd name="T13" fmla="*/ 5 h 946"/>
                <a:gd name="T14" fmla="*/ 25 w 2793"/>
                <a:gd name="T15" fmla="*/ 7 h 946"/>
                <a:gd name="T16" fmla="*/ 24 w 2793"/>
                <a:gd name="T17" fmla="*/ 10 h 946"/>
                <a:gd name="T18" fmla="*/ 31 w 2793"/>
                <a:gd name="T19" fmla="*/ 7 h 946"/>
                <a:gd name="T20" fmla="*/ 33 w 2793"/>
                <a:gd name="T21" fmla="*/ 7 h 946"/>
                <a:gd name="T22" fmla="*/ 34 w 2793"/>
                <a:gd name="T23" fmla="*/ 4 h 946"/>
                <a:gd name="T24" fmla="*/ 34 w 2793"/>
                <a:gd name="T25" fmla="*/ 1 h 946"/>
                <a:gd name="T26" fmla="*/ 32 w 2793"/>
                <a:gd name="T27" fmla="*/ 0 h 946"/>
                <a:gd name="T28" fmla="*/ 15 w 2793"/>
                <a:gd name="T29" fmla="*/ 5 h 946"/>
                <a:gd name="T30" fmla="*/ 13 w 2793"/>
                <a:gd name="T31" fmla="*/ 6 h 946"/>
                <a:gd name="T32" fmla="*/ 0 w 2793"/>
                <a:gd name="T33" fmla="*/ 1 h 946"/>
                <a:gd name="T34" fmla="*/ 0 w 2793"/>
                <a:gd name="T35" fmla="*/ 3 h 946"/>
                <a:gd name="T36" fmla="*/ 0 w 2793"/>
                <a:gd name="T37" fmla="*/ 3 h 9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93" h="946">
                  <a:moveTo>
                    <a:pt x="9" y="280"/>
                  </a:moveTo>
                  <a:lnTo>
                    <a:pt x="1219" y="716"/>
                  </a:lnTo>
                  <a:lnTo>
                    <a:pt x="1169" y="946"/>
                  </a:lnTo>
                  <a:lnTo>
                    <a:pt x="1433" y="856"/>
                  </a:lnTo>
                  <a:lnTo>
                    <a:pt x="1584" y="795"/>
                  </a:lnTo>
                  <a:lnTo>
                    <a:pt x="1544" y="590"/>
                  </a:lnTo>
                  <a:lnTo>
                    <a:pt x="1928" y="441"/>
                  </a:lnTo>
                  <a:lnTo>
                    <a:pt x="2003" y="586"/>
                  </a:lnTo>
                  <a:lnTo>
                    <a:pt x="1959" y="835"/>
                  </a:lnTo>
                  <a:lnTo>
                    <a:pt x="2498" y="574"/>
                  </a:lnTo>
                  <a:lnTo>
                    <a:pt x="2648" y="586"/>
                  </a:lnTo>
                  <a:lnTo>
                    <a:pt x="2793" y="310"/>
                  </a:lnTo>
                  <a:lnTo>
                    <a:pt x="2778" y="106"/>
                  </a:lnTo>
                  <a:lnTo>
                    <a:pt x="2588" y="0"/>
                  </a:lnTo>
                  <a:lnTo>
                    <a:pt x="1194" y="435"/>
                  </a:lnTo>
                  <a:lnTo>
                    <a:pt x="1089" y="490"/>
                  </a:lnTo>
                  <a:lnTo>
                    <a:pt x="0" y="115"/>
                  </a:lnTo>
                  <a:lnTo>
                    <a:pt x="9" y="280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2932" y="2126"/>
              <a:ext cx="995" cy="422"/>
            </a:xfrm>
            <a:custGeom>
              <a:avLst/>
              <a:gdLst>
                <a:gd name="T0" fmla="*/ 0 w 2984"/>
                <a:gd name="T1" fmla="*/ 4 h 1267"/>
                <a:gd name="T2" fmla="*/ 18 w 2984"/>
                <a:gd name="T3" fmla="*/ 0 h 1267"/>
                <a:gd name="T4" fmla="*/ 28 w 2984"/>
                <a:gd name="T5" fmla="*/ 2 h 1267"/>
                <a:gd name="T6" fmla="*/ 12 w 2984"/>
                <a:gd name="T7" fmla="*/ 6 h 1267"/>
                <a:gd name="T8" fmla="*/ 16 w 2984"/>
                <a:gd name="T9" fmla="*/ 7 h 1267"/>
                <a:gd name="T10" fmla="*/ 32 w 2984"/>
                <a:gd name="T11" fmla="*/ 3 h 1267"/>
                <a:gd name="T12" fmla="*/ 34 w 2984"/>
                <a:gd name="T13" fmla="*/ 3 h 1267"/>
                <a:gd name="T14" fmla="*/ 36 w 2984"/>
                <a:gd name="T15" fmla="*/ 4 h 1267"/>
                <a:gd name="T16" fmla="*/ 37 w 2984"/>
                <a:gd name="T17" fmla="*/ 5 h 1267"/>
                <a:gd name="T18" fmla="*/ 37 w 2984"/>
                <a:gd name="T19" fmla="*/ 9 h 1267"/>
                <a:gd name="T20" fmla="*/ 35 w 2984"/>
                <a:gd name="T21" fmla="*/ 12 h 1267"/>
                <a:gd name="T22" fmla="*/ 33 w 2984"/>
                <a:gd name="T23" fmla="*/ 12 h 1267"/>
                <a:gd name="T24" fmla="*/ 33 w 2984"/>
                <a:gd name="T25" fmla="*/ 13 h 1267"/>
                <a:gd name="T26" fmla="*/ 31 w 2984"/>
                <a:gd name="T27" fmla="*/ 14 h 1267"/>
                <a:gd name="T28" fmla="*/ 29 w 2984"/>
                <a:gd name="T29" fmla="*/ 14 h 1267"/>
                <a:gd name="T30" fmla="*/ 26 w 2984"/>
                <a:gd name="T31" fmla="*/ 16 h 1267"/>
                <a:gd name="T32" fmla="*/ 26 w 2984"/>
                <a:gd name="T33" fmla="*/ 15 h 1267"/>
                <a:gd name="T34" fmla="*/ 27 w 2984"/>
                <a:gd name="T35" fmla="*/ 13 h 1267"/>
                <a:gd name="T36" fmla="*/ 34 w 2984"/>
                <a:gd name="T37" fmla="*/ 10 h 1267"/>
                <a:gd name="T38" fmla="*/ 35 w 2984"/>
                <a:gd name="T39" fmla="*/ 8 h 1267"/>
                <a:gd name="T40" fmla="*/ 35 w 2984"/>
                <a:gd name="T41" fmla="*/ 6 h 1267"/>
                <a:gd name="T42" fmla="*/ 34 w 2984"/>
                <a:gd name="T43" fmla="*/ 5 h 1267"/>
                <a:gd name="T44" fmla="*/ 17 w 2984"/>
                <a:gd name="T45" fmla="*/ 10 h 1267"/>
                <a:gd name="T46" fmla="*/ 0 w 2984"/>
                <a:gd name="T47" fmla="*/ 4 h 1267"/>
                <a:gd name="T48" fmla="*/ 0 w 2984"/>
                <a:gd name="T49" fmla="*/ 4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84" h="1267">
                  <a:moveTo>
                    <a:pt x="0" y="316"/>
                  </a:moveTo>
                  <a:lnTo>
                    <a:pt x="1490" y="0"/>
                  </a:lnTo>
                  <a:lnTo>
                    <a:pt x="2284" y="170"/>
                  </a:lnTo>
                  <a:lnTo>
                    <a:pt x="991" y="481"/>
                  </a:lnTo>
                  <a:lnTo>
                    <a:pt x="1291" y="586"/>
                  </a:lnTo>
                  <a:lnTo>
                    <a:pt x="2598" y="266"/>
                  </a:lnTo>
                  <a:lnTo>
                    <a:pt x="2731" y="213"/>
                  </a:lnTo>
                  <a:lnTo>
                    <a:pt x="2904" y="306"/>
                  </a:lnTo>
                  <a:lnTo>
                    <a:pt x="2979" y="421"/>
                  </a:lnTo>
                  <a:lnTo>
                    <a:pt x="2984" y="741"/>
                  </a:lnTo>
                  <a:lnTo>
                    <a:pt x="2824" y="957"/>
                  </a:lnTo>
                  <a:lnTo>
                    <a:pt x="2674" y="967"/>
                  </a:lnTo>
                  <a:lnTo>
                    <a:pt x="2649" y="1032"/>
                  </a:lnTo>
                  <a:lnTo>
                    <a:pt x="2514" y="1097"/>
                  </a:lnTo>
                  <a:lnTo>
                    <a:pt x="2349" y="1147"/>
                  </a:lnTo>
                  <a:lnTo>
                    <a:pt x="2119" y="1267"/>
                  </a:lnTo>
                  <a:lnTo>
                    <a:pt x="2135" y="1206"/>
                  </a:lnTo>
                  <a:lnTo>
                    <a:pt x="2209" y="1026"/>
                  </a:lnTo>
                  <a:lnTo>
                    <a:pt x="2759" y="806"/>
                  </a:lnTo>
                  <a:lnTo>
                    <a:pt x="2864" y="676"/>
                  </a:lnTo>
                  <a:lnTo>
                    <a:pt x="2835" y="446"/>
                  </a:lnTo>
                  <a:lnTo>
                    <a:pt x="2759" y="403"/>
                  </a:lnTo>
                  <a:lnTo>
                    <a:pt x="1375" y="787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3454" y="2593"/>
              <a:ext cx="511" cy="260"/>
            </a:xfrm>
            <a:custGeom>
              <a:avLst/>
              <a:gdLst>
                <a:gd name="T0" fmla="*/ 6 w 1534"/>
                <a:gd name="T1" fmla="*/ 3 h 781"/>
                <a:gd name="T2" fmla="*/ 18 w 1534"/>
                <a:gd name="T3" fmla="*/ 0 h 781"/>
                <a:gd name="T4" fmla="*/ 17 w 1534"/>
                <a:gd name="T5" fmla="*/ 2 h 781"/>
                <a:gd name="T6" fmla="*/ 18 w 1534"/>
                <a:gd name="T7" fmla="*/ 3 h 781"/>
                <a:gd name="T8" fmla="*/ 19 w 1534"/>
                <a:gd name="T9" fmla="*/ 4 h 781"/>
                <a:gd name="T10" fmla="*/ 1 w 1534"/>
                <a:gd name="T11" fmla="*/ 10 h 781"/>
                <a:gd name="T12" fmla="*/ 0 w 1534"/>
                <a:gd name="T13" fmla="*/ 9 h 781"/>
                <a:gd name="T14" fmla="*/ 0 w 1534"/>
                <a:gd name="T15" fmla="*/ 8 h 781"/>
                <a:gd name="T16" fmla="*/ 1 w 1534"/>
                <a:gd name="T17" fmla="*/ 4 h 781"/>
                <a:gd name="T18" fmla="*/ 1 w 1534"/>
                <a:gd name="T19" fmla="*/ 4 h 781"/>
                <a:gd name="T20" fmla="*/ 3 w 1534"/>
                <a:gd name="T21" fmla="*/ 7 h 781"/>
                <a:gd name="T22" fmla="*/ 4 w 1534"/>
                <a:gd name="T23" fmla="*/ 8 h 781"/>
                <a:gd name="T24" fmla="*/ 4 w 1534"/>
                <a:gd name="T25" fmla="*/ 5 h 781"/>
                <a:gd name="T26" fmla="*/ 5 w 1534"/>
                <a:gd name="T27" fmla="*/ 4 h 781"/>
                <a:gd name="T28" fmla="*/ 7 w 1534"/>
                <a:gd name="T29" fmla="*/ 5 h 781"/>
                <a:gd name="T30" fmla="*/ 6 w 1534"/>
                <a:gd name="T31" fmla="*/ 3 h 781"/>
                <a:gd name="T32" fmla="*/ 6 w 1534"/>
                <a:gd name="T33" fmla="*/ 3 h 7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34" h="781">
                  <a:moveTo>
                    <a:pt x="509" y="236"/>
                  </a:moveTo>
                  <a:lnTo>
                    <a:pt x="1419" y="0"/>
                  </a:lnTo>
                  <a:lnTo>
                    <a:pt x="1408" y="137"/>
                  </a:lnTo>
                  <a:lnTo>
                    <a:pt x="1423" y="251"/>
                  </a:lnTo>
                  <a:lnTo>
                    <a:pt x="1534" y="331"/>
                  </a:lnTo>
                  <a:lnTo>
                    <a:pt x="115" y="781"/>
                  </a:lnTo>
                  <a:lnTo>
                    <a:pt x="40" y="741"/>
                  </a:lnTo>
                  <a:lnTo>
                    <a:pt x="0" y="611"/>
                  </a:lnTo>
                  <a:lnTo>
                    <a:pt x="55" y="345"/>
                  </a:lnTo>
                  <a:lnTo>
                    <a:pt x="109" y="316"/>
                  </a:lnTo>
                  <a:lnTo>
                    <a:pt x="245" y="586"/>
                  </a:lnTo>
                  <a:lnTo>
                    <a:pt x="316" y="648"/>
                  </a:lnTo>
                  <a:lnTo>
                    <a:pt x="325" y="410"/>
                  </a:lnTo>
                  <a:lnTo>
                    <a:pt x="409" y="331"/>
                  </a:lnTo>
                  <a:lnTo>
                    <a:pt x="577" y="387"/>
                  </a:lnTo>
                  <a:lnTo>
                    <a:pt x="509" y="23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3367" y="2508"/>
              <a:ext cx="156" cy="88"/>
            </a:xfrm>
            <a:custGeom>
              <a:avLst/>
              <a:gdLst>
                <a:gd name="T0" fmla="*/ 0 w 468"/>
                <a:gd name="T1" fmla="*/ 3 h 264"/>
                <a:gd name="T2" fmla="*/ 4 w 468"/>
                <a:gd name="T3" fmla="*/ 2 h 264"/>
                <a:gd name="T4" fmla="*/ 4 w 468"/>
                <a:gd name="T5" fmla="*/ 3 h 264"/>
                <a:gd name="T6" fmla="*/ 5 w 468"/>
                <a:gd name="T7" fmla="*/ 3 h 264"/>
                <a:gd name="T8" fmla="*/ 6 w 468"/>
                <a:gd name="T9" fmla="*/ 0 h 264"/>
                <a:gd name="T10" fmla="*/ 0 w 468"/>
                <a:gd name="T11" fmla="*/ 3 h 264"/>
                <a:gd name="T12" fmla="*/ 0 w 468"/>
                <a:gd name="T13" fmla="*/ 3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8" h="264">
                  <a:moveTo>
                    <a:pt x="0" y="229"/>
                  </a:moveTo>
                  <a:lnTo>
                    <a:pt x="310" y="199"/>
                  </a:lnTo>
                  <a:lnTo>
                    <a:pt x="294" y="264"/>
                  </a:lnTo>
                  <a:lnTo>
                    <a:pt x="434" y="210"/>
                  </a:lnTo>
                  <a:lnTo>
                    <a:pt x="468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2880" y="2118"/>
              <a:ext cx="1023" cy="361"/>
            </a:xfrm>
            <a:custGeom>
              <a:avLst/>
              <a:gdLst>
                <a:gd name="T0" fmla="*/ 0 w 3069"/>
                <a:gd name="T1" fmla="*/ 3 h 1082"/>
                <a:gd name="T2" fmla="*/ 0 w 3069"/>
                <a:gd name="T3" fmla="*/ 5 h 1082"/>
                <a:gd name="T4" fmla="*/ 3 w 3069"/>
                <a:gd name="T5" fmla="*/ 6 h 1082"/>
                <a:gd name="T6" fmla="*/ 4 w 3069"/>
                <a:gd name="T7" fmla="*/ 8 h 1082"/>
                <a:gd name="T8" fmla="*/ 4 w 3069"/>
                <a:gd name="T9" fmla="*/ 9 h 1082"/>
                <a:gd name="T10" fmla="*/ 3 w 3069"/>
                <a:gd name="T11" fmla="*/ 11 h 1082"/>
                <a:gd name="T12" fmla="*/ 5 w 3069"/>
                <a:gd name="T13" fmla="*/ 10 h 1082"/>
                <a:gd name="T14" fmla="*/ 5 w 3069"/>
                <a:gd name="T15" fmla="*/ 8 h 1082"/>
                <a:gd name="T16" fmla="*/ 5 w 3069"/>
                <a:gd name="T17" fmla="*/ 7 h 1082"/>
                <a:gd name="T18" fmla="*/ 18 w 3069"/>
                <a:gd name="T19" fmla="*/ 11 h 1082"/>
                <a:gd name="T20" fmla="*/ 36 w 3069"/>
                <a:gd name="T21" fmla="*/ 5 h 1082"/>
                <a:gd name="T22" fmla="*/ 37 w 3069"/>
                <a:gd name="T23" fmla="*/ 7 h 1082"/>
                <a:gd name="T24" fmla="*/ 37 w 3069"/>
                <a:gd name="T25" fmla="*/ 9 h 1082"/>
                <a:gd name="T26" fmla="*/ 35 w 3069"/>
                <a:gd name="T27" fmla="*/ 10 h 1082"/>
                <a:gd name="T28" fmla="*/ 29 w 3069"/>
                <a:gd name="T29" fmla="*/ 13 h 1082"/>
                <a:gd name="T30" fmla="*/ 29 w 3069"/>
                <a:gd name="T31" fmla="*/ 13 h 1082"/>
                <a:gd name="T32" fmla="*/ 36 w 3069"/>
                <a:gd name="T33" fmla="*/ 11 h 1082"/>
                <a:gd name="T34" fmla="*/ 37 w 3069"/>
                <a:gd name="T35" fmla="*/ 10 h 1082"/>
                <a:gd name="T36" fmla="*/ 38 w 3069"/>
                <a:gd name="T37" fmla="*/ 8 h 1082"/>
                <a:gd name="T38" fmla="*/ 38 w 3069"/>
                <a:gd name="T39" fmla="*/ 6 h 1082"/>
                <a:gd name="T40" fmla="*/ 37 w 3069"/>
                <a:gd name="T41" fmla="*/ 5 h 1082"/>
                <a:gd name="T42" fmla="*/ 36 w 3069"/>
                <a:gd name="T43" fmla="*/ 5 h 1082"/>
                <a:gd name="T44" fmla="*/ 33 w 3069"/>
                <a:gd name="T45" fmla="*/ 6 h 1082"/>
                <a:gd name="T46" fmla="*/ 18 w 3069"/>
                <a:gd name="T47" fmla="*/ 9 h 1082"/>
                <a:gd name="T48" fmla="*/ 3 w 3069"/>
                <a:gd name="T49" fmla="*/ 5 h 1082"/>
                <a:gd name="T50" fmla="*/ 17 w 3069"/>
                <a:gd name="T51" fmla="*/ 10 h 1082"/>
                <a:gd name="T52" fmla="*/ 17 w 3069"/>
                <a:gd name="T53" fmla="*/ 11 h 1082"/>
                <a:gd name="T54" fmla="*/ 1 w 3069"/>
                <a:gd name="T55" fmla="*/ 4 h 1082"/>
                <a:gd name="T56" fmla="*/ 1 w 3069"/>
                <a:gd name="T57" fmla="*/ 4 h 1082"/>
                <a:gd name="T58" fmla="*/ 20 w 3069"/>
                <a:gd name="T59" fmla="*/ 1 h 1082"/>
                <a:gd name="T60" fmla="*/ 29 w 3069"/>
                <a:gd name="T61" fmla="*/ 2 h 1082"/>
                <a:gd name="T62" fmla="*/ 19 w 3069"/>
                <a:gd name="T63" fmla="*/ 0 h 1082"/>
                <a:gd name="T64" fmla="*/ 0 w 3069"/>
                <a:gd name="T65" fmla="*/ 3 h 1082"/>
                <a:gd name="T66" fmla="*/ 0 w 3069"/>
                <a:gd name="T67" fmla="*/ 3 h 10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69" h="1082">
                  <a:moveTo>
                    <a:pt x="25" y="281"/>
                  </a:moveTo>
                  <a:lnTo>
                    <a:pt x="0" y="384"/>
                  </a:lnTo>
                  <a:lnTo>
                    <a:pt x="272" y="520"/>
                  </a:lnTo>
                  <a:lnTo>
                    <a:pt x="306" y="647"/>
                  </a:lnTo>
                  <a:lnTo>
                    <a:pt x="313" y="757"/>
                  </a:lnTo>
                  <a:lnTo>
                    <a:pt x="279" y="886"/>
                  </a:lnTo>
                  <a:lnTo>
                    <a:pt x="365" y="775"/>
                  </a:lnTo>
                  <a:lnTo>
                    <a:pt x="407" y="647"/>
                  </a:lnTo>
                  <a:lnTo>
                    <a:pt x="399" y="554"/>
                  </a:lnTo>
                  <a:lnTo>
                    <a:pt x="1436" y="920"/>
                  </a:lnTo>
                  <a:lnTo>
                    <a:pt x="2915" y="425"/>
                  </a:lnTo>
                  <a:lnTo>
                    <a:pt x="2958" y="554"/>
                  </a:lnTo>
                  <a:lnTo>
                    <a:pt x="2958" y="698"/>
                  </a:lnTo>
                  <a:lnTo>
                    <a:pt x="2856" y="825"/>
                  </a:lnTo>
                  <a:lnTo>
                    <a:pt x="2371" y="1026"/>
                  </a:lnTo>
                  <a:lnTo>
                    <a:pt x="2345" y="1082"/>
                  </a:lnTo>
                  <a:lnTo>
                    <a:pt x="2908" y="868"/>
                  </a:lnTo>
                  <a:lnTo>
                    <a:pt x="3019" y="791"/>
                  </a:lnTo>
                  <a:lnTo>
                    <a:pt x="3069" y="664"/>
                  </a:lnTo>
                  <a:lnTo>
                    <a:pt x="3053" y="493"/>
                  </a:lnTo>
                  <a:lnTo>
                    <a:pt x="2976" y="400"/>
                  </a:lnTo>
                  <a:lnTo>
                    <a:pt x="2899" y="366"/>
                  </a:lnTo>
                  <a:lnTo>
                    <a:pt x="2695" y="459"/>
                  </a:lnTo>
                  <a:lnTo>
                    <a:pt x="1470" y="748"/>
                  </a:lnTo>
                  <a:lnTo>
                    <a:pt x="282" y="381"/>
                  </a:lnTo>
                  <a:lnTo>
                    <a:pt x="1402" y="809"/>
                  </a:lnTo>
                  <a:lnTo>
                    <a:pt x="1402" y="852"/>
                  </a:lnTo>
                  <a:lnTo>
                    <a:pt x="50" y="357"/>
                  </a:lnTo>
                  <a:lnTo>
                    <a:pt x="93" y="315"/>
                  </a:lnTo>
                  <a:lnTo>
                    <a:pt x="1597" y="43"/>
                  </a:lnTo>
                  <a:lnTo>
                    <a:pt x="2334" y="179"/>
                  </a:lnTo>
                  <a:lnTo>
                    <a:pt x="1556" y="0"/>
                  </a:lnTo>
                  <a:lnTo>
                    <a:pt x="25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883" y="2359"/>
              <a:ext cx="632" cy="320"/>
            </a:xfrm>
            <a:custGeom>
              <a:avLst/>
              <a:gdLst>
                <a:gd name="T0" fmla="*/ 4 w 1894"/>
                <a:gd name="T1" fmla="*/ 0 h 960"/>
                <a:gd name="T2" fmla="*/ 0 w 1894"/>
                <a:gd name="T3" fmla="*/ 1 h 960"/>
                <a:gd name="T4" fmla="*/ 0 w 1894"/>
                <a:gd name="T5" fmla="*/ 3 h 960"/>
                <a:gd name="T6" fmla="*/ 18 w 1894"/>
                <a:gd name="T7" fmla="*/ 12 h 960"/>
                <a:gd name="T8" fmla="*/ 23 w 1894"/>
                <a:gd name="T9" fmla="*/ 9 h 960"/>
                <a:gd name="T10" fmla="*/ 23 w 1894"/>
                <a:gd name="T11" fmla="*/ 8 h 960"/>
                <a:gd name="T12" fmla="*/ 18 w 1894"/>
                <a:gd name="T13" fmla="*/ 10 h 960"/>
                <a:gd name="T14" fmla="*/ 6 w 1894"/>
                <a:gd name="T15" fmla="*/ 4 h 960"/>
                <a:gd name="T16" fmla="*/ 17 w 1894"/>
                <a:gd name="T17" fmla="*/ 10 h 960"/>
                <a:gd name="T18" fmla="*/ 18 w 1894"/>
                <a:gd name="T19" fmla="*/ 11 h 960"/>
                <a:gd name="T20" fmla="*/ 1 w 1894"/>
                <a:gd name="T21" fmla="*/ 3 h 960"/>
                <a:gd name="T22" fmla="*/ 1 w 1894"/>
                <a:gd name="T23" fmla="*/ 2 h 960"/>
                <a:gd name="T24" fmla="*/ 4 w 1894"/>
                <a:gd name="T25" fmla="*/ 1 h 960"/>
                <a:gd name="T26" fmla="*/ 4 w 1894"/>
                <a:gd name="T27" fmla="*/ 0 h 960"/>
                <a:gd name="T28" fmla="*/ 4 w 1894"/>
                <a:gd name="T29" fmla="*/ 0 h 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94" h="960">
                  <a:moveTo>
                    <a:pt x="321" y="0"/>
                  </a:moveTo>
                  <a:lnTo>
                    <a:pt x="28" y="105"/>
                  </a:lnTo>
                  <a:lnTo>
                    <a:pt x="0" y="211"/>
                  </a:lnTo>
                  <a:lnTo>
                    <a:pt x="1441" y="960"/>
                  </a:lnTo>
                  <a:lnTo>
                    <a:pt x="1840" y="760"/>
                  </a:lnTo>
                  <a:lnTo>
                    <a:pt x="1894" y="626"/>
                  </a:lnTo>
                  <a:lnTo>
                    <a:pt x="1451" y="799"/>
                  </a:lnTo>
                  <a:lnTo>
                    <a:pt x="449" y="338"/>
                  </a:lnTo>
                  <a:lnTo>
                    <a:pt x="1401" y="831"/>
                  </a:lnTo>
                  <a:lnTo>
                    <a:pt x="1423" y="904"/>
                  </a:lnTo>
                  <a:lnTo>
                    <a:pt x="89" y="211"/>
                  </a:lnTo>
                  <a:lnTo>
                    <a:pt x="77" y="149"/>
                  </a:lnTo>
                  <a:lnTo>
                    <a:pt x="316" y="55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2995" y="2396"/>
              <a:ext cx="528" cy="195"/>
            </a:xfrm>
            <a:custGeom>
              <a:avLst/>
              <a:gdLst>
                <a:gd name="T0" fmla="*/ 0 w 1584"/>
                <a:gd name="T1" fmla="*/ 1 h 584"/>
                <a:gd name="T2" fmla="*/ 13 w 1584"/>
                <a:gd name="T3" fmla="*/ 7 h 584"/>
                <a:gd name="T4" fmla="*/ 20 w 1584"/>
                <a:gd name="T5" fmla="*/ 5 h 584"/>
                <a:gd name="T6" fmla="*/ 20 w 1584"/>
                <a:gd name="T7" fmla="*/ 4 h 584"/>
                <a:gd name="T8" fmla="*/ 15 w 1584"/>
                <a:gd name="T9" fmla="*/ 6 h 584"/>
                <a:gd name="T10" fmla="*/ 15 w 1584"/>
                <a:gd name="T11" fmla="*/ 4 h 584"/>
                <a:gd name="T12" fmla="*/ 18 w 1584"/>
                <a:gd name="T13" fmla="*/ 3 h 584"/>
                <a:gd name="T14" fmla="*/ 15 w 1584"/>
                <a:gd name="T15" fmla="*/ 4 h 584"/>
                <a:gd name="T16" fmla="*/ 15 w 1584"/>
                <a:gd name="T17" fmla="*/ 2 h 584"/>
                <a:gd name="T18" fmla="*/ 14 w 1584"/>
                <a:gd name="T19" fmla="*/ 0 h 584"/>
                <a:gd name="T20" fmla="*/ 14 w 1584"/>
                <a:gd name="T21" fmla="*/ 1 h 584"/>
                <a:gd name="T22" fmla="*/ 14 w 1584"/>
                <a:gd name="T23" fmla="*/ 2 h 584"/>
                <a:gd name="T24" fmla="*/ 8 w 1584"/>
                <a:gd name="T25" fmla="*/ 0 h 584"/>
                <a:gd name="T26" fmla="*/ 14 w 1584"/>
                <a:gd name="T27" fmla="*/ 3 h 584"/>
                <a:gd name="T28" fmla="*/ 15 w 1584"/>
                <a:gd name="T29" fmla="*/ 4 h 584"/>
                <a:gd name="T30" fmla="*/ 14 w 1584"/>
                <a:gd name="T31" fmla="*/ 5 h 584"/>
                <a:gd name="T32" fmla="*/ 4 w 1584"/>
                <a:gd name="T33" fmla="*/ 1 h 584"/>
                <a:gd name="T34" fmla="*/ 14 w 1584"/>
                <a:gd name="T35" fmla="*/ 6 h 584"/>
                <a:gd name="T36" fmla="*/ 13 w 1584"/>
                <a:gd name="T37" fmla="*/ 7 h 584"/>
                <a:gd name="T38" fmla="*/ 0 w 1584"/>
                <a:gd name="T39" fmla="*/ 1 h 584"/>
                <a:gd name="T40" fmla="*/ 0 w 1584"/>
                <a:gd name="T41" fmla="*/ 1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84" h="584">
                  <a:moveTo>
                    <a:pt x="0" y="83"/>
                  </a:moveTo>
                  <a:lnTo>
                    <a:pt x="1082" y="584"/>
                  </a:lnTo>
                  <a:lnTo>
                    <a:pt x="1584" y="378"/>
                  </a:lnTo>
                  <a:lnTo>
                    <a:pt x="1584" y="335"/>
                  </a:lnTo>
                  <a:lnTo>
                    <a:pt x="1200" y="483"/>
                  </a:lnTo>
                  <a:lnTo>
                    <a:pt x="1255" y="360"/>
                  </a:lnTo>
                  <a:lnTo>
                    <a:pt x="1448" y="282"/>
                  </a:lnTo>
                  <a:lnTo>
                    <a:pt x="1239" y="306"/>
                  </a:lnTo>
                  <a:lnTo>
                    <a:pt x="1227" y="171"/>
                  </a:lnTo>
                  <a:lnTo>
                    <a:pt x="1156" y="22"/>
                  </a:lnTo>
                  <a:lnTo>
                    <a:pt x="1106" y="56"/>
                  </a:lnTo>
                  <a:lnTo>
                    <a:pt x="1167" y="171"/>
                  </a:lnTo>
                  <a:lnTo>
                    <a:pt x="662" y="0"/>
                  </a:lnTo>
                  <a:lnTo>
                    <a:pt x="1167" y="249"/>
                  </a:lnTo>
                  <a:lnTo>
                    <a:pt x="1181" y="325"/>
                  </a:lnTo>
                  <a:lnTo>
                    <a:pt x="1141" y="418"/>
                  </a:lnTo>
                  <a:lnTo>
                    <a:pt x="358" y="111"/>
                  </a:lnTo>
                  <a:lnTo>
                    <a:pt x="1137" y="466"/>
                  </a:lnTo>
                  <a:lnTo>
                    <a:pt x="1082" y="54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3435" y="2322"/>
              <a:ext cx="370" cy="487"/>
            </a:xfrm>
            <a:custGeom>
              <a:avLst/>
              <a:gdLst>
                <a:gd name="T0" fmla="*/ 0 w 1109"/>
                <a:gd name="T1" fmla="*/ 5 h 1460"/>
                <a:gd name="T2" fmla="*/ 5 w 1109"/>
                <a:gd name="T3" fmla="*/ 3 h 1460"/>
                <a:gd name="T4" fmla="*/ 14 w 1109"/>
                <a:gd name="T5" fmla="*/ 0 h 1460"/>
                <a:gd name="T6" fmla="*/ 8 w 1109"/>
                <a:gd name="T7" fmla="*/ 3 h 1460"/>
                <a:gd name="T8" fmla="*/ 9 w 1109"/>
                <a:gd name="T9" fmla="*/ 4 h 1460"/>
                <a:gd name="T10" fmla="*/ 9 w 1109"/>
                <a:gd name="T11" fmla="*/ 6 h 1460"/>
                <a:gd name="T12" fmla="*/ 8 w 1109"/>
                <a:gd name="T13" fmla="*/ 8 h 1460"/>
                <a:gd name="T14" fmla="*/ 7 w 1109"/>
                <a:gd name="T15" fmla="*/ 11 h 1460"/>
                <a:gd name="T16" fmla="*/ 7 w 1109"/>
                <a:gd name="T17" fmla="*/ 13 h 1460"/>
                <a:gd name="T18" fmla="*/ 8 w 1109"/>
                <a:gd name="T19" fmla="*/ 15 h 1460"/>
                <a:gd name="T20" fmla="*/ 6 w 1109"/>
                <a:gd name="T21" fmla="*/ 13 h 1460"/>
                <a:gd name="T22" fmla="*/ 6 w 1109"/>
                <a:gd name="T23" fmla="*/ 11 h 1460"/>
                <a:gd name="T24" fmla="*/ 7 w 1109"/>
                <a:gd name="T25" fmla="*/ 8 h 1460"/>
                <a:gd name="T26" fmla="*/ 8 w 1109"/>
                <a:gd name="T27" fmla="*/ 6 h 1460"/>
                <a:gd name="T28" fmla="*/ 7 w 1109"/>
                <a:gd name="T29" fmla="*/ 3 h 1460"/>
                <a:gd name="T30" fmla="*/ 3 w 1109"/>
                <a:gd name="T31" fmla="*/ 5 h 1460"/>
                <a:gd name="T32" fmla="*/ 3 w 1109"/>
                <a:gd name="T33" fmla="*/ 5 h 1460"/>
                <a:gd name="T34" fmla="*/ 4 w 1109"/>
                <a:gd name="T35" fmla="*/ 7 h 1460"/>
                <a:gd name="T36" fmla="*/ 3 w 1109"/>
                <a:gd name="T37" fmla="*/ 9 h 1460"/>
                <a:gd name="T38" fmla="*/ 3 w 1109"/>
                <a:gd name="T39" fmla="*/ 12 h 1460"/>
                <a:gd name="T40" fmla="*/ 3 w 1109"/>
                <a:gd name="T41" fmla="*/ 14 h 1460"/>
                <a:gd name="T42" fmla="*/ 3 w 1109"/>
                <a:gd name="T43" fmla="*/ 16 h 1460"/>
                <a:gd name="T44" fmla="*/ 5 w 1109"/>
                <a:gd name="T45" fmla="*/ 18 h 1460"/>
                <a:gd name="T46" fmla="*/ 3 w 1109"/>
                <a:gd name="T47" fmla="*/ 17 h 1460"/>
                <a:gd name="T48" fmla="*/ 2 w 1109"/>
                <a:gd name="T49" fmla="*/ 15 h 1460"/>
                <a:gd name="T50" fmla="*/ 2 w 1109"/>
                <a:gd name="T51" fmla="*/ 12 h 1460"/>
                <a:gd name="T52" fmla="*/ 3 w 1109"/>
                <a:gd name="T53" fmla="*/ 9 h 1460"/>
                <a:gd name="T54" fmla="*/ 3 w 1109"/>
                <a:gd name="T55" fmla="*/ 7 h 1460"/>
                <a:gd name="T56" fmla="*/ 2 w 1109"/>
                <a:gd name="T57" fmla="*/ 5 h 1460"/>
                <a:gd name="T58" fmla="*/ 0 w 1109"/>
                <a:gd name="T59" fmla="*/ 5 h 1460"/>
                <a:gd name="T60" fmla="*/ 0 w 1109"/>
                <a:gd name="T61" fmla="*/ 5 h 14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9" h="1460">
                  <a:moveTo>
                    <a:pt x="0" y="378"/>
                  </a:moveTo>
                  <a:lnTo>
                    <a:pt x="411" y="256"/>
                  </a:lnTo>
                  <a:lnTo>
                    <a:pt x="1109" y="0"/>
                  </a:lnTo>
                  <a:lnTo>
                    <a:pt x="626" y="245"/>
                  </a:lnTo>
                  <a:lnTo>
                    <a:pt x="709" y="346"/>
                  </a:lnTo>
                  <a:lnTo>
                    <a:pt x="709" y="467"/>
                  </a:lnTo>
                  <a:lnTo>
                    <a:pt x="643" y="672"/>
                  </a:lnTo>
                  <a:lnTo>
                    <a:pt x="554" y="895"/>
                  </a:lnTo>
                  <a:lnTo>
                    <a:pt x="550" y="1016"/>
                  </a:lnTo>
                  <a:lnTo>
                    <a:pt x="632" y="1199"/>
                  </a:lnTo>
                  <a:lnTo>
                    <a:pt x="510" y="1055"/>
                  </a:lnTo>
                  <a:lnTo>
                    <a:pt x="494" y="899"/>
                  </a:lnTo>
                  <a:lnTo>
                    <a:pt x="588" y="639"/>
                  </a:lnTo>
                  <a:lnTo>
                    <a:pt x="660" y="450"/>
                  </a:lnTo>
                  <a:lnTo>
                    <a:pt x="550" y="251"/>
                  </a:lnTo>
                  <a:lnTo>
                    <a:pt x="244" y="368"/>
                  </a:lnTo>
                  <a:lnTo>
                    <a:pt x="272" y="428"/>
                  </a:lnTo>
                  <a:lnTo>
                    <a:pt x="294" y="583"/>
                  </a:lnTo>
                  <a:lnTo>
                    <a:pt x="266" y="760"/>
                  </a:lnTo>
                  <a:lnTo>
                    <a:pt x="222" y="933"/>
                  </a:lnTo>
                  <a:lnTo>
                    <a:pt x="206" y="1110"/>
                  </a:lnTo>
                  <a:lnTo>
                    <a:pt x="256" y="1283"/>
                  </a:lnTo>
                  <a:lnTo>
                    <a:pt x="371" y="1460"/>
                  </a:lnTo>
                  <a:lnTo>
                    <a:pt x="250" y="1387"/>
                  </a:lnTo>
                  <a:lnTo>
                    <a:pt x="167" y="1199"/>
                  </a:lnTo>
                  <a:lnTo>
                    <a:pt x="150" y="989"/>
                  </a:lnTo>
                  <a:lnTo>
                    <a:pt x="212" y="716"/>
                  </a:lnTo>
                  <a:lnTo>
                    <a:pt x="234" y="551"/>
                  </a:lnTo>
                  <a:lnTo>
                    <a:pt x="150" y="39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3550" y="2694"/>
              <a:ext cx="96" cy="115"/>
            </a:xfrm>
            <a:custGeom>
              <a:avLst/>
              <a:gdLst>
                <a:gd name="T0" fmla="*/ 0 w 288"/>
                <a:gd name="T1" fmla="*/ 4 h 344"/>
                <a:gd name="T2" fmla="*/ 0 w 288"/>
                <a:gd name="T3" fmla="*/ 2 h 344"/>
                <a:gd name="T4" fmla="*/ 1 w 288"/>
                <a:gd name="T5" fmla="*/ 0 h 344"/>
                <a:gd name="T6" fmla="*/ 2 w 288"/>
                <a:gd name="T7" fmla="*/ 0 h 344"/>
                <a:gd name="T8" fmla="*/ 4 w 288"/>
                <a:gd name="T9" fmla="*/ 1 h 344"/>
                <a:gd name="T10" fmla="*/ 1 w 288"/>
                <a:gd name="T11" fmla="*/ 1 h 344"/>
                <a:gd name="T12" fmla="*/ 1 w 288"/>
                <a:gd name="T13" fmla="*/ 2 h 344"/>
                <a:gd name="T14" fmla="*/ 0 w 288"/>
                <a:gd name="T15" fmla="*/ 4 h 344"/>
                <a:gd name="T16" fmla="*/ 0 w 288"/>
                <a:gd name="T17" fmla="*/ 4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" h="344">
                  <a:moveTo>
                    <a:pt x="27" y="344"/>
                  </a:moveTo>
                  <a:lnTo>
                    <a:pt x="0" y="161"/>
                  </a:lnTo>
                  <a:lnTo>
                    <a:pt x="73" y="0"/>
                  </a:lnTo>
                  <a:lnTo>
                    <a:pt x="139" y="6"/>
                  </a:lnTo>
                  <a:lnTo>
                    <a:pt x="288" y="83"/>
                  </a:lnTo>
                  <a:lnTo>
                    <a:pt x="111" y="66"/>
                  </a:lnTo>
                  <a:lnTo>
                    <a:pt x="49" y="167"/>
                  </a:lnTo>
                  <a:lnTo>
                    <a:pt x="27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3631" y="2202"/>
              <a:ext cx="303" cy="361"/>
            </a:xfrm>
            <a:custGeom>
              <a:avLst/>
              <a:gdLst>
                <a:gd name="T0" fmla="*/ 1 w 908"/>
                <a:gd name="T1" fmla="*/ 12 h 1082"/>
                <a:gd name="T2" fmla="*/ 7 w 908"/>
                <a:gd name="T3" fmla="*/ 9 h 1082"/>
                <a:gd name="T4" fmla="*/ 9 w 908"/>
                <a:gd name="T5" fmla="*/ 9 h 1082"/>
                <a:gd name="T6" fmla="*/ 10 w 908"/>
                <a:gd name="T7" fmla="*/ 8 h 1082"/>
                <a:gd name="T8" fmla="*/ 11 w 908"/>
                <a:gd name="T9" fmla="*/ 5 h 1082"/>
                <a:gd name="T10" fmla="*/ 10 w 908"/>
                <a:gd name="T11" fmla="*/ 2 h 1082"/>
                <a:gd name="T12" fmla="*/ 9 w 908"/>
                <a:gd name="T13" fmla="*/ 1 h 1082"/>
                <a:gd name="T14" fmla="*/ 6 w 908"/>
                <a:gd name="T15" fmla="*/ 2 h 1082"/>
                <a:gd name="T16" fmla="*/ 8 w 908"/>
                <a:gd name="T17" fmla="*/ 0 h 1082"/>
                <a:gd name="T18" fmla="*/ 10 w 908"/>
                <a:gd name="T19" fmla="*/ 0 h 1082"/>
                <a:gd name="T20" fmla="*/ 11 w 908"/>
                <a:gd name="T21" fmla="*/ 2 h 1082"/>
                <a:gd name="T22" fmla="*/ 11 w 908"/>
                <a:gd name="T23" fmla="*/ 5 h 1082"/>
                <a:gd name="T24" fmla="*/ 11 w 908"/>
                <a:gd name="T25" fmla="*/ 7 h 1082"/>
                <a:gd name="T26" fmla="*/ 10 w 908"/>
                <a:gd name="T27" fmla="*/ 9 h 1082"/>
                <a:gd name="T28" fmla="*/ 9 w 908"/>
                <a:gd name="T29" fmla="*/ 9 h 1082"/>
                <a:gd name="T30" fmla="*/ 7 w 908"/>
                <a:gd name="T31" fmla="*/ 9 h 1082"/>
                <a:gd name="T32" fmla="*/ 0 w 908"/>
                <a:gd name="T33" fmla="*/ 13 h 1082"/>
                <a:gd name="T34" fmla="*/ 1 w 908"/>
                <a:gd name="T35" fmla="*/ 12 h 1082"/>
                <a:gd name="T36" fmla="*/ 1 w 908"/>
                <a:gd name="T37" fmla="*/ 12 h 10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8" h="1082">
                  <a:moveTo>
                    <a:pt x="66" y="949"/>
                  </a:moveTo>
                  <a:lnTo>
                    <a:pt x="576" y="716"/>
                  </a:lnTo>
                  <a:lnTo>
                    <a:pt x="695" y="703"/>
                  </a:lnTo>
                  <a:lnTo>
                    <a:pt x="781" y="621"/>
                  </a:lnTo>
                  <a:lnTo>
                    <a:pt x="859" y="428"/>
                  </a:lnTo>
                  <a:lnTo>
                    <a:pt x="825" y="161"/>
                  </a:lnTo>
                  <a:lnTo>
                    <a:pt x="700" y="52"/>
                  </a:lnTo>
                  <a:lnTo>
                    <a:pt x="478" y="124"/>
                  </a:lnTo>
                  <a:lnTo>
                    <a:pt x="661" y="0"/>
                  </a:lnTo>
                  <a:lnTo>
                    <a:pt x="781" y="40"/>
                  </a:lnTo>
                  <a:lnTo>
                    <a:pt x="881" y="151"/>
                  </a:lnTo>
                  <a:lnTo>
                    <a:pt x="908" y="372"/>
                  </a:lnTo>
                  <a:lnTo>
                    <a:pt x="897" y="527"/>
                  </a:lnTo>
                  <a:lnTo>
                    <a:pt x="794" y="723"/>
                  </a:lnTo>
                  <a:lnTo>
                    <a:pt x="726" y="765"/>
                  </a:lnTo>
                  <a:lnTo>
                    <a:pt x="604" y="760"/>
                  </a:lnTo>
                  <a:lnTo>
                    <a:pt x="0" y="1082"/>
                  </a:lnTo>
                  <a:lnTo>
                    <a:pt x="66" y="9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3002" y="2496"/>
              <a:ext cx="1085" cy="420"/>
            </a:xfrm>
            <a:custGeom>
              <a:avLst/>
              <a:gdLst>
                <a:gd name="T0" fmla="*/ 1 w 3257"/>
                <a:gd name="T1" fmla="*/ 0 h 1259"/>
                <a:gd name="T2" fmla="*/ 0 w 3257"/>
                <a:gd name="T3" fmla="*/ 1 h 1259"/>
                <a:gd name="T4" fmla="*/ 0 w 3257"/>
                <a:gd name="T5" fmla="*/ 4 h 1259"/>
                <a:gd name="T6" fmla="*/ 1 w 3257"/>
                <a:gd name="T7" fmla="*/ 6 h 1259"/>
                <a:gd name="T8" fmla="*/ 2 w 3257"/>
                <a:gd name="T9" fmla="*/ 6 h 1259"/>
                <a:gd name="T10" fmla="*/ 4 w 3257"/>
                <a:gd name="T11" fmla="*/ 8 h 1259"/>
                <a:gd name="T12" fmla="*/ 9 w 3257"/>
                <a:gd name="T13" fmla="*/ 11 h 1259"/>
                <a:gd name="T14" fmla="*/ 11 w 3257"/>
                <a:gd name="T15" fmla="*/ 12 h 1259"/>
                <a:gd name="T16" fmla="*/ 12 w 3257"/>
                <a:gd name="T17" fmla="*/ 12 h 1259"/>
                <a:gd name="T18" fmla="*/ 13 w 3257"/>
                <a:gd name="T19" fmla="*/ 13 h 1259"/>
                <a:gd name="T20" fmla="*/ 16 w 3257"/>
                <a:gd name="T21" fmla="*/ 15 h 1259"/>
                <a:gd name="T22" fmla="*/ 18 w 3257"/>
                <a:gd name="T23" fmla="*/ 16 h 1259"/>
                <a:gd name="T24" fmla="*/ 40 w 3257"/>
                <a:gd name="T25" fmla="*/ 9 h 1259"/>
                <a:gd name="T26" fmla="*/ 40 w 3257"/>
                <a:gd name="T27" fmla="*/ 7 h 1259"/>
                <a:gd name="T28" fmla="*/ 34 w 3257"/>
                <a:gd name="T29" fmla="*/ 5 h 1259"/>
                <a:gd name="T30" fmla="*/ 40 w 3257"/>
                <a:gd name="T31" fmla="*/ 8 h 1259"/>
                <a:gd name="T32" fmla="*/ 18 w 3257"/>
                <a:gd name="T33" fmla="*/ 15 h 1259"/>
                <a:gd name="T34" fmla="*/ 16 w 3257"/>
                <a:gd name="T35" fmla="*/ 13 h 1259"/>
                <a:gd name="T36" fmla="*/ 16 w 3257"/>
                <a:gd name="T37" fmla="*/ 12 h 1259"/>
                <a:gd name="T38" fmla="*/ 16 w 3257"/>
                <a:gd name="T39" fmla="*/ 8 h 1259"/>
                <a:gd name="T40" fmla="*/ 15 w 3257"/>
                <a:gd name="T41" fmla="*/ 10 h 1259"/>
                <a:gd name="T42" fmla="*/ 15 w 3257"/>
                <a:gd name="T43" fmla="*/ 12 h 1259"/>
                <a:gd name="T44" fmla="*/ 16 w 3257"/>
                <a:gd name="T45" fmla="*/ 14 h 1259"/>
                <a:gd name="T46" fmla="*/ 16 w 3257"/>
                <a:gd name="T47" fmla="*/ 15 h 1259"/>
                <a:gd name="T48" fmla="*/ 13 w 3257"/>
                <a:gd name="T49" fmla="*/ 13 h 1259"/>
                <a:gd name="T50" fmla="*/ 13 w 3257"/>
                <a:gd name="T51" fmla="*/ 11 h 1259"/>
                <a:gd name="T52" fmla="*/ 12 w 3257"/>
                <a:gd name="T53" fmla="*/ 9 h 1259"/>
                <a:gd name="T54" fmla="*/ 13 w 3257"/>
                <a:gd name="T55" fmla="*/ 8 h 1259"/>
                <a:gd name="T56" fmla="*/ 12 w 3257"/>
                <a:gd name="T57" fmla="*/ 9 h 1259"/>
                <a:gd name="T58" fmla="*/ 12 w 3257"/>
                <a:gd name="T59" fmla="*/ 10 h 1259"/>
                <a:gd name="T60" fmla="*/ 12 w 3257"/>
                <a:gd name="T61" fmla="*/ 11 h 1259"/>
                <a:gd name="T62" fmla="*/ 10 w 3257"/>
                <a:gd name="T63" fmla="*/ 11 h 1259"/>
                <a:gd name="T64" fmla="*/ 10 w 3257"/>
                <a:gd name="T65" fmla="*/ 9 h 1259"/>
                <a:gd name="T66" fmla="*/ 11 w 3257"/>
                <a:gd name="T67" fmla="*/ 6 h 1259"/>
                <a:gd name="T68" fmla="*/ 10 w 3257"/>
                <a:gd name="T69" fmla="*/ 7 h 1259"/>
                <a:gd name="T70" fmla="*/ 10 w 3257"/>
                <a:gd name="T71" fmla="*/ 9 h 1259"/>
                <a:gd name="T72" fmla="*/ 10 w 3257"/>
                <a:gd name="T73" fmla="*/ 11 h 1259"/>
                <a:gd name="T74" fmla="*/ 2 w 3257"/>
                <a:gd name="T75" fmla="*/ 5 h 1259"/>
                <a:gd name="T76" fmla="*/ 2 w 3257"/>
                <a:gd name="T77" fmla="*/ 4 h 1259"/>
                <a:gd name="T78" fmla="*/ 2 w 3257"/>
                <a:gd name="T79" fmla="*/ 3 h 1259"/>
                <a:gd name="T80" fmla="*/ 2 w 3257"/>
                <a:gd name="T81" fmla="*/ 4 h 1259"/>
                <a:gd name="T82" fmla="*/ 1 w 3257"/>
                <a:gd name="T83" fmla="*/ 5 h 1259"/>
                <a:gd name="T84" fmla="*/ 1 w 3257"/>
                <a:gd name="T85" fmla="*/ 3 h 1259"/>
                <a:gd name="T86" fmla="*/ 1 w 3257"/>
                <a:gd name="T87" fmla="*/ 1 h 1259"/>
                <a:gd name="T88" fmla="*/ 2 w 3257"/>
                <a:gd name="T89" fmla="*/ 1 h 1259"/>
                <a:gd name="T90" fmla="*/ 1 w 3257"/>
                <a:gd name="T91" fmla="*/ 0 h 1259"/>
                <a:gd name="T92" fmla="*/ 1 w 3257"/>
                <a:gd name="T93" fmla="*/ 0 h 1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57" h="1259">
                  <a:moveTo>
                    <a:pt x="44" y="0"/>
                  </a:moveTo>
                  <a:lnTo>
                    <a:pt x="0" y="99"/>
                  </a:lnTo>
                  <a:lnTo>
                    <a:pt x="5" y="321"/>
                  </a:lnTo>
                  <a:lnTo>
                    <a:pt x="66" y="448"/>
                  </a:lnTo>
                  <a:lnTo>
                    <a:pt x="166" y="482"/>
                  </a:lnTo>
                  <a:lnTo>
                    <a:pt x="338" y="625"/>
                  </a:lnTo>
                  <a:lnTo>
                    <a:pt x="758" y="915"/>
                  </a:lnTo>
                  <a:lnTo>
                    <a:pt x="853" y="931"/>
                  </a:lnTo>
                  <a:lnTo>
                    <a:pt x="974" y="997"/>
                  </a:lnTo>
                  <a:lnTo>
                    <a:pt x="1014" y="1076"/>
                  </a:lnTo>
                  <a:lnTo>
                    <a:pt x="1334" y="1242"/>
                  </a:lnTo>
                  <a:lnTo>
                    <a:pt x="1468" y="1259"/>
                  </a:lnTo>
                  <a:lnTo>
                    <a:pt x="3257" y="698"/>
                  </a:lnTo>
                  <a:lnTo>
                    <a:pt x="3241" y="577"/>
                  </a:lnTo>
                  <a:lnTo>
                    <a:pt x="2764" y="426"/>
                  </a:lnTo>
                  <a:lnTo>
                    <a:pt x="3207" y="621"/>
                  </a:lnTo>
                  <a:lnTo>
                    <a:pt x="1446" y="1174"/>
                  </a:lnTo>
                  <a:lnTo>
                    <a:pt x="1334" y="1076"/>
                  </a:lnTo>
                  <a:lnTo>
                    <a:pt x="1279" y="931"/>
                  </a:lnTo>
                  <a:lnTo>
                    <a:pt x="1324" y="648"/>
                  </a:lnTo>
                  <a:lnTo>
                    <a:pt x="1245" y="786"/>
                  </a:lnTo>
                  <a:lnTo>
                    <a:pt x="1229" y="931"/>
                  </a:lnTo>
                  <a:lnTo>
                    <a:pt x="1279" y="1114"/>
                  </a:lnTo>
                  <a:lnTo>
                    <a:pt x="1324" y="1174"/>
                  </a:lnTo>
                  <a:lnTo>
                    <a:pt x="1064" y="1048"/>
                  </a:lnTo>
                  <a:lnTo>
                    <a:pt x="1014" y="925"/>
                  </a:lnTo>
                  <a:lnTo>
                    <a:pt x="1002" y="742"/>
                  </a:lnTo>
                  <a:lnTo>
                    <a:pt x="1036" y="615"/>
                  </a:lnTo>
                  <a:lnTo>
                    <a:pt x="974" y="710"/>
                  </a:lnTo>
                  <a:lnTo>
                    <a:pt x="952" y="842"/>
                  </a:lnTo>
                  <a:lnTo>
                    <a:pt x="941" y="921"/>
                  </a:lnTo>
                  <a:lnTo>
                    <a:pt x="847" y="859"/>
                  </a:lnTo>
                  <a:lnTo>
                    <a:pt x="831" y="698"/>
                  </a:lnTo>
                  <a:lnTo>
                    <a:pt x="881" y="510"/>
                  </a:lnTo>
                  <a:lnTo>
                    <a:pt x="820" y="593"/>
                  </a:lnTo>
                  <a:lnTo>
                    <a:pt x="776" y="720"/>
                  </a:lnTo>
                  <a:lnTo>
                    <a:pt x="776" y="853"/>
                  </a:lnTo>
                  <a:lnTo>
                    <a:pt x="183" y="442"/>
                  </a:lnTo>
                  <a:lnTo>
                    <a:pt x="177" y="321"/>
                  </a:lnTo>
                  <a:lnTo>
                    <a:pt x="183" y="221"/>
                  </a:lnTo>
                  <a:lnTo>
                    <a:pt x="132" y="287"/>
                  </a:lnTo>
                  <a:lnTo>
                    <a:pt x="104" y="394"/>
                  </a:lnTo>
                  <a:lnTo>
                    <a:pt x="44" y="282"/>
                  </a:lnTo>
                  <a:lnTo>
                    <a:pt x="44" y="121"/>
                  </a:lnTo>
                  <a:lnTo>
                    <a:pt x="149" y="5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3446" y="2677"/>
              <a:ext cx="100" cy="152"/>
            </a:xfrm>
            <a:custGeom>
              <a:avLst/>
              <a:gdLst>
                <a:gd name="T0" fmla="*/ 2 w 300"/>
                <a:gd name="T1" fmla="*/ 0 h 454"/>
                <a:gd name="T2" fmla="*/ 1 w 300"/>
                <a:gd name="T3" fmla="*/ 1 h 454"/>
                <a:gd name="T4" fmla="*/ 1 w 300"/>
                <a:gd name="T5" fmla="*/ 2 h 454"/>
                <a:gd name="T6" fmla="*/ 0 w 300"/>
                <a:gd name="T7" fmla="*/ 4 h 454"/>
                <a:gd name="T8" fmla="*/ 1 w 300"/>
                <a:gd name="T9" fmla="*/ 6 h 454"/>
                <a:gd name="T10" fmla="*/ 4 w 300"/>
                <a:gd name="T11" fmla="*/ 5 h 454"/>
                <a:gd name="T12" fmla="*/ 3 w 300"/>
                <a:gd name="T13" fmla="*/ 4 h 454"/>
                <a:gd name="T14" fmla="*/ 1 w 300"/>
                <a:gd name="T15" fmla="*/ 4 h 454"/>
                <a:gd name="T16" fmla="*/ 1 w 300"/>
                <a:gd name="T17" fmla="*/ 2 h 454"/>
                <a:gd name="T18" fmla="*/ 2 w 300"/>
                <a:gd name="T19" fmla="*/ 2 h 454"/>
                <a:gd name="T20" fmla="*/ 2 w 300"/>
                <a:gd name="T21" fmla="*/ 0 h 454"/>
                <a:gd name="T22" fmla="*/ 2 w 300"/>
                <a:gd name="T23" fmla="*/ 0 h 4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0" h="454">
                  <a:moveTo>
                    <a:pt x="145" y="0"/>
                  </a:moveTo>
                  <a:lnTo>
                    <a:pt x="78" y="50"/>
                  </a:lnTo>
                  <a:lnTo>
                    <a:pt x="46" y="138"/>
                  </a:lnTo>
                  <a:lnTo>
                    <a:pt x="0" y="350"/>
                  </a:lnTo>
                  <a:lnTo>
                    <a:pt x="46" y="454"/>
                  </a:lnTo>
                  <a:lnTo>
                    <a:pt x="300" y="372"/>
                  </a:lnTo>
                  <a:lnTo>
                    <a:pt x="239" y="310"/>
                  </a:lnTo>
                  <a:lnTo>
                    <a:pt x="78" y="355"/>
                  </a:lnTo>
                  <a:lnTo>
                    <a:pt x="84" y="183"/>
                  </a:lnTo>
                  <a:lnTo>
                    <a:pt x="156" y="12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558" y="2740"/>
              <a:ext cx="156" cy="54"/>
            </a:xfrm>
            <a:custGeom>
              <a:avLst/>
              <a:gdLst>
                <a:gd name="T0" fmla="*/ 0 w 470"/>
                <a:gd name="T1" fmla="*/ 1 h 161"/>
                <a:gd name="T2" fmla="*/ 6 w 470"/>
                <a:gd name="T3" fmla="*/ 0 h 161"/>
                <a:gd name="T4" fmla="*/ 0 w 470"/>
                <a:gd name="T5" fmla="*/ 2 h 161"/>
                <a:gd name="T6" fmla="*/ 0 w 470"/>
                <a:gd name="T7" fmla="*/ 1 h 161"/>
                <a:gd name="T8" fmla="*/ 0 w 470"/>
                <a:gd name="T9" fmla="*/ 1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0" h="161">
                  <a:moveTo>
                    <a:pt x="10" y="99"/>
                  </a:moveTo>
                  <a:lnTo>
                    <a:pt x="470" y="0"/>
                  </a:lnTo>
                  <a:lnTo>
                    <a:pt x="0" y="161"/>
                  </a:lnTo>
                  <a:lnTo>
                    <a:pt x="1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2933" y="2554"/>
              <a:ext cx="1017" cy="494"/>
            </a:xfrm>
            <a:custGeom>
              <a:avLst/>
              <a:gdLst>
                <a:gd name="T0" fmla="*/ 3 w 3052"/>
                <a:gd name="T1" fmla="*/ 0 h 1482"/>
                <a:gd name="T2" fmla="*/ 0 w 3052"/>
                <a:gd name="T3" fmla="*/ 0 h 1482"/>
                <a:gd name="T4" fmla="*/ 0 w 3052"/>
                <a:gd name="T5" fmla="*/ 2 h 1482"/>
                <a:gd name="T6" fmla="*/ 10 w 3052"/>
                <a:gd name="T7" fmla="*/ 17 h 1482"/>
                <a:gd name="T8" fmla="*/ 35 w 3052"/>
                <a:gd name="T9" fmla="*/ 14 h 1482"/>
                <a:gd name="T10" fmla="*/ 36 w 3052"/>
                <a:gd name="T11" fmla="*/ 14 h 1482"/>
                <a:gd name="T12" fmla="*/ 36 w 3052"/>
                <a:gd name="T13" fmla="*/ 15 h 1482"/>
                <a:gd name="T14" fmla="*/ 36 w 3052"/>
                <a:gd name="T15" fmla="*/ 18 h 1482"/>
                <a:gd name="T16" fmla="*/ 32 w 3052"/>
                <a:gd name="T17" fmla="*/ 18 h 1482"/>
                <a:gd name="T18" fmla="*/ 36 w 3052"/>
                <a:gd name="T19" fmla="*/ 18 h 1482"/>
                <a:gd name="T20" fmla="*/ 38 w 3052"/>
                <a:gd name="T21" fmla="*/ 16 h 1482"/>
                <a:gd name="T22" fmla="*/ 38 w 3052"/>
                <a:gd name="T23" fmla="*/ 13 h 1482"/>
                <a:gd name="T24" fmla="*/ 37 w 3052"/>
                <a:gd name="T25" fmla="*/ 12 h 1482"/>
                <a:gd name="T26" fmla="*/ 32 w 3052"/>
                <a:gd name="T27" fmla="*/ 13 h 1482"/>
                <a:gd name="T28" fmla="*/ 32 w 3052"/>
                <a:gd name="T29" fmla="*/ 13 h 1482"/>
                <a:gd name="T30" fmla="*/ 31 w 3052"/>
                <a:gd name="T31" fmla="*/ 13 h 1482"/>
                <a:gd name="T32" fmla="*/ 11 w 3052"/>
                <a:gd name="T33" fmla="*/ 15 h 1482"/>
                <a:gd name="T34" fmla="*/ 5 w 3052"/>
                <a:gd name="T35" fmla="*/ 7 h 1482"/>
                <a:gd name="T36" fmla="*/ 10 w 3052"/>
                <a:gd name="T37" fmla="*/ 15 h 1482"/>
                <a:gd name="T38" fmla="*/ 10 w 3052"/>
                <a:gd name="T39" fmla="*/ 16 h 1482"/>
                <a:gd name="T40" fmla="*/ 0 w 3052"/>
                <a:gd name="T41" fmla="*/ 1 h 1482"/>
                <a:gd name="T42" fmla="*/ 3 w 3052"/>
                <a:gd name="T43" fmla="*/ 0 h 1482"/>
                <a:gd name="T44" fmla="*/ 3 w 3052"/>
                <a:gd name="T45" fmla="*/ 0 h 1482"/>
                <a:gd name="T46" fmla="*/ 3 w 3052"/>
                <a:gd name="T47" fmla="*/ 0 h 14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52" h="1482">
                  <a:moveTo>
                    <a:pt x="243" y="0"/>
                  </a:moveTo>
                  <a:lnTo>
                    <a:pt x="0" y="37"/>
                  </a:lnTo>
                  <a:lnTo>
                    <a:pt x="7" y="126"/>
                  </a:lnTo>
                  <a:lnTo>
                    <a:pt x="770" y="1337"/>
                  </a:lnTo>
                  <a:lnTo>
                    <a:pt x="2809" y="1107"/>
                  </a:lnTo>
                  <a:lnTo>
                    <a:pt x="2903" y="1151"/>
                  </a:lnTo>
                  <a:lnTo>
                    <a:pt x="2957" y="1237"/>
                  </a:lnTo>
                  <a:lnTo>
                    <a:pt x="2892" y="1419"/>
                  </a:lnTo>
                  <a:lnTo>
                    <a:pt x="2554" y="1482"/>
                  </a:lnTo>
                  <a:lnTo>
                    <a:pt x="2906" y="1482"/>
                  </a:lnTo>
                  <a:lnTo>
                    <a:pt x="3052" y="1259"/>
                  </a:lnTo>
                  <a:lnTo>
                    <a:pt x="3044" y="1078"/>
                  </a:lnTo>
                  <a:lnTo>
                    <a:pt x="2980" y="994"/>
                  </a:lnTo>
                  <a:lnTo>
                    <a:pt x="2626" y="1041"/>
                  </a:lnTo>
                  <a:lnTo>
                    <a:pt x="2561" y="1069"/>
                  </a:lnTo>
                  <a:lnTo>
                    <a:pt x="2484" y="1041"/>
                  </a:lnTo>
                  <a:lnTo>
                    <a:pt x="881" y="1230"/>
                  </a:lnTo>
                  <a:lnTo>
                    <a:pt x="384" y="532"/>
                  </a:lnTo>
                  <a:lnTo>
                    <a:pt x="827" y="1236"/>
                  </a:lnTo>
                  <a:lnTo>
                    <a:pt x="787" y="1295"/>
                  </a:lnTo>
                  <a:lnTo>
                    <a:pt x="31" y="70"/>
                  </a:lnTo>
                  <a:lnTo>
                    <a:pt x="224" y="3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2959" y="2664"/>
              <a:ext cx="183" cy="427"/>
            </a:xfrm>
            <a:custGeom>
              <a:avLst/>
              <a:gdLst>
                <a:gd name="T0" fmla="*/ 1 w 547"/>
                <a:gd name="T1" fmla="*/ 0 h 1281"/>
                <a:gd name="T2" fmla="*/ 1 w 547"/>
                <a:gd name="T3" fmla="*/ 1 h 1281"/>
                <a:gd name="T4" fmla="*/ 1 w 547"/>
                <a:gd name="T5" fmla="*/ 2 h 1281"/>
                <a:gd name="T6" fmla="*/ 0 w 547"/>
                <a:gd name="T7" fmla="*/ 3 h 1281"/>
                <a:gd name="T8" fmla="*/ 0 w 547"/>
                <a:gd name="T9" fmla="*/ 3 h 1281"/>
                <a:gd name="T10" fmla="*/ 2 w 547"/>
                <a:gd name="T11" fmla="*/ 7 h 1281"/>
                <a:gd name="T12" fmla="*/ 7 w 547"/>
                <a:gd name="T13" fmla="*/ 16 h 1281"/>
                <a:gd name="T14" fmla="*/ 3 w 547"/>
                <a:gd name="T15" fmla="*/ 7 h 1281"/>
                <a:gd name="T16" fmla="*/ 1 w 547"/>
                <a:gd name="T17" fmla="*/ 3 h 1281"/>
                <a:gd name="T18" fmla="*/ 3 w 547"/>
                <a:gd name="T19" fmla="*/ 6 h 1281"/>
                <a:gd name="T20" fmla="*/ 1 w 547"/>
                <a:gd name="T21" fmla="*/ 2 h 1281"/>
                <a:gd name="T22" fmla="*/ 2 w 547"/>
                <a:gd name="T23" fmla="*/ 1 h 1281"/>
                <a:gd name="T24" fmla="*/ 1 w 547"/>
                <a:gd name="T25" fmla="*/ 0 h 1281"/>
                <a:gd name="T26" fmla="*/ 1 w 547"/>
                <a:gd name="T27" fmla="*/ 0 h 1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7" h="1281">
                  <a:moveTo>
                    <a:pt x="71" y="0"/>
                  </a:moveTo>
                  <a:lnTo>
                    <a:pt x="82" y="95"/>
                  </a:lnTo>
                  <a:lnTo>
                    <a:pt x="66" y="175"/>
                  </a:lnTo>
                  <a:lnTo>
                    <a:pt x="38" y="228"/>
                  </a:lnTo>
                  <a:lnTo>
                    <a:pt x="0" y="256"/>
                  </a:lnTo>
                  <a:lnTo>
                    <a:pt x="143" y="527"/>
                  </a:lnTo>
                  <a:lnTo>
                    <a:pt x="547" y="1281"/>
                  </a:lnTo>
                  <a:lnTo>
                    <a:pt x="249" y="604"/>
                  </a:lnTo>
                  <a:lnTo>
                    <a:pt x="66" y="256"/>
                  </a:lnTo>
                  <a:lnTo>
                    <a:pt x="243" y="465"/>
                  </a:lnTo>
                  <a:lnTo>
                    <a:pt x="104" y="189"/>
                  </a:lnTo>
                  <a:lnTo>
                    <a:pt x="143" y="8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2904" y="2702"/>
              <a:ext cx="1092" cy="489"/>
            </a:xfrm>
            <a:custGeom>
              <a:avLst/>
              <a:gdLst>
                <a:gd name="T0" fmla="*/ 3 w 3277"/>
                <a:gd name="T1" fmla="*/ 0 h 1467"/>
                <a:gd name="T2" fmla="*/ 1 w 3277"/>
                <a:gd name="T3" fmla="*/ 1 h 1467"/>
                <a:gd name="T4" fmla="*/ 0 w 3277"/>
                <a:gd name="T5" fmla="*/ 1 h 1467"/>
                <a:gd name="T6" fmla="*/ 0 w 3277"/>
                <a:gd name="T7" fmla="*/ 2 h 1467"/>
                <a:gd name="T8" fmla="*/ 5 w 3277"/>
                <a:gd name="T9" fmla="*/ 12 h 1467"/>
                <a:gd name="T10" fmla="*/ 8 w 3277"/>
                <a:gd name="T11" fmla="*/ 18 h 1467"/>
                <a:gd name="T12" fmla="*/ 31 w 3277"/>
                <a:gd name="T13" fmla="*/ 15 h 1467"/>
                <a:gd name="T14" fmla="*/ 32 w 3277"/>
                <a:gd name="T15" fmla="*/ 15 h 1467"/>
                <a:gd name="T16" fmla="*/ 33 w 3277"/>
                <a:gd name="T17" fmla="*/ 15 h 1467"/>
                <a:gd name="T18" fmla="*/ 38 w 3277"/>
                <a:gd name="T19" fmla="*/ 15 h 1467"/>
                <a:gd name="T20" fmla="*/ 39 w 3277"/>
                <a:gd name="T21" fmla="*/ 13 h 1467"/>
                <a:gd name="T22" fmla="*/ 40 w 3277"/>
                <a:gd name="T23" fmla="*/ 9 h 1467"/>
                <a:gd name="T24" fmla="*/ 40 w 3277"/>
                <a:gd name="T25" fmla="*/ 6 h 1467"/>
                <a:gd name="T26" fmla="*/ 37 w 3277"/>
                <a:gd name="T27" fmla="*/ 3 h 1467"/>
                <a:gd name="T28" fmla="*/ 31 w 3277"/>
                <a:gd name="T29" fmla="*/ 4 h 1467"/>
                <a:gd name="T30" fmla="*/ 36 w 3277"/>
                <a:gd name="T31" fmla="*/ 5 h 1467"/>
                <a:gd name="T32" fmla="*/ 38 w 3277"/>
                <a:gd name="T33" fmla="*/ 6 h 1467"/>
                <a:gd name="T34" fmla="*/ 39 w 3277"/>
                <a:gd name="T35" fmla="*/ 8 h 1467"/>
                <a:gd name="T36" fmla="*/ 40 w 3277"/>
                <a:gd name="T37" fmla="*/ 10 h 1467"/>
                <a:gd name="T38" fmla="*/ 39 w 3277"/>
                <a:gd name="T39" fmla="*/ 13 h 1467"/>
                <a:gd name="T40" fmla="*/ 38 w 3277"/>
                <a:gd name="T41" fmla="*/ 14 h 1467"/>
                <a:gd name="T42" fmla="*/ 34 w 3277"/>
                <a:gd name="T43" fmla="*/ 14 h 1467"/>
                <a:gd name="T44" fmla="*/ 33 w 3277"/>
                <a:gd name="T45" fmla="*/ 14 h 1467"/>
                <a:gd name="T46" fmla="*/ 31 w 3277"/>
                <a:gd name="T47" fmla="*/ 15 h 1467"/>
                <a:gd name="T48" fmla="*/ 8 w 3277"/>
                <a:gd name="T49" fmla="*/ 17 h 1467"/>
                <a:gd name="T50" fmla="*/ 1 w 3277"/>
                <a:gd name="T51" fmla="*/ 1 h 1467"/>
                <a:gd name="T52" fmla="*/ 3 w 3277"/>
                <a:gd name="T53" fmla="*/ 1 h 1467"/>
                <a:gd name="T54" fmla="*/ 3 w 3277"/>
                <a:gd name="T55" fmla="*/ 0 h 1467"/>
                <a:gd name="T56" fmla="*/ 3 w 3277"/>
                <a:gd name="T57" fmla="*/ 0 h 1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77" h="1467">
                  <a:moveTo>
                    <a:pt x="256" y="0"/>
                  </a:moveTo>
                  <a:lnTo>
                    <a:pt x="120" y="62"/>
                  </a:lnTo>
                  <a:lnTo>
                    <a:pt x="12" y="85"/>
                  </a:lnTo>
                  <a:lnTo>
                    <a:pt x="0" y="157"/>
                  </a:lnTo>
                  <a:lnTo>
                    <a:pt x="445" y="993"/>
                  </a:lnTo>
                  <a:lnTo>
                    <a:pt x="635" y="1467"/>
                  </a:lnTo>
                  <a:lnTo>
                    <a:pt x="2530" y="1233"/>
                  </a:lnTo>
                  <a:lnTo>
                    <a:pt x="2601" y="1210"/>
                  </a:lnTo>
                  <a:lnTo>
                    <a:pt x="2702" y="1244"/>
                  </a:lnTo>
                  <a:lnTo>
                    <a:pt x="3045" y="1198"/>
                  </a:lnTo>
                  <a:lnTo>
                    <a:pt x="3199" y="1056"/>
                  </a:lnTo>
                  <a:lnTo>
                    <a:pt x="3277" y="706"/>
                  </a:lnTo>
                  <a:lnTo>
                    <a:pt x="3223" y="456"/>
                  </a:lnTo>
                  <a:lnTo>
                    <a:pt x="2982" y="245"/>
                  </a:lnTo>
                  <a:lnTo>
                    <a:pt x="2511" y="363"/>
                  </a:lnTo>
                  <a:lnTo>
                    <a:pt x="2933" y="371"/>
                  </a:lnTo>
                  <a:lnTo>
                    <a:pt x="3115" y="510"/>
                  </a:lnTo>
                  <a:lnTo>
                    <a:pt x="3196" y="631"/>
                  </a:lnTo>
                  <a:lnTo>
                    <a:pt x="3202" y="811"/>
                  </a:lnTo>
                  <a:lnTo>
                    <a:pt x="3134" y="1027"/>
                  </a:lnTo>
                  <a:lnTo>
                    <a:pt x="3047" y="1124"/>
                  </a:lnTo>
                  <a:lnTo>
                    <a:pt x="2769" y="1161"/>
                  </a:lnTo>
                  <a:lnTo>
                    <a:pt x="2645" y="1121"/>
                  </a:lnTo>
                  <a:lnTo>
                    <a:pt x="2477" y="1205"/>
                  </a:lnTo>
                  <a:lnTo>
                    <a:pt x="688" y="1360"/>
                  </a:lnTo>
                  <a:lnTo>
                    <a:pt x="53" y="107"/>
                  </a:lnTo>
                  <a:lnTo>
                    <a:pt x="270" y="4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3148" y="2941"/>
              <a:ext cx="552" cy="163"/>
            </a:xfrm>
            <a:custGeom>
              <a:avLst/>
              <a:gdLst>
                <a:gd name="T0" fmla="*/ 0 w 1656"/>
                <a:gd name="T1" fmla="*/ 6 h 489"/>
                <a:gd name="T2" fmla="*/ 2 w 1656"/>
                <a:gd name="T3" fmla="*/ 5 h 489"/>
                <a:gd name="T4" fmla="*/ 2 w 1656"/>
                <a:gd name="T5" fmla="*/ 3 h 489"/>
                <a:gd name="T6" fmla="*/ 2 w 1656"/>
                <a:gd name="T7" fmla="*/ 2 h 489"/>
                <a:gd name="T8" fmla="*/ 15 w 1656"/>
                <a:gd name="T9" fmla="*/ 0 h 489"/>
                <a:gd name="T10" fmla="*/ 4 w 1656"/>
                <a:gd name="T11" fmla="*/ 2 h 489"/>
                <a:gd name="T12" fmla="*/ 3 w 1656"/>
                <a:gd name="T13" fmla="*/ 3 h 489"/>
                <a:gd name="T14" fmla="*/ 13 w 1656"/>
                <a:gd name="T15" fmla="*/ 3 h 489"/>
                <a:gd name="T16" fmla="*/ 3 w 1656"/>
                <a:gd name="T17" fmla="*/ 4 h 489"/>
                <a:gd name="T18" fmla="*/ 2 w 1656"/>
                <a:gd name="T19" fmla="*/ 5 h 489"/>
                <a:gd name="T20" fmla="*/ 2 w 1656"/>
                <a:gd name="T21" fmla="*/ 5 h 489"/>
                <a:gd name="T22" fmla="*/ 20 w 1656"/>
                <a:gd name="T23" fmla="*/ 4 h 489"/>
                <a:gd name="T24" fmla="*/ 0 w 1656"/>
                <a:gd name="T25" fmla="*/ 6 h 489"/>
                <a:gd name="T26" fmla="*/ 0 w 1656"/>
                <a:gd name="T27" fmla="*/ 6 h 4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56" h="489">
                  <a:moveTo>
                    <a:pt x="0" y="489"/>
                  </a:moveTo>
                  <a:lnTo>
                    <a:pt x="133" y="366"/>
                  </a:lnTo>
                  <a:lnTo>
                    <a:pt x="193" y="256"/>
                  </a:lnTo>
                  <a:lnTo>
                    <a:pt x="177" y="123"/>
                  </a:lnTo>
                  <a:lnTo>
                    <a:pt x="1202" y="0"/>
                  </a:lnTo>
                  <a:lnTo>
                    <a:pt x="288" y="157"/>
                  </a:lnTo>
                  <a:lnTo>
                    <a:pt x="248" y="267"/>
                  </a:lnTo>
                  <a:lnTo>
                    <a:pt x="1030" y="223"/>
                  </a:lnTo>
                  <a:lnTo>
                    <a:pt x="232" y="340"/>
                  </a:lnTo>
                  <a:lnTo>
                    <a:pt x="187" y="384"/>
                  </a:lnTo>
                  <a:lnTo>
                    <a:pt x="143" y="411"/>
                  </a:lnTo>
                  <a:lnTo>
                    <a:pt x="1656" y="328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3149" y="2785"/>
              <a:ext cx="253" cy="111"/>
            </a:xfrm>
            <a:custGeom>
              <a:avLst/>
              <a:gdLst>
                <a:gd name="T0" fmla="*/ 4 w 759"/>
                <a:gd name="T1" fmla="*/ 0 h 332"/>
                <a:gd name="T2" fmla="*/ 0 w 759"/>
                <a:gd name="T3" fmla="*/ 0 h 332"/>
                <a:gd name="T4" fmla="*/ 3 w 759"/>
                <a:gd name="T5" fmla="*/ 4 h 332"/>
                <a:gd name="T6" fmla="*/ 9 w 759"/>
                <a:gd name="T7" fmla="*/ 4 h 332"/>
                <a:gd name="T8" fmla="*/ 9 w 759"/>
                <a:gd name="T9" fmla="*/ 3 h 332"/>
                <a:gd name="T10" fmla="*/ 3 w 759"/>
                <a:gd name="T11" fmla="*/ 3 h 332"/>
                <a:gd name="T12" fmla="*/ 2 w 759"/>
                <a:gd name="T13" fmla="*/ 1 h 332"/>
                <a:gd name="T14" fmla="*/ 4 w 759"/>
                <a:gd name="T15" fmla="*/ 0 h 332"/>
                <a:gd name="T16" fmla="*/ 4 w 759"/>
                <a:gd name="T17" fmla="*/ 0 h 332"/>
                <a:gd name="T18" fmla="*/ 4 w 759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9" h="332">
                  <a:moveTo>
                    <a:pt x="292" y="0"/>
                  </a:moveTo>
                  <a:lnTo>
                    <a:pt x="0" y="15"/>
                  </a:lnTo>
                  <a:lnTo>
                    <a:pt x="221" y="332"/>
                  </a:lnTo>
                  <a:lnTo>
                    <a:pt x="759" y="291"/>
                  </a:lnTo>
                  <a:lnTo>
                    <a:pt x="700" y="251"/>
                  </a:lnTo>
                  <a:lnTo>
                    <a:pt x="261" y="266"/>
                  </a:lnTo>
                  <a:lnTo>
                    <a:pt x="145" y="71"/>
                  </a:lnTo>
                  <a:lnTo>
                    <a:pt x="360" y="1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582" y="2852"/>
              <a:ext cx="219" cy="28"/>
            </a:xfrm>
            <a:custGeom>
              <a:avLst/>
              <a:gdLst>
                <a:gd name="T0" fmla="*/ 0 w 657"/>
                <a:gd name="T1" fmla="*/ 1 h 84"/>
                <a:gd name="T2" fmla="*/ 1 w 657"/>
                <a:gd name="T3" fmla="*/ 1 h 84"/>
                <a:gd name="T4" fmla="*/ 4 w 657"/>
                <a:gd name="T5" fmla="*/ 1 h 84"/>
                <a:gd name="T6" fmla="*/ 7 w 657"/>
                <a:gd name="T7" fmla="*/ 0 h 84"/>
                <a:gd name="T8" fmla="*/ 8 w 657"/>
                <a:gd name="T9" fmla="*/ 0 h 84"/>
                <a:gd name="T10" fmla="*/ 2 w 657"/>
                <a:gd name="T11" fmla="*/ 0 h 84"/>
                <a:gd name="T12" fmla="*/ 0 w 657"/>
                <a:gd name="T13" fmla="*/ 1 h 84"/>
                <a:gd name="T14" fmla="*/ 0 w 657"/>
                <a:gd name="T15" fmla="*/ 1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7" h="84">
                  <a:moveTo>
                    <a:pt x="0" y="84"/>
                  </a:moveTo>
                  <a:lnTo>
                    <a:pt x="113" y="71"/>
                  </a:lnTo>
                  <a:lnTo>
                    <a:pt x="337" y="42"/>
                  </a:lnTo>
                  <a:lnTo>
                    <a:pt x="558" y="13"/>
                  </a:lnTo>
                  <a:lnTo>
                    <a:pt x="657" y="0"/>
                  </a:lnTo>
                  <a:lnTo>
                    <a:pt x="164" y="1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203" y="2181"/>
              <a:ext cx="608" cy="150"/>
            </a:xfrm>
            <a:custGeom>
              <a:avLst/>
              <a:gdLst>
                <a:gd name="T0" fmla="*/ 23 w 1825"/>
                <a:gd name="T1" fmla="*/ 1 h 451"/>
                <a:gd name="T2" fmla="*/ 19 w 1825"/>
                <a:gd name="T3" fmla="*/ 1 h 451"/>
                <a:gd name="T4" fmla="*/ 18 w 1825"/>
                <a:gd name="T5" fmla="*/ 0 h 451"/>
                <a:gd name="T6" fmla="*/ 17 w 1825"/>
                <a:gd name="T7" fmla="*/ 0 h 451"/>
                <a:gd name="T8" fmla="*/ 0 w 1825"/>
                <a:gd name="T9" fmla="*/ 4 h 451"/>
                <a:gd name="T10" fmla="*/ 6 w 1825"/>
                <a:gd name="T11" fmla="*/ 6 h 451"/>
                <a:gd name="T12" fmla="*/ 20 w 1825"/>
                <a:gd name="T13" fmla="*/ 2 h 451"/>
                <a:gd name="T14" fmla="*/ 5 w 1825"/>
                <a:gd name="T15" fmla="*/ 5 h 451"/>
                <a:gd name="T16" fmla="*/ 4 w 1825"/>
                <a:gd name="T17" fmla="*/ 4 h 451"/>
                <a:gd name="T18" fmla="*/ 17 w 1825"/>
                <a:gd name="T19" fmla="*/ 1 h 451"/>
                <a:gd name="T20" fmla="*/ 18 w 1825"/>
                <a:gd name="T21" fmla="*/ 1 h 451"/>
                <a:gd name="T22" fmla="*/ 23 w 1825"/>
                <a:gd name="T23" fmla="*/ 1 h 451"/>
                <a:gd name="T24" fmla="*/ 23 w 1825"/>
                <a:gd name="T25" fmla="*/ 1 h 4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5" h="451">
                  <a:moveTo>
                    <a:pt x="1825" y="97"/>
                  </a:moveTo>
                  <a:lnTo>
                    <a:pt x="1527" y="47"/>
                  </a:lnTo>
                  <a:lnTo>
                    <a:pt x="1472" y="4"/>
                  </a:lnTo>
                  <a:lnTo>
                    <a:pt x="1391" y="0"/>
                  </a:lnTo>
                  <a:lnTo>
                    <a:pt x="0" y="308"/>
                  </a:lnTo>
                  <a:lnTo>
                    <a:pt x="451" y="451"/>
                  </a:lnTo>
                  <a:lnTo>
                    <a:pt x="1628" y="153"/>
                  </a:lnTo>
                  <a:lnTo>
                    <a:pt x="433" y="385"/>
                  </a:lnTo>
                  <a:lnTo>
                    <a:pt x="310" y="305"/>
                  </a:lnTo>
                  <a:lnTo>
                    <a:pt x="1400" y="42"/>
                  </a:lnTo>
                  <a:lnTo>
                    <a:pt x="1476" y="63"/>
                  </a:lnTo>
                  <a:lnTo>
                    <a:pt x="1825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3653" y="2490"/>
              <a:ext cx="315" cy="128"/>
            </a:xfrm>
            <a:custGeom>
              <a:avLst/>
              <a:gdLst>
                <a:gd name="T0" fmla="*/ 0 w 945"/>
                <a:gd name="T1" fmla="*/ 5 h 382"/>
                <a:gd name="T2" fmla="*/ 3 w 945"/>
                <a:gd name="T3" fmla="*/ 1 h 382"/>
                <a:gd name="T4" fmla="*/ 8 w 945"/>
                <a:gd name="T5" fmla="*/ 0 h 382"/>
                <a:gd name="T6" fmla="*/ 12 w 945"/>
                <a:gd name="T7" fmla="*/ 1 h 382"/>
                <a:gd name="T8" fmla="*/ 0 w 945"/>
                <a:gd name="T9" fmla="*/ 5 h 382"/>
                <a:gd name="T10" fmla="*/ 0 w 945"/>
                <a:gd name="T11" fmla="*/ 5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5" h="382">
                  <a:moveTo>
                    <a:pt x="0" y="382"/>
                  </a:moveTo>
                  <a:lnTo>
                    <a:pt x="272" y="118"/>
                  </a:lnTo>
                  <a:lnTo>
                    <a:pt x="663" y="0"/>
                  </a:lnTo>
                  <a:lnTo>
                    <a:pt x="945" y="118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3499" y="2461"/>
              <a:ext cx="561" cy="391"/>
            </a:xfrm>
            <a:custGeom>
              <a:avLst/>
              <a:gdLst>
                <a:gd name="T0" fmla="*/ 12 w 1682"/>
                <a:gd name="T1" fmla="*/ 0 h 1174"/>
                <a:gd name="T2" fmla="*/ 20 w 1682"/>
                <a:gd name="T3" fmla="*/ 2 h 1174"/>
                <a:gd name="T4" fmla="*/ 21 w 1682"/>
                <a:gd name="T5" fmla="*/ 4 h 1174"/>
                <a:gd name="T6" fmla="*/ 17 w 1682"/>
                <a:gd name="T7" fmla="*/ 5 h 1174"/>
                <a:gd name="T8" fmla="*/ 16 w 1682"/>
                <a:gd name="T9" fmla="*/ 6 h 1174"/>
                <a:gd name="T10" fmla="*/ 16 w 1682"/>
                <a:gd name="T11" fmla="*/ 7 h 1174"/>
                <a:gd name="T12" fmla="*/ 17 w 1682"/>
                <a:gd name="T13" fmla="*/ 8 h 1174"/>
                <a:gd name="T14" fmla="*/ 18 w 1682"/>
                <a:gd name="T15" fmla="*/ 9 h 1174"/>
                <a:gd name="T16" fmla="*/ 0 w 1682"/>
                <a:gd name="T17" fmla="*/ 14 h 1174"/>
                <a:gd name="T18" fmla="*/ 17 w 1682"/>
                <a:gd name="T19" fmla="*/ 9 h 1174"/>
                <a:gd name="T20" fmla="*/ 16 w 1682"/>
                <a:gd name="T21" fmla="*/ 8 h 1174"/>
                <a:gd name="T22" fmla="*/ 10 w 1682"/>
                <a:gd name="T23" fmla="*/ 9 h 1174"/>
                <a:gd name="T24" fmla="*/ 15 w 1682"/>
                <a:gd name="T25" fmla="*/ 7 h 1174"/>
                <a:gd name="T26" fmla="*/ 15 w 1682"/>
                <a:gd name="T27" fmla="*/ 6 h 1174"/>
                <a:gd name="T28" fmla="*/ 5 w 1682"/>
                <a:gd name="T29" fmla="*/ 8 h 1174"/>
                <a:gd name="T30" fmla="*/ 4 w 1682"/>
                <a:gd name="T31" fmla="*/ 7 h 1174"/>
                <a:gd name="T32" fmla="*/ 20 w 1682"/>
                <a:gd name="T33" fmla="*/ 3 h 1174"/>
                <a:gd name="T34" fmla="*/ 12 w 1682"/>
                <a:gd name="T35" fmla="*/ 1 h 1174"/>
                <a:gd name="T36" fmla="*/ 6 w 1682"/>
                <a:gd name="T37" fmla="*/ 3 h 1174"/>
                <a:gd name="T38" fmla="*/ 12 w 1682"/>
                <a:gd name="T39" fmla="*/ 0 h 1174"/>
                <a:gd name="T40" fmla="*/ 12 w 1682"/>
                <a:gd name="T41" fmla="*/ 0 h 1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82" h="1174">
                  <a:moveTo>
                    <a:pt x="939" y="0"/>
                  </a:moveTo>
                  <a:lnTo>
                    <a:pt x="1648" y="189"/>
                  </a:lnTo>
                  <a:lnTo>
                    <a:pt x="1682" y="300"/>
                  </a:lnTo>
                  <a:lnTo>
                    <a:pt x="1338" y="417"/>
                  </a:lnTo>
                  <a:lnTo>
                    <a:pt x="1293" y="505"/>
                  </a:lnTo>
                  <a:lnTo>
                    <a:pt x="1316" y="605"/>
                  </a:lnTo>
                  <a:lnTo>
                    <a:pt x="1366" y="678"/>
                  </a:lnTo>
                  <a:lnTo>
                    <a:pt x="1465" y="732"/>
                  </a:lnTo>
                  <a:lnTo>
                    <a:pt x="0" y="1174"/>
                  </a:lnTo>
                  <a:lnTo>
                    <a:pt x="1348" y="716"/>
                  </a:lnTo>
                  <a:lnTo>
                    <a:pt x="1259" y="662"/>
                  </a:lnTo>
                  <a:lnTo>
                    <a:pt x="828" y="755"/>
                  </a:lnTo>
                  <a:lnTo>
                    <a:pt x="1237" y="600"/>
                  </a:lnTo>
                  <a:lnTo>
                    <a:pt x="1243" y="473"/>
                  </a:lnTo>
                  <a:lnTo>
                    <a:pt x="368" y="666"/>
                  </a:lnTo>
                  <a:lnTo>
                    <a:pt x="346" y="573"/>
                  </a:lnTo>
                  <a:lnTo>
                    <a:pt x="1642" y="226"/>
                  </a:lnTo>
                  <a:lnTo>
                    <a:pt x="982" y="68"/>
                  </a:lnTo>
                  <a:lnTo>
                    <a:pt x="474" y="23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3770" y="2810"/>
              <a:ext cx="99" cy="47"/>
            </a:xfrm>
            <a:custGeom>
              <a:avLst/>
              <a:gdLst>
                <a:gd name="T0" fmla="*/ 2 w 297"/>
                <a:gd name="T1" fmla="*/ 0 h 141"/>
                <a:gd name="T2" fmla="*/ 4 w 297"/>
                <a:gd name="T3" fmla="*/ 1 h 141"/>
                <a:gd name="T4" fmla="*/ 0 w 297"/>
                <a:gd name="T5" fmla="*/ 2 h 141"/>
                <a:gd name="T6" fmla="*/ 2 w 297"/>
                <a:gd name="T7" fmla="*/ 1 h 141"/>
                <a:gd name="T8" fmla="*/ 2 w 297"/>
                <a:gd name="T9" fmla="*/ 0 h 141"/>
                <a:gd name="T10" fmla="*/ 2 w 297"/>
                <a:gd name="T11" fmla="*/ 0 h 141"/>
                <a:gd name="T12" fmla="*/ 2 w 297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" h="141">
                  <a:moveTo>
                    <a:pt x="197" y="0"/>
                  </a:moveTo>
                  <a:lnTo>
                    <a:pt x="297" y="121"/>
                  </a:lnTo>
                  <a:lnTo>
                    <a:pt x="0" y="141"/>
                  </a:lnTo>
                  <a:lnTo>
                    <a:pt x="169" y="88"/>
                  </a:lnTo>
                  <a:lnTo>
                    <a:pt x="129" y="1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" name="Group 53"/>
          <p:cNvGrpSpPr>
            <a:grpSpLocks/>
          </p:cNvGrpSpPr>
          <p:nvPr/>
        </p:nvGrpSpPr>
        <p:grpSpPr bwMode="auto">
          <a:xfrm>
            <a:off x="6572264" y="1428736"/>
            <a:ext cx="1441450" cy="1223962"/>
            <a:chOff x="2112" y="2544"/>
            <a:chExt cx="1255" cy="1559"/>
          </a:xfrm>
        </p:grpSpPr>
        <p:grpSp>
          <p:nvGrpSpPr>
            <p:cNvPr id="51" name="Group 54"/>
            <p:cNvGrpSpPr>
              <a:grpSpLocks/>
            </p:cNvGrpSpPr>
            <p:nvPr/>
          </p:nvGrpSpPr>
          <p:grpSpPr bwMode="auto">
            <a:xfrm>
              <a:off x="2160" y="3310"/>
              <a:ext cx="1207" cy="791"/>
              <a:chOff x="2880" y="2118"/>
              <a:chExt cx="1207" cy="1073"/>
            </a:xfrm>
          </p:grpSpPr>
          <p:sp>
            <p:nvSpPr>
              <p:cNvPr id="190" name="Freeform 55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1 w 2566"/>
                  <a:gd name="T1" fmla="*/ 0 h 2741"/>
                  <a:gd name="T2" fmla="*/ 1 w 2566"/>
                  <a:gd name="T3" fmla="*/ 4 h 2741"/>
                  <a:gd name="T4" fmla="*/ 0 w 2566"/>
                  <a:gd name="T5" fmla="*/ 7 h 2741"/>
                  <a:gd name="T6" fmla="*/ 4 w 2566"/>
                  <a:gd name="T7" fmla="*/ 10 h 2741"/>
                  <a:gd name="T8" fmla="*/ 0 w 2566"/>
                  <a:gd name="T9" fmla="*/ 20 h 2741"/>
                  <a:gd name="T10" fmla="*/ 7 w 2566"/>
                  <a:gd name="T11" fmla="*/ 34 h 2741"/>
                  <a:gd name="T12" fmla="*/ 22 w 2566"/>
                  <a:gd name="T13" fmla="*/ 32 h 2741"/>
                  <a:gd name="T14" fmla="*/ 32 w 2566"/>
                  <a:gd name="T15" fmla="*/ 23 h 2741"/>
                  <a:gd name="T16" fmla="*/ 22 w 2566"/>
                  <a:gd name="T17" fmla="*/ 3 h 2741"/>
                  <a:gd name="T18" fmla="*/ 1 w 2566"/>
                  <a:gd name="T19" fmla="*/ 0 h 2741"/>
                  <a:gd name="T20" fmla="*/ 1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56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4 w 582"/>
                  <a:gd name="T1" fmla="*/ 0 h 978"/>
                  <a:gd name="T2" fmla="*/ 0 w 582"/>
                  <a:gd name="T3" fmla="*/ 1 h 978"/>
                  <a:gd name="T4" fmla="*/ 0 w 582"/>
                  <a:gd name="T5" fmla="*/ 2 h 978"/>
                  <a:gd name="T6" fmla="*/ 7 w 582"/>
                  <a:gd name="T7" fmla="*/ 12 h 978"/>
                  <a:gd name="T8" fmla="*/ 4 w 582"/>
                  <a:gd name="T9" fmla="*/ 2 h 978"/>
                  <a:gd name="T10" fmla="*/ 4 w 582"/>
                  <a:gd name="T11" fmla="*/ 0 h 978"/>
                  <a:gd name="T12" fmla="*/ 4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57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3 w 1445"/>
                  <a:gd name="T1" fmla="*/ 0 h 1374"/>
                  <a:gd name="T2" fmla="*/ 0 w 1445"/>
                  <a:gd name="T3" fmla="*/ 1 h 1374"/>
                  <a:gd name="T4" fmla="*/ 8 w 1445"/>
                  <a:gd name="T5" fmla="*/ 17 h 1374"/>
                  <a:gd name="T6" fmla="*/ 18 w 1445"/>
                  <a:gd name="T7" fmla="*/ 16 h 1374"/>
                  <a:gd name="T8" fmla="*/ 9 w 1445"/>
                  <a:gd name="T9" fmla="*/ 15 h 1374"/>
                  <a:gd name="T10" fmla="*/ 3 w 1445"/>
                  <a:gd name="T11" fmla="*/ 2 h 1374"/>
                  <a:gd name="T12" fmla="*/ 3 w 1445"/>
                  <a:gd name="T13" fmla="*/ 0 h 1374"/>
                  <a:gd name="T14" fmla="*/ 3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58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8 w 1694"/>
                  <a:gd name="T1" fmla="*/ 0 h 855"/>
                  <a:gd name="T2" fmla="*/ 0 w 1694"/>
                  <a:gd name="T3" fmla="*/ 3 h 855"/>
                  <a:gd name="T4" fmla="*/ 0 w 1694"/>
                  <a:gd name="T5" fmla="*/ 4 h 855"/>
                  <a:gd name="T6" fmla="*/ 17 w 1694"/>
                  <a:gd name="T7" fmla="*/ 11 h 855"/>
                  <a:gd name="T8" fmla="*/ 21 w 1694"/>
                  <a:gd name="T9" fmla="*/ 9 h 855"/>
                  <a:gd name="T10" fmla="*/ 10 w 1694"/>
                  <a:gd name="T11" fmla="*/ 6 h 855"/>
                  <a:gd name="T12" fmla="*/ 19 w 1694"/>
                  <a:gd name="T13" fmla="*/ 1 h 855"/>
                  <a:gd name="T14" fmla="*/ 18 w 1694"/>
                  <a:gd name="T15" fmla="*/ 0 h 855"/>
                  <a:gd name="T16" fmla="*/ 18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59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3 w 1806"/>
                  <a:gd name="T1" fmla="*/ 0 h 816"/>
                  <a:gd name="T2" fmla="*/ 0 w 1806"/>
                  <a:gd name="T3" fmla="*/ 1 h 816"/>
                  <a:gd name="T4" fmla="*/ 0 w 1806"/>
                  <a:gd name="T5" fmla="*/ 2 h 816"/>
                  <a:gd name="T6" fmla="*/ 17 w 1806"/>
                  <a:gd name="T7" fmla="*/ 10 h 816"/>
                  <a:gd name="T8" fmla="*/ 22 w 1806"/>
                  <a:gd name="T9" fmla="*/ 8 h 816"/>
                  <a:gd name="T10" fmla="*/ 22 w 1806"/>
                  <a:gd name="T11" fmla="*/ 7 h 816"/>
                  <a:gd name="T12" fmla="*/ 19 w 1806"/>
                  <a:gd name="T13" fmla="*/ 7 h 816"/>
                  <a:gd name="T14" fmla="*/ 17 w 1806"/>
                  <a:gd name="T15" fmla="*/ 8 h 816"/>
                  <a:gd name="T16" fmla="*/ 3 w 1806"/>
                  <a:gd name="T17" fmla="*/ 2 h 816"/>
                  <a:gd name="T18" fmla="*/ 3 w 1806"/>
                  <a:gd name="T19" fmla="*/ 0 h 816"/>
                  <a:gd name="T20" fmla="*/ 3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60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1 h 1080"/>
                  <a:gd name="T2" fmla="*/ 0 w 1360"/>
                  <a:gd name="T3" fmla="*/ 2 h 1080"/>
                  <a:gd name="T4" fmla="*/ 0 w 1360"/>
                  <a:gd name="T5" fmla="*/ 4 h 1080"/>
                  <a:gd name="T6" fmla="*/ 1 w 1360"/>
                  <a:gd name="T7" fmla="*/ 5 h 1080"/>
                  <a:gd name="T8" fmla="*/ 3 w 1360"/>
                  <a:gd name="T9" fmla="*/ 5 h 1080"/>
                  <a:gd name="T10" fmla="*/ 10 w 1360"/>
                  <a:gd name="T11" fmla="*/ 10 h 1080"/>
                  <a:gd name="T12" fmla="*/ 13 w 1360"/>
                  <a:gd name="T13" fmla="*/ 13 h 1080"/>
                  <a:gd name="T14" fmla="*/ 15 w 1360"/>
                  <a:gd name="T15" fmla="*/ 13 h 1080"/>
                  <a:gd name="T16" fmla="*/ 15 w 1360"/>
                  <a:gd name="T17" fmla="*/ 10 h 1080"/>
                  <a:gd name="T18" fmla="*/ 17 w 1360"/>
                  <a:gd name="T19" fmla="*/ 6 h 1080"/>
                  <a:gd name="T20" fmla="*/ 13 w 1360"/>
                  <a:gd name="T21" fmla="*/ 6 h 1080"/>
                  <a:gd name="T22" fmla="*/ 1 w 1360"/>
                  <a:gd name="T23" fmla="*/ 0 h 1080"/>
                  <a:gd name="T24" fmla="*/ 0 w 1360"/>
                  <a:gd name="T25" fmla="*/ 1 h 1080"/>
                  <a:gd name="T26" fmla="*/ 0 w 1360"/>
                  <a:gd name="T27" fmla="*/ 1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61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4 h 390"/>
                  <a:gd name="T2" fmla="*/ 1 w 1646"/>
                  <a:gd name="T3" fmla="*/ 3 h 390"/>
                  <a:gd name="T4" fmla="*/ 2 w 1646"/>
                  <a:gd name="T5" fmla="*/ 3 h 390"/>
                  <a:gd name="T6" fmla="*/ 3 w 1646"/>
                  <a:gd name="T7" fmla="*/ 3 h 390"/>
                  <a:gd name="T8" fmla="*/ 5 w 1646"/>
                  <a:gd name="T9" fmla="*/ 2 h 390"/>
                  <a:gd name="T10" fmla="*/ 6 w 1646"/>
                  <a:gd name="T11" fmla="*/ 2 h 390"/>
                  <a:gd name="T12" fmla="*/ 7 w 1646"/>
                  <a:gd name="T13" fmla="*/ 2 h 390"/>
                  <a:gd name="T14" fmla="*/ 9 w 1646"/>
                  <a:gd name="T15" fmla="*/ 1 h 390"/>
                  <a:gd name="T16" fmla="*/ 10 w 1646"/>
                  <a:gd name="T17" fmla="*/ 1 h 390"/>
                  <a:gd name="T18" fmla="*/ 11 w 1646"/>
                  <a:gd name="T19" fmla="*/ 1 h 390"/>
                  <a:gd name="T20" fmla="*/ 13 w 1646"/>
                  <a:gd name="T21" fmla="*/ 1 h 390"/>
                  <a:gd name="T22" fmla="*/ 14 w 1646"/>
                  <a:gd name="T23" fmla="*/ 0 h 390"/>
                  <a:gd name="T24" fmla="*/ 15 w 1646"/>
                  <a:gd name="T25" fmla="*/ 0 h 390"/>
                  <a:gd name="T26" fmla="*/ 20 w 1646"/>
                  <a:gd name="T27" fmla="*/ 1 h 390"/>
                  <a:gd name="T28" fmla="*/ 2 w 1646"/>
                  <a:gd name="T29" fmla="*/ 5 h 390"/>
                  <a:gd name="T30" fmla="*/ 0 w 1646"/>
                  <a:gd name="T31" fmla="*/ 4 h 390"/>
                  <a:gd name="T32" fmla="*/ 0 w 1646"/>
                  <a:gd name="T33" fmla="*/ 4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62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1 w 259"/>
                  <a:gd name="T1" fmla="*/ 0 h 417"/>
                  <a:gd name="T2" fmla="*/ 3 w 259"/>
                  <a:gd name="T3" fmla="*/ 0 h 417"/>
                  <a:gd name="T4" fmla="*/ 2 w 259"/>
                  <a:gd name="T5" fmla="*/ 3 h 417"/>
                  <a:gd name="T6" fmla="*/ 1 w 259"/>
                  <a:gd name="T7" fmla="*/ 5 h 417"/>
                  <a:gd name="T8" fmla="*/ 0 w 259"/>
                  <a:gd name="T9" fmla="*/ 4 h 417"/>
                  <a:gd name="T10" fmla="*/ 0 w 259"/>
                  <a:gd name="T11" fmla="*/ 1 h 417"/>
                  <a:gd name="T12" fmla="*/ 1 w 259"/>
                  <a:gd name="T13" fmla="*/ 0 h 417"/>
                  <a:gd name="T14" fmla="*/ 1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63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2 w 423"/>
                  <a:gd name="T3" fmla="*/ 0 h 247"/>
                  <a:gd name="T4" fmla="*/ 5 w 423"/>
                  <a:gd name="T5" fmla="*/ 2 h 247"/>
                  <a:gd name="T6" fmla="*/ 1 w 423"/>
                  <a:gd name="T7" fmla="*/ 3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64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2 w 2378"/>
                  <a:gd name="T1" fmla="*/ 4 h 751"/>
                  <a:gd name="T2" fmla="*/ 2 w 2378"/>
                  <a:gd name="T3" fmla="*/ 6 h 751"/>
                  <a:gd name="T4" fmla="*/ 0 w 2378"/>
                  <a:gd name="T5" fmla="*/ 7 h 751"/>
                  <a:gd name="T6" fmla="*/ 7 w 2378"/>
                  <a:gd name="T7" fmla="*/ 9 h 751"/>
                  <a:gd name="T8" fmla="*/ 21 w 2378"/>
                  <a:gd name="T9" fmla="*/ 8 h 751"/>
                  <a:gd name="T10" fmla="*/ 22 w 2378"/>
                  <a:gd name="T11" fmla="*/ 8 h 751"/>
                  <a:gd name="T12" fmla="*/ 24 w 2378"/>
                  <a:gd name="T13" fmla="*/ 8 h 751"/>
                  <a:gd name="T14" fmla="*/ 25 w 2378"/>
                  <a:gd name="T15" fmla="*/ 8 h 751"/>
                  <a:gd name="T16" fmla="*/ 27 w 2378"/>
                  <a:gd name="T17" fmla="*/ 7 h 751"/>
                  <a:gd name="T18" fmla="*/ 27 w 2378"/>
                  <a:gd name="T19" fmla="*/ 7 h 751"/>
                  <a:gd name="T20" fmla="*/ 28 w 2378"/>
                  <a:gd name="T21" fmla="*/ 7 h 751"/>
                  <a:gd name="T22" fmla="*/ 29 w 2378"/>
                  <a:gd name="T23" fmla="*/ 6 h 751"/>
                  <a:gd name="T24" fmla="*/ 29 w 2378"/>
                  <a:gd name="T25" fmla="*/ 6 h 751"/>
                  <a:gd name="T26" fmla="*/ 29 w 2378"/>
                  <a:gd name="T27" fmla="*/ 2 h 751"/>
                  <a:gd name="T28" fmla="*/ 27 w 2378"/>
                  <a:gd name="T29" fmla="*/ 0 h 751"/>
                  <a:gd name="T30" fmla="*/ 18 w 2378"/>
                  <a:gd name="T31" fmla="*/ 2 h 751"/>
                  <a:gd name="T32" fmla="*/ 2 w 2378"/>
                  <a:gd name="T33" fmla="*/ 4 h 751"/>
                  <a:gd name="T34" fmla="*/ 2 w 2378"/>
                  <a:gd name="T35" fmla="*/ 4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65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2 w 3063"/>
                  <a:gd name="T3" fmla="*/ 0 h 1730"/>
                  <a:gd name="T4" fmla="*/ 3 w 3063"/>
                  <a:gd name="T5" fmla="*/ 2 h 1730"/>
                  <a:gd name="T6" fmla="*/ 4 w 3063"/>
                  <a:gd name="T7" fmla="*/ 3 h 1730"/>
                  <a:gd name="T8" fmla="*/ 11 w 3063"/>
                  <a:gd name="T9" fmla="*/ 8 h 1730"/>
                  <a:gd name="T10" fmla="*/ 8 w 3063"/>
                  <a:gd name="T11" fmla="*/ 8 h 1730"/>
                  <a:gd name="T12" fmla="*/ 10 w 3063"/>
                  <a:gd name="T13" fmla="*/ 12 h 1730"/>
                  <a:gd name="T14" fmla="*/ 16 w 3063"/>
                  <a:gd name="T15" fmla="*/ 11 h 1730"/>
                  <a:gd name="T16" fmla="*/ 20 w 3063"/>
                  <a:gd name="T17" fmla="*/ 12 h 1730"/>
                  <a:gd name="T18" fmla="*/ 30 w 3063"/>
                  <a:gd name="T19" fmla="*/ 9 h 1730"/>
                  <a:gd name="T20" fmla="*/ 36 w 3063"/>
                  <a:gd name="T21" fmla="*/ 9 h 1730"/>
                  <a:gd name="T22" fmla="*/ 38 w 3063"/>
                  <a:gd name="T23" fmla="*/ 12 h 1730"/>
                  <a:gd name="T24" fmla="*/ 37 w 3063"/>
                  <a:gd name="T25" fmla="*/ 18 h 1730"/>
                  <a:gd name="T26" fmla="*/ 35 w 3063"/>
                  <a:gd name="T27" fmla="*/ 19 h 1730"/>
                  <a:gd name="T28" fmla="*/ 31 w 3063"/>
                  <a:gd name="T29" fmla="*/ 20 h 1730"/>
                  <a:gd name="T30" fmla="*/ 29 w 3063"/>
                  <a:gd name="T31" fmla="*/ 20 h 1730"/>
                  <a:gd name="T32" fmla="*/ 28 w 3063"/>
                  <a:gd name="T33" fmla="*/ 20 h 1730"/>
                  <a:gd name="T34" fmla="*/ 14 w 3063"/>
                  <a:gd name="T35" fmla="*/ 21 h 1730"/>
                  <a:gd name="T36" fmla="*/ 7 w 3063"/>
                  <a:gd name="T37" fmla="*/ 20 h 1730"/>
                  <a:gd name="T38" fmla="*/ 12 w 3063"/>
                  <a:gd name="T39" fmla="*/ 19 h 1730"/>
                  <a:gd name="T40" fmla="*/ 32 w 3063"/>
                  <a:gd name="T41" fmla="*/ 17 h 1730"/>
                  <a:gd name="T42" fmla="*/ 35 w 3063"/>
                  <a:gd name="T43" fmla="*/ 17 h 1730"/>
                  <a:gd name="T44" fmla="*/ 36 w 3063"/>
                  <a:gd name="T45" fmla="*/ 14 h 1730"/>
                  <a:gd name="T46" fmla="*/ 36 w 3063"/>
                  <a:gd name="T47" fmla="*/ 14 h 1730"/>
                  <a:gd name="T48" fmla="*/ 35 w 3063"/>
                  <a:gd name="T49" fmla="*/ 13 h 1730"/>
                  <a:gd name="T50" fmla="*/ 35 w 3063"/>
                  <a:gd name="T51" fmla="*/ 13 h 1730"/>
                  <a:gd name="T52" fmla="*/ 35 w 3063"/>
                  <a:gd name="T53" fmla="*/ 13 h 1730"/>
                  <a:gd name="T54" fmla="*/ 34 w 3063"/>
                  <a:gd name="T55" fmla="*/ 12 h 1730"/>
                  <a:gd name="T56" fmla="*/ 31 w 3063"/>
                  <a:gd name="T57" fmla="*/ 12 h 1730"/>
                  <a:gd name="T58" fmla="*/ 29 w 3063"/>
                  <a:gd name="T59" fmla="*/ 13 h 1730"/>
                  <a:gd name="T60" fmla="*/ 28 w 3063"/>
                  <a:gd name="T61" fmla="*/ 13 h 1730"/>
                  <a:gd name="T62" fmla="*/ 10 w 3063"/>
                  <a:gd name="T63" fmla="*/ 15 h 1730"/>
                  <a:gd name="T64" fmla="*/ 9 w 3063"/>
                  <a:gd name="T65" fmla="*/ 15 h 1730"/>
                  <a:gd name="T66" fmla="*/ 0 w 3063"/>
                  <a:gd name="T67" fmla="*/ 1 h 1730"/>
                  <a:gd name="T68" fmla="*/ 6 w 3063"/>
                  <a:gd name="T69" fmla="*/ 9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66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2 h 178"/>
                  <a:gd name="T2" fmla="*/ 5 w 593"/>
                  <a:gd name="T3" fmla="*/ 2 h 178"/>
                  <a:gd name="T4" fmla="*/ 7 w 593"/>
                  <a:gd name="T5" fmla="*/ 2 h 178"/>
                  <a:gd name="T6" fmla="*/ 6 w 593"/>
                  <a:gd name="T7" fmla="*/ 1 h 178"/>
                  <a:gd name="T8" fmla="*/ 7 w 593"/>
                  <a:gd name="T9" fmla="*/ 0 h 178"/>
                  <a:gd name="T10" fmla="*/ 5 w 593"/>
                  <a:gd name="T11" fmla="*/ 0 h 178"/>
                  <a:gd name="T12" fmla="*/ 2 w 593"/>
                  <a:gd name="T13" fmla="*/ 2 h 178"/>
                  <a:gd name="T14" fmla="*/ 0 w 593"/>
                  <a:gd name="T15" fmla="*/ 2 h 178"/>
                  <a:gd name="T16" fmla="*/ 0 w 593"/>
                  <a:gd name="T17" fmla="*/ 2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67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5 h 477"/>
                  <a:gd name="T2" fmla="*/ 0 w 264"/>
                  <a:gd name="T3" fmla="*/ 3 h 477"/>
                  <a:gd name="T4" fmla="*/ 1 w 264"/>
                  <a:gd name="T5" fmla="*/ 1 h 477"/>
                  <a:gd name="T6" fmla="*/ 1 w 264"/>
                  <a:gd name="T7" fmla="*/ 0 h 477"/>
                  <a:gd name="T8" fmla="*/ 3 w 264"/>
                  <a:gd name="T9" fmla="*/ 1 h 477"/>
                  <a:gd name="T10" fmla="*/ 3 w 264"/>
                  <a:gd name="T11" fmla="*/ 1 h 477"/>
                  <a:gd name="T12" fmla="*/ 1 w 264"/>
                  <a:gd name="T13" fmla="*/ 2 h 477"/>
                  <a:gd name="T14" fmla="*/ 1 w 264"/>
                  <a:gd name="T15" fmla="*/ 3 h 477"/>
                  <a:gd name="T16" fmla="*/ 1 w 264"/>
                  <a:gd name="T17" fmla="*/ 5 h 477"/>
                  <a:gd name="T18" fmla="*/ 2 w 264"/>
                  <a:gd name="T19" fmla="*/ 6 h 477"/>
                  <a:gd name="T20" fmla="*/ 0 w 264"/>
                  <a:gd name="T21" fmla="*/ 5 h 477"/>
                  <a:gd name="T22" fmla="*/ 0 w 264"/>
                  <a:gd name="T23" fmla="*/ 5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68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4 h 496"/>
                  <a:gd name="T2" fmla="*/ 14 w 1385"/>
                  <a:gd name="T3" fmla="*/ 0 h 496"/>
                  <a:gd name="T4" fmla="*/ 16 w 1385"/>
                  <a:gd name="T5" fmla="*/ 0 h 496"/>
                  <a:gd name="T6" fmla="*/ 3 w 1385"/>
                  <a:gd name="T7" fmla="*/ 4 h 496"/>
                  <a:gd name="T8" fmla="*/ 17 w 1385"/>
                  <a:gd name="T9" fmla="*/ 1 h 496"/>
                  <a:gd name="T10" fmla="*/ 4 w 1385"/>
                  <a:gd name="T11" fmla="*/ 6 h 496"/>
                  <a:gd name="T12" fmla="*/ 0 w 1385"/>
                  <a:gd name="T13" fmla="*/ 4 h 496"/>
                  <a:gd name="T14" fmla="*/ 0 w 1385"/>
                  <a:gd name="T15" fmla="*/ 4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69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1 h 300"/>
                  <a:gd name="T2" fmla="*/ 2 w 595"/>
                  <a:gd name="T3" fmla="*/ 0 h 300"/>
                  <a:gd name="T4" fmla="*/ 5 w 595"/>
                  <a:gd name="T5" fmla="*/ 2 h 300"/>
                  <a:gd name="T6" fmla="*/ 7 w 595"/>
                  <a:gd name="T7" fmla="*/ 3 h 300"/>
                  <a:gd name="T8" fmla="*/ 6 w 595"/>
                  <a:gd name="T9" fmla="*/ 3 h 300"/>
                  <a:gd name="T10" fmla="*/ 5 w 595"/>
                  <a:gd name="T11" fmla="*/ 2 h 300"/>
                  <a:gd name="T12" fmla="*/ 4 w 595"/>
                  <a:gd name="T13" fmla="*/ 1 h 300"/>
                  <a:gd name="T14" fmla="*/ 2 w 595"/>
                  <a:gd name="T15" fmla="*/ 1 h 300"/>
                  <a:gd name="T16" fmla="*/ 2 w 595"/>
                  <a:gd name="T17" fmla="*/ 4 h 300"/>
                  <a:gd name="T18" fmla="*/ 0 w 595"/>
                  <a:gd name="T19" fmla="*/ 1 h 300"/>
                  <a:gd name="T20" fmla="*/ 0 w 595"/>
                  <a:gd name="T21" fmla="*/ 1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70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1 w 452"/>
                  <a:gd name="T1" fmla="*/ 1 h 1211"/>
                  <a:gd name="T2" fmla="*/ 4 w 452"/>
                  <a:gd name="T3" fmla="*/ 0 h 1211"/>
                  <a:gd name="T4" fmla="*/ 6 w 452"/>
                  <a:gd name="T5" fmla="*/ 1 h 1211"/>
                  <a:gd name="T6" fmla="*/ 4 w 452"/>
                  <a:gd name="T7" fmla="*/ 10 h 1211"/>
                  <a:gd name="T8" fmla="*/ 2 w 452"/>
                  <a:gd name="T9" fmla="*/ 11 h 1211"/>
                  <a:gd name="T10" fmla="*/ 2 w 452"/>
                  <a:gd name="T11" fmla="*/ 15 h 1211"/>
                  <a:gd name="T12" fmla="*/ 1 w 452"/>
                  <a:gd name="T13" fmla="*/ 13 h 1211"/>
                  <a:gd name="T14" fmla="*/ 1 w 452"/>
                  <a:gd name="T15" fmla="*/ 12 h 1211"/>
                  <a:gd name="T16" fmla="*/ 0 w 452"/>
                  <a:gd name="T17" fmla="*/ 10 h 1211"/>
                  <a:gd name="T18" fmla="*/ 0 w 452"/>
                  <a:gd name="T19" fmla="*/ 10 h 1211"/>
                  <a:gd name="T20" fmla="*/ 0 w 452"/>
                  <a:gd name="T21" fmla="*/ 10 h 1211"/>
                  <a:gd name="T22" fmla="*/ 0 w 452"/>
                  <a:gd name="T23" fmla="*/ 9 h 1211"/>
                  <a:gd name="T24" fmla="*/ 0 w 452"/>
                  <a:gd name="T25" fmla="*/ 7 h 1211"/>
                  <a:gd name="T26" fmla="*/ 1 w 452"/>
                  <a:gd name="T27" fmla="*/ 5 h 1211"/>
                  <a:gd name="T28" fmla="*/ 1 w 452"/>
                  <a:gd name="T29" fmla="*/ 4 h 1211"/>
                  <a:gd name="T30" fmla="*/ 0 w 452"/>
                  <a:gd name="T31" fmla="*/ 1 h 1211"/>
                  <a:gd name="T32" fmla="*/ 1 w 452"/>
                  <a:gd name="T33" fmla="*/ 1 h 1211"/>
                  <a:gd name="T34" fmla="*/ 1 w 452"/>
                  <a:gd name="T35" fmla="*/ 1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71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 h 1290"/>
                  <a:gd name="T2" fmla="*/ 5 w 474"/>
                  <a:gd name="T3" fmla="*/ 0 h 1290"/>
                  <a:gd name="T4" fmla="*/ 6 w 474"/>
                  <a:gd name="T5" fmla="*/ 3 h 1290"/>
                  <a:gd name="T6" fmla="*/ 4 w 474"/>
                  <a:gd name="T7" fmla="*/ 9 h 1290"/>
                  <a:gd name="T8" fmla="*/ 5 w 474"/>
                  <a:gd name="T9" fmla="*/ 12 h 1290"/>
                  <a:gd name="T10" fmla="*/ 3 w 474"/>
                  <a:gd name="T11" fmla="*/ 12 h 1290"/>
                  <a:gd name="T12" fmla="*/ 2 w 474"/>
                  <a:gd name="T13" fmla="*/ 16 h 1290"/>
                  <a:gd name="T14" fmla="*/ 1 w 474"/>
                  <a:gd name="T15" fmla="*/ 13 h 1290"/>
                  <a:gd name="T16" fmla="*/ 0 w 474"/>
                  <a:gd name="T17" fmla="*/ 10 h 1290"/>
                  <a:gd name="T18" fmla="*/ 1 w 474"/>
                  <a:gd name="T19" fmla="*/ 6 h 1290"/>
                  <a:gd name="T20" fmla="*/ 0 w 474"/>
                  <a:gd name="T21" fmla="*/ 4 h 1290"/>
                  <a:gd name="T22" fmla="*/ 2 w 474"/>
                  <a:gd name="T23" fmla="*/ 3 h 1290"/>
                  <a:gd name="T24" fmla="*/ 3 w 474"/>
                  <a:gd name="T25" fmla="*/ 3 h 1290"/>
                  <a:gd name="T26" fmla="*/ 2 w 474"/>
                  <a:gd name="T27" fmla="*/ 4 h 1290"/>
                  <a:gd name="T28" fmla="*/ 3 w 474"/>
                  <a:gd name="T29" fmla="*/ 5 h 1290"/>
                  <a:gd name="T30" fmla="*/ 1 w 474"/>
                  <a:gd name="T31" fmla="*/ 9 h 1290"/>
                  <a:gd name="T32" fmla="*/ 2 w 474"/>
                  <a:gd name="T33" fmla="*/ 8 h 1290"/>
                  <a:gd name="T34" fmla="*/ 1 w 474"/>
                  <a:gd name="T35" fmla="*/ 11 h 1290"/>
                  <a:gd name="T36" fmla="*/ 3 w 474"/>
                  <a:gd name="T37" fmla="*/ 10 h 1290"/>
                  <a:gd name="T38" fmla="*/ 3 w 474"/>
                  <a:gd name="T39" fmla="*/ 7 h 1290"/>
                  <a:gd name="T40" fmla="*/ 3 w 474"/>
                  <a:gd name="T41" fmla="*/ 6 h 1290"/>
                  <a:gd name="T42" fmla="*/ 4 w 474"/>
                  <a:gd name="T43" fmla="*/ 4 h 1290"/>
                  <a:gd name="T44" fmla="*/ 4 w 474"/>
                  <a:gd name="T45" fmla="*/ 4 h 1290"/>
                  <a:gd name="T46" fmla="*/ 4 w 474"/>
                  <a:gd name="T47" fmla="*/ 2 h 1290"/>
                  <a:gd name="T48" fmla="*/ 2 w 474"/>
                  <a:gd name="T49" fmla="*/ 2 h 1290"/>
                  <a:gd name="T50" fmla="*/ 2 w 474"/>
                  <a:gd name="T51" fmla="*/ 1 h 1290"/>
                  <a:gd name="T52" fmla="*/ 0 w 474"/>
                  <a:gd name="T53" fmla="*/ 2 h 1290"/>
                  <a:gd name="T54" fmla="*/ 0 w 474"/>
                  <a:gd name="T55" fmla="*/ 1 h 1290"/>
                  <a:gd name="T56" fmla="*/ 0 w 474"/>
                  <a:gd name="T57" fmla="*/ 1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72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2 h 686"/>
                  <a:gd name="T2" fmla="*/ 1 w 794"/>
                  <a:gd name="T3" fmla="*/ 0 h 686"/>
                  <a:gd name="T4" fmla="*/ 2 w 794"/>
                  <a:gd name="T5" fmla="*/ 0 h 686"/>
                  <a:gd name="T6" fmla="*/ 2 w 794"/>
                  <a:gd name="T7" fmla="*/ 1 h 686"/>
                  <a:gd name="T8" fmla="*/ 4 w 794"/>
                  <a:gd name="T9" fmla="*/ 4 h 686"/>
                  <a:gd name="T10" fmla="*/ 8 w 794"/>
                  <a:gd name="T11" fmla="*/ 6 h 686"/>
                  <a:gd name="T12" fmla="*/ 10 w 794"/>
                  <a:gd name="T13" fmla="*/ 4 h 686"/>
                  <a:gd name="T14" fmla="*/ 9 w 794"/>
                  <a:gd name="T15" fmla="*/ 8 h 686"/>
                  <a:gd name="T16" fmla="*/ 1 w 794"/>
                  <a:gd name="T17" fmla="*/ 3 h 686"/>
                  <a:gd name="T18" fmla="*/ 0 w 794"/>
                  <a:gd name="T19" fmla="*/ 3 h 686"/>
                  <a:gd name="T20" fmla="*/ 0 w 794"/>
                  <a:gd name="T21" fmla="*/ 2 h 686"/>
                  <a:gd name="T22" fmla="*/ 0 w 794"/>
                  <a:gd name="T23" fmla="*/ 2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73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1 h 521"/>
                  <a:gd name="T4" fmla="*/ 2 w 902"/>
                  <a:gd name="T5" fmla="*/ 1 h 521"/>
                  <a:gd name="T6" fmla="*/ 9 w 902"/>
                  <a:gd name="T7" fmla="*/ 5 h 521"/>
                  <a:gd name="T8" fmla="*/ 10 w 902"/>
                  <a:gd name="T9" fmla="*/ 6 h 521"/>
                  <a:gd name="T10" fmla="*/ 11 w 902"/>
                  <a:gd name="T11" fmla="*/ 5 h 521"/>
                  <a:gd name="T12" fmla="*/ 1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74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6 h 900"/>
                  <a:gd name="T2" fmla="*/ 1 w 2259"/>
                  <a:gd name="T3" fmla="*/ 8 h 900"/>
                  <a:gd name="T4" fmla="*/ 3 w 2259"/>
                  <a:gd name="T5" fmla="*/ 9 h 900"/>
                  <a:gd name="T6" fmla="*/ 3 w 2259"/>
                  <a:gd name="T7" fmla="*/ 6 h 900"/>
                  <a:gd name="T8" fmla="*/ 4 w 2259"/>
                  <a:gd name="T9" fmla="*/ 4 h 900"/>
                  <a:gd name="T10" fmla="*/ 2 w 2259"/>
                  <a:gd name="T11" fmla="*/ 4 h 900"/>
                  <a:gd name="T12" fmla="*/ 2 w 2259"/>
                  <a:gd name="T13" fmla="*/ 5 h 900"/>
                  <a:gd name="T14" fmla="*/ 2 w 2259"/>
                  <a:gd name="T15" fmla="*/ 4 h 900"/>
                  <a:gd name="T16" fmla="*/ 2 w 2259"/>
                  <a:gd name="T17" fmla="*/ 2 h 900"/>
                  <a:gd name="T18" fmla="*/ 6 w 2259"/>
                  <a:gd name="T19" fmla="*/ 0 h 900"/>
                  <a:gd name="T20" fmla="*/ 6 w 2259"/>
                  <a:gd name="T21" fmla="*/ 3 h 900"/>
                  <a:gd name="T22" fmla="*/ 5 w 2259"/>
                  <a:gd name="T23" fmla="*/ 3 h 900"/>
                  <a:gd name="T24" fmla="*/ 5 w 2259"/>
                  <a:gd name="T25" fmla="*/ 7 h 900"/>
                  <a:gd name="T26" fmla="*/ 6 w 2259"/>
                  <a:gd name="T27" fmla="*/ 9 h 900"/>
                  <a:gd name="T28" fmla="*/ 23 w 2259"/>
                  <a:gd name="T29" fmla="*/ 4 h 900"/>
                  <a:gd name="T30" fmla="*/ 22 w 2259"/>
                  <a:gd name="T31" fmla="*/ 1 h 900"/>
                  <a:gd name="T32" fmla="*/ 28 w 2259"/>
                  <a:gd name="T33" fmla="*/ 4 h 900"/>
                  <a:gd name="T34" fmla="*/ 27 w 2259"/>
                  <a:gd name="T35" fmla="*/ 4 h 900"/>
                  <a:gd name="T36" fmla="*/ 6 w 2259"/>
                  <a:gd name="T37" fmla="*/ 11 h 900"/>
                  <a:gd name="T38" fmla="*/ 4 w 2259"/>
                  <a:gd name="T39" fmla="*/ 11 h 900"/>
                  <a:gd name="T40" fmla="*/ 1 w 2259"/>
                  <a:gd name="T41" fmla="*/ 9 h 900"/>
                  <a:gd name="T42" fmla="*/ 0 w 2259"/>
                  <a:gd name="T43" fmla="*/ 7 h 900"/>
                  <a:gd name="T44" fmla="*/ 0 w 2259"/>
                  <a:gd name="T45" fmla="*/ 6 h 900"/>
                  <a:gd name="T46" fmla="*/ 0 w 2259"/>
                  <a:gd name="T47" fmla="*/ 6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75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 w 1340"/>
                  <a:gd name="T1" fmla="*/ 3 h 586"/>
                  <a:gd name="T2" fmla="*/ 8 w 1340"/>
                  <a:gd name="T3" fmla="*/ 0 h 586"/>
                  <a:gd name="T4" fmla="*/ 17 w 1340"/>
                  <a:gd name="T5" fmla="*/ 2 h 586"/>
                  <a:gd name="T6" fmla="*/ 15 w 1340"/>
                  <a:gd name="T7" fmla="*/ 3 h 586"/>
                  <a:gd name="T8" fmla="*/ 0 w 1340"/>
                  <a:gd name="T9" fmla="*/ 7 h 586"/>
                  <a:gd name="T10" fmla="*/ 0 w 1340"/>
                  <a:gd name="T11" fmla="*/ 5 h 586"/>
                  <a:gd name="T12" fmla="*/ 1 w 1340"/>
                  <a:gd name="T13" fmla="*/ 3 h 586"/>
                  <a:gd name="T14" fmla="*/ 1 w 1340"/>
                  <a:gd name="T15" fmla="*/ 3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76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1 h 770"/>
                  <a:gd name="T2" fmla="*/ 0 w 1387"/>
                  <a:gd name="T3" fmla="*/ 0 h 770"/>
                  <a:gd name="T4" fmla="*/ 17 w 1387"/>
                  <a:gd name="T5" fmla="*/ 8 h 770"/>
                  <a:gd name="T6" fmla="*/ 17 w 1387"/>
                  <a:gd name="T7" fmla="*/ 9 h 770"/>
                  <a:gd name="T8" fmla="*/ 0 w 1387"/>
                  <a:gd name="T9" fmla="*/ 1 h 770"/>
                  <a:gd name="T10" fmla="*/ 0 w 1387"/>
                  <a:gd name="T11" fmla="*/ 1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77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3 h 946"/>
                  <a:gd name="T2" fmla="*/ 15 w 2793"/>
                  <a:gd name="T3" fmla="*/ 9 h 946"/>
                  <a:gd name="T4" fmla="*/ 14 w 2793"/>
                  <a:gd name="T5" fmla="*/ 12 h 946"/>
                  <a:gd name="T6" fmla="*/ 18 w 2793"/>
                  <a:gd name="T7" fmla="*/ 11 h 946"/>
                  <a:gd name="T8" fmla="*/ 20 w 2793"/>
                  <a:gd name="T9" fmla="*/ 10 h 946"/>
                  <a:gd name="T10" fmla="*/ 19 w 2793"/>
                  <a:gd name="T11" fmla="*/ 7 h 946"/>
                  <a:gd name="T12" fmla="*/ 24 w 2793"/>
                  <a:gd name="T13" fmla="*/ 5 h 946"/>
                  <a:gd name="T14" fmla="*/ 25 w 2793"/>
                  <a:gd name="T15" fmla="*/ 7 h 946"/>
                  <a:gd name="T16" fmla="*/ 24 w 2793"/>
                  <a:gd name="T17" fmla="*/ 10 h 946"/>
                  <a:gd name="T18" fmla="*/ 31 w 2793"/>
                  <a:gd name="T19" fmla="*/ 7 h 946"/>
                  <a:gd name="T20" fmla="*/ 33 w 2793"/>
                  <a:gd name="T21" fmla="*/ 7 h 946"/>
                  <a:gd name="T22" fmla="*/ 34 w 2793"/>
                  <a:gd name="T23" fmla="*/ 4 h 946"/>
                  <a:gd name="T24" fmla="*/ 34 w 2793"/>
                  <a:gd name="T25" fmla="*/ 1 h 946"/>
                  <a:gd name="T26" fmla="*/ 32 w 2793"/>
                  <a:gd name="T27" fmla="*/ 0 h 946"/>
                  <a:gd name="T28" fmla="*/ 15 w 2793"/>
                  <a:gd name="T29" fmla="*/ 5 h 946"/>
                  <a:gd name="T30" fmla="*/ 13 w 2793"/>
                  <a:gd name="T31" fmla="*/ 6 h 946"/>
                  <a:gd name="T32" fmla="*/ 0 w 2793"/>
                  <a:gd name="T33" fmla="*/ 1 h 946"/>
                  <a:gd name="T34" fmla="*/ 0 w 2793"/>
                  <a:gd name="T35" fmla="*/ 3 h 946"/>
                  <a:gd name="T36" fmla="*/ 0 w 2793"/>
                  <a:gd name="T37" fmla="*/ 3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78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4 h 1267"/>
                  <a:gd name="T2" fmla="*/ 18 w 2984"/>
                  <a:gd name="T3" fmla="*/ 0 h 1267"/>
                  <a:gd name="T4" fmla="*/ 28 w 2984"/>
                  <a:gd name="T5" fmla="*/ 2 h 1267"/>
                  <a:gd name="T6" fmla="*/ 12 w 2984"/>
                  <a:gd name="T7" fmla="*/ 6 h 1267"/>
                  <a:gd name="T8" fmla="*/ 16 w 2984"/>
                  <a:gd name="T9" fmla="*/ 7 h 1267"/>
                  <a:gd name="T10" fmla="*/ 32 w 2984"/>
                  <a:gd name="T11" fmla="*/ 3 h 1267"/>
                  <a:gd name="T12" fmla="*/ 34 w 2984"/>
                  <a:gd name="T13" fmla="*/ 3 h 1267"/>
                  <a:gd name="T14" fmla="*/ 36 w 2984"/>
                  <a:gd name="T15" fmla="*/ 4 h 1267"/>
                  <a:gd name="T16" fmla="*/ 37 w 2984"/>
                  <a:gd name="T17" fmla="*/ 5 h 1267"/>
                  <a:gd name="T18" fmla="*/ 37 w 2984"/>
                  <a:gd name="T19" fmla="*/ 9 h 1267"/>
                  <a:gd name="T20" fmla="*/ 35 w 2984"/>
                  <a:gd name="T21" fmla="*/ 12 h 1267"/>
                  <a:gd name="T22" fmla="*/ 33 w 2984"/>
                  <a:gd name="T23" fmla="*/ 12 h 1267"/>
                  <a:gd name="T24" fmla="*/ 33 w 2984"/>
                  <a:gd name="T25" fmla="*/ 13 h 1267"/>
                  <a:gd name="T26" fmla="*/ 31 w 2984"/>
                  <a:gd name="T27" fmla="*/ 14 h 1267"/>
                  <a:gd name="T28" fmla="*/ 29 w 2984"/>
                  <a:gd name="T29" fmla="*/ 14 h 1267"/>
                  <a:gd name="T30" fmla="*/ 26 w 2984"/>
                  <a:gd name="T31" fmla="*/ 16 h 1267"/>
                  <a:gd name="T32" fmla="*/ 26 w 2984"/>
                  <a:gd name="T33" fmla="*/ 15 h 1267"/>
                  <a:gd name="T34" fmla="*/ 27 w 2984"/>
                  <a:gd name="T35" fmla="*/ 13 h 1267"/>
                  <a:gd name="T36" fmla="*/ 34 w 2984"/>
                  <a:gd name="T37" fmla="*/ 10 h 1267"/>
                  <a:gd name="T38" fmla="*/ 35 w 2984"/>
                  <a:gd name="T39" fmla="*/ 8 h 1267"/>
                  <a:gd name="T40" fmla="*/ 35 w 2984"/>
                  <a:gd name="T41" fmla="*/ 6 h 1267"/>
                  <a:gd name="T42" fmla="*/ 34 w 2984"/>
                  <a:gd name="T43" fmla="*/ 5 h 1267"/>
                  <a:gd name="T44" fmla="*/ 17 w 2984"/>
                  <a:gd name="T45" fmla="*/ 10 h 1267"/>
                  <a:gd name="T46" fmla="*/ 0 w 2984"/>
                  <a:gd name="T47" fmla="*/ 4 h 1267"/>
                  <a:gd name="T48" fmla="*/ 0 w 2984"/>
                  <a:gd name="T49" fmla="*/ 4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79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6 w 1534"/>
                  <a:gd name="T1" fmla="*/ 3 h 781"/>
                  <a:gd name="T2" fmla="*/ 18 w 1534"/>
                  <a:gd name="T3" fmla="*/ 0 h 781"/>
                  <a:gd name="T4" fmla="*/ 17 w 1534"/>
                  <a:gd name="T5" fmla="*/ 2 h 781"/>
                  <a:gd name="T6" fmla="*/ 18 w 1534"/>
                  <a:gd name="T7" fmla="*/ 3 h 781"/>
                  <a:gd name="T8" fmla="*/ 19 w 1534"/>
                  <a:gd name="T9" fmla="*/ 4 h 781"/>
                  <a:gd name="T10" fmla="*/ 1 w 1534"/>
                  <a:gd name="T11" fmla="*/ 10 h 781"/>
                  <a:gd name="T12" fmla="*/ 0 w 1534"/>
                  <a:gd name="T13" fmla="*/ 9 h 781"/>
                  <a:gd name="T14" fmla="*/ 0 w 1534"/>
                  <a:gd name="T15" fmla="*/ 8 h 781"/>
                  <a:gd name="T16" fmla="*/ 1 w 1534"/>
                  <a:gd name="T17" fmla="*/ 4 h 781"/>
                  <a:gd name="T18" fmla="*/ 1 w 1534"/>
                  <a:gd name="T19" fmla="*/ 4 h 781"/>
                  <a:gd name="T20" fmla="*/ 3 w 1534"/>
                  <a:gd name="T21" fmla="*/ 7 h 781"/>
                  <a:gd name="T22" fmla="*/ 4 w 1534"/>
                  <a:gd name="T23" fmla="*/ 8 h 781"/>
                  <a:gd name="T24" fmla="*/ 4 w 1534"/>
                  <a:gd name="T25" fmla="*/ 5 h 781"/>
                  <a:gd name="T26" fmla="*/ 5 w 1534"/>
                  <a:gd name="T27" fmla="*/ 4 h 781"/>
                  <a:gd name="T28" fmla="*/ 7 w 1534"/>
                  <a:gd name="T29" fmla="*/ 5 h 781"/>
                  <a:gd name="T30" fmla="*/ 6 w 1534"/>
                  <a:gd name="T31" fmla="*/ 3 h 781"/>
                  <a:gd name="T32" fmla="*/ 6 w 1534"/>
                  <a:gd name="T33" fmla="*/ 3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80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3 h 264"/>
                  <a:gd name="T2" fmla="*/ 4 w 468"/>
                  <a:gd name="T3" fmla="*/ 2 h 264"/>
                  <a:gd name="T4" fmla="*/ 4 w 468"/>
                  <a:gd name="T5" fmla="*/ 3 h 264"/>
                  <a:gd name="T6" fmla="*/ 5 w 468"/>
                  <a:gd name="T7" fmla="*/ 3 h 264"/>
                  <a:gd name="T8" fmla="*/ 6 w 468"/>
                  <a:gd name="T9" fmla="*/ 0 h 264"/>
                  <a:gd name="T10" fmla="*/ 0 w 468"/>
                  <a:gd name="T11" fmla="*/ 3 h 264"/>
                  <a:gd name="T12" fmla="*/ 0 w 468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81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3 h 1082"/>
                  <a:gd name="T2" fmla="*/ 0 w 3069"/>
                  <a:gd name="T3" fmla="*/ 5 h 1082"/>
                  <a:gd name="T4" fmla="*/ 3 w 3069"/>
                  <a:gd name="T5" fmla="*/ 6 h 1082"/>
                  <a:gd name="T6" fmla="*/ 4 w 3069"/>
                  <a:gd name="T7" fmla="*/ 8 h 1082"/>
                  <a:gd name="T8" fmla="*/ 4 w 3069"/>
                  <a:gd name="T9" fmla="*/ 9 h 1082"/>
                  <a:gd name="T10" fmla="*/ 3 w 3069"/>
                  <a:gd name="T11" fmla="*/ 11 h 1082"/>
                  <a:gd name="T12" fmla="*/ 5 w 3069"/>
                  <a:gd name="T13" fmla="*/ 10 h 1082"/>
                  <a:gd name="T14" fmla="*/ 5 w 3069"/>
                  <a:gd name="T15" fmla="*/ 8 h 1082"/>
                  <a:gd name="T16" fmla="*/ 5 w 3069"/>
                  <a:gd name="T17" fmla="*/ 7 h 1082"/>
                  <a:gd name="T18" fmla="*/ 18 w 3069"/>
                  <a:gd name="T19" fmla="*/ 11 h 1082"/>
                  <a:gd name="T20" fmla="*/ 36 w 3069"/>
                  <a:gd name="T21" fmla="*/ 5 h 1082"/>
                  <a:gd name="T22" fmla="*/ 37 w 3069"/>
                  <a:gd name="T23" fmla="*/ 7 h 1082"/>
                  <a:gd name="T24" fmla="*/ 37 w 3069"/>
                  <a:gd name="T25" fmla="*/ 9 h 1082"/>
                  <a:gd name="T26" fmla="*/ 35 w 3069"/>
                  <a:gd name="T27" fmla="*/ 10 h 1082"/>
                  <a:gd name="T28" fmla="*/ 29 w 3069"/>
                  <a:gd name="T29" fmla="*/ 13 h 1082"/>
                  <a:gd name="T30" fmla="*/ 29 w 3069"/>
                  <a:gd name="T31" fmla="*/ 13 h 1082"/>
                  <a:gd name="T32" fmla="*/ 36 w 3069"/>
                  <a:gd name="T33" fmla="*/ 11 h 1082"/>
                  <a:gd name="T34" fmla="*/ 37 w 3069"/>
                  <a:gd name="T35" fmla="*/ 10 h 1082"/>
                  <a:gd name="T36" fmla="*/ 38 w 3069"/>
                  <a:gd name="T37" fmla="*/ 8 h 1082"/>
                  <a:gd name="T38" fmla="*/ 38 w 3069"/>
                  <a:gd name="T39" fmla="*/ 6 h 1082"/>
                  <a:gd name="T40" fmla="*/ 37 w 3069"/>
                  <a:gd name="T41" fmla="*/ 5 h 1082"/>
                  <a:gd name="T42" fmla="*/ 36 w 3069"/>
                  <a:gd name="T43" fmla="*/ 5 h 1082"/>
                  <a:gd name="T44" fmla="*/ 33 w 3069"/>
                  <a:gd name="T45" fmla="*/ 6 h 1082"/>
                  <a:gd name="T46" fmla="*/ 18 w 3069"/>
                  <a:gd name="T47" fmla="*/ 9 h 1082"/>
                  <a:gd name="T48" fmla="*/ 3 w 3069"/>
                  <a:gd name="T49" fmla="*/ 5 h 1082"/>
                  <a:gd name="T50" fmla="*/ 17 w 3069"/>
                  <a:gd name="T51" fmla="*/ 10 h 1082"/>
                  <a:gd name="T52" fmla="*/ 17 w 3069"/>
                  <a:gd name="T53" fmla="*/ 11 h 1082"/>
                  <a:gd name="T54" fmla="*/ 1 w 3069"/>
                  <a:gd name="T55" fmla="*/ 4 h 1082"/>
                  <a:gd name="T56" fmla="*/ 1 w 3069"/>
                  <a:gd name="T57" fmla="*/ 4 h 1082"/>
                  <a:gd name="T58" fmla="*/ 20 w 3069"/>
                  <a:gd name="T59" fmla="*/ 1 h 1082"/>
                  <a:gd name="T60" fmla="*/ 29 w 3069"/>
                  <a:gd name="T61" fmla="*/ 2 h 1082"/>
                  <a:gd name="T62" fmla="*/ 19 w 3069"/>
                  <a:gd name="T63" fmla="*/ 0 h 1082"/>
                  <a:gd name="T64" fmla="*/ 0 w 3069"/>
                  <a:gd name="T65" fmla="*/ 3 h 1082"/>
                  <a:gd name="T66" fmla="*/ 0 w 3069"/>
                  <a:gd name="T67" fmla="*/ 3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82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4 w 1894"/>
                  <a:gd name="T1" fmla="*/ 0 h 960"/>
                  <a:gd name="T2" fmla="*/ 0 w 1894"/>
                  <a:gd name="T3" fmla="*/ 1 h 960"/>
                  <a:gd name="T4" fmla="*/ 0 w 1894"/>
                  <a:gd name="T5" fmla="*/ 3 h 960"/>
                  <a:gd name="T6" fmla="*/ 18 w 1894"/>
                  <a:gd name="T7" fmla="*/ 12 h 960"/>
                  <a:gd name="T8" fmla="*/ 23 w 1894"/>
                  <a:gd name="T9" fmla="*/ 9 h 960"/>
                  <a:gd name="T10" fmla="*/ 23 w 1894"/>
                  <a:gd name="T11" fmla="*/ 8 h 960"/>
                  <a:gd name="T12" fmla="*/ 18 w 1894"/>
                  <a:gd name="T13" fmla="*/ 10 h 960"/>
                  <a:gd name="T14" fmla="*/ 6 w 1894"/>
                  <a:gd name="T15" fmla="*/ 4 h 960"/>
                  <a:gd name="T16" fmla="*/ 17 w 1894"/>
                  <a:gd name="T17" fmla="*/ 10 h 960"/>
                  <a:gd name="T18" fmla="*/ 18 w 1894"/>
                  <a:gd name="T19" fmla="*/ 11 h 960"/>
                  <a:gd name="T20" fmla="*/ 1 w 1894"/>
                  <a:gd name="T21" fmla="*/ 3 h 960"/>
                  <a:gd name="T22" fmla="*/ 1 w 1894"/>
                  <a:gd name="T23" fmla="*/ 2 h 960"/>
                  <a:gd name="T24" fmla="*/ 4 w 1894"/>
                  <a:gd name="T25" fmla="*/ 1 h 960"/>
                  <a:gd name="T26" fmla="*/ 4 w 1894"/>
                  <a:gd name="T27" fmla="*/ 0 h 960"/>
                  <a:gd name="T28" fmla="*/ 4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83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1 h 584"/>
                  <a:gd name="T2" fmla="*/ 13 w 1584"/>
                  <a:gd name="T3" fmla="*/ 7 h 584"/>
                  <a:gd name="T4" fmla="*/ 20 w 1584"/>
                  <a:gd name="T5" fmla="*/ 5 h 584"/>
                  <a:gd name="T6" fmla="*/ 20 w 1584"/>
                  <a:gd name="T7" fmla="*/ 4 h 584"/>
                  <a:gd name="T8" fmla="*/ 15 w 1584"/>
                  <a:gd name="T9" fmla="*/ 6 h 584"/>
                  <a:gd name="T10" fmla="*/ 15 w 1584"/>
                  <a:gd name="T11" fmla="*/ 4 h 584"/>
                  <a:gd name="T12" fmla="*/ 18 w 1584"/>
                  <a:gd name="T13" fmla="*/ 3 h 584"/>
                  <a:gd name="T14" fmla="*/ 15 w 1584"/>
                  <a:gd name="T15" fmla="*/ 4 h 584"/>
                  <a:gd name="T16" fmla="*/ 15 w 1584"/>
                  <a:gd name="T17" fmla="*/ 2 h 584"/>
                  <a:gd name="T18" fmla="*/ 14 w 1584"/>
                  <a:gd name="T19" fmla="*/ 0 h 584"/>
                  <a:gd name="T20" fmla="*/ 14 w 1584"/>
                  <a:gd name="T21" fmla="*/ 1 h 584"/>
                  <a:gd name="T22" fmla="*/ 14 w 1584"/>
                  <a:gd name="T23" fmla="*/ 2 h 584"/>
                  <a:gd name="T24" fmla="*/ 8 w 1584"/>
                  <a:gd name="T25" fmla="*/ 0 h 584"/>
                  <a:gd name="T26" fmla="*/ 14 w 1584"/>
                  <a:gd name="T27" fmla="*/ 3 h 584"/>
                  <a:gd name="T28" fmla="*/ 15 w 1584"/>
                  <a:gd name="T29" fmla="*/ 4 h 584"/>
                  <a:gd name="T30" fmla="*/ 14 w 1584"/>
                  <a:gd name="T31" fmla="*/ 5 h 584"/>
                  <a:gd name="T32" fmla="*/ 4 w 1584"/>
                  <a:gd name="T33" fmla="*/ 1 h 584"/>
                  <a:gd name="T34" fmla="*/ 14 w 1584"/>
                  <a:gd name="T35" fmla="*/ 6 h 584"/>
                  <a:gd name="T36" fmla="*/ 13 w 1584"/>
                  <a:gd name="T37" fmla="*/ 7 h 584"/>
                  <a:gd name="T38" fmla="*/ 0 w 1584"/>
                  <a:gd name="T39" fmla="*/ 1 h 584"/>
                  <a:gd name="T40" fmla="*/ 0 w 1584"/>
                  <a:gd name="T41" fmla="*/ 1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84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5 h 1460"/>
                  <a:gd name="T2" fmla="*/ 5 w 1109"/>
                  <a:gd name="T3" fmla="*/ 3 h 1460"/>
                  <a:gd name="T4" fmla="*/ 14 w 1109"/>
                  <a:gd name="T5" fmla="*/ 0 h 1460"/>
                  <a:gd name="T6" fmla="*/ 8 w 1109"/>
                  <a:gd name="T7" fmla="*/ 3 h 1460"/>
                  <a:gd name="T8" fmla="*/ 9 w 1109"/>
                  <a:gd name="T9" fmla="*/ 4 h 1460"/>
                  <a:gd name="T10" fmla="*/ 9 w 1109"/>
                  <a:gd name="T11" fmla="*/ 6 h 1460"/>
                  <a:gd name="T12" fmla="*/ 8 w 1109"/>
                  <a:gd name="T13" fmla="*/ 8 h 1460"/>
                  <a:gd name="T14" fmla="*/ 7 w 1109"/>
                  <a:gd name="T15" fmla="*/ 11 h 1460"/>
                  <a:gd name="T16" fmla="*/ 7 w 1109"/>
                  <a:gd name="T17" fmla="*/ 13 h 1460"/>
                  <a:gd name="T18" fmla="*/ 8 w 1109"/>
                  <a:gd name="T19" fmla="*/ 15 h 1460"/>
                  <a:gd name="T20" fmla="*/ 6 w 1109"/>
                  <a:gd name="T21" fmla="*/ 13 h 1460"/>
                  <a:gd name="T22" fmla="*/ 6 w 1109"/>
                  <a:gd name="T23" fmla="*/ 11 h 1460"/>
                  <a:gd name="T24" fmla="*/ 7 w 1109"/>
                  <a:gd name="T25" fmla="*/ 8 h 1460"/>
                  <a:gd name="T26" fmla="*/ 8 w 1109"/>
                  <a:gd name="T27" fmla="*/ 6 h 1460"/>
                  <a:gd name="T28" fmla="*/ 7 w 1109"/>
                  <a:gd name="T29" fmla="*/ 3 h 1460"/>
                  <a:gd name="T30" fmla="*/ 3 w 1109"/>
                  <a:gd name="T31" fmla="*/ 5 h 1460"/>
                  <a:gd name="T32" fmla="*/ 3 w 1109"/>
                  <a:gd name="T33" fmla="*/ 5 h 1460"/>
                  <a:gd name="T34" fmla="*/ 4 w 1109"/>
                  <a:gd name="T35" fmla="*/ 7 h 1460"/>
                  <a:gd name="T36" fmla="*/ 3 w 1109"/>
                  <a:gd name="T37" fmla="*/ 9 h 1460"/>
                  <a:gd name="T38" fmla="*/ 3 w 1109"/>
                  <a:gd name="T39" fmla="*/ 12 h 1460"/>
                  <a:gd name="T40" fmla="*/ 3 w 1109"/>
                  <a:gd name="T41" fmla="*/ 14 h 1460"/>
                  <a:gd name="T42" fmla="*/ 3 w 1109"/>
                  <a:gd name="T43" fmla="*/ 16 h 1460"/>
                  <a:gd name="T44" fmla="*/ 5 w 1109"/>
                  <a:gd name="T45" fmla="*/ 18 h 1460"/>
                  <a:gd name="T46" fmla="*/ 3 w 1109"/>
                  <a:gd name="T47" fmla="*/ 17 h 1460"/>
                  <a:gd name="T48" fmla="*/ 2 w 1109"/>
                  <a:gd name="T49" fmla="*/ 15 h 1460"/>
                  <a:gd name="T50" fmla="*/ 2 w 1109"/>
                  <a:gd name="T51" fmla="*/ 12 h 1460"/>
                  <a:gd name="T52" fmla="*/ 3 w 1109"/>
                  <a:gd name="T53" fmla="*/ 9 h 1460"/>
                  <a:gd name="T54" fmla="*/ 3 w 1109"/>
                  <a:gd name="T55" fmla="*/ 7 h 1460"/>
                  <a:gd name="T56" fmla="*/ 2 w 1109"/>
                  <a:gd name="T57" fmla="*/ 5 h 1460"/>
                  <a:gd name="T58" fmla="*/ 0 w 1109"/>
                  <a:gd name="T59" fmla="*/ 5 h 1460"/>
                  <a:gd name="T60" fmla="*/ 0 w 1109"/>
                  <a:gd name="T61" fmla="*/ 5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85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4 h 344"/>
                  <a:gd name="T2" fmla="*/ 0 w 288"/>
                  <a:gd name="T3" fmla="*/ 2 h 344"/>
                  <a:gd name="T4" fmla="*/ 1 w 288"/>
                  <a:gd name="T5" fmla="*/ 0 h 344"/>
                  <a:gd name="T6" fmla="*/ 2 w 288"/>
                  <a:gd name="T7" fmla="*/ 0 h 344"/>
                  <a:gd name="T8" fmla="*/ 4 w 288"/>
                  <a:gd name="T9" fmla="*/ 1 h 344"/>
                  <a:gd name="T10" fmla="*/ 1 w 288"/>
                  <a:gd name="T11" fmla="*/ 1 h 344"/>
                  <a:gd name="T12" fmla="*/ 1 w 288"/>
                  <a:gd name="T13" fmla="*/ 2 h 344"/>
                  <a:gd name="T14" fmla="*/ 0 w 288"/>
                  <a:gd name="T15" fmla="*/ 4 h 344"/>
                  <a:gd name="T16" fmla="*/ 0 w 288"/>
                  <a:gd name="T17" fmla="*/ 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86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1 w 908"/>
                  <a:gd name="T1" fmla="*/ 12 h 1082"/>
                  <a:gd name="T2" fmla="*/ 7 w 908"/>
                  <a:gd name="T3" fmla="*/ 9 h 1082"/>
                  <a:gd name="T4" fmla="*/ 9 w 908"/>
                  <a:gd name="T5" fmla="*/ 9 h 1082"/>
                  <a:gd name="T6" fmla="*/ 10 w 908"/>
                  <a:gd name="T7" fmla="*/ 8 h 1082"/>
                  <a:gd name="T8" fmla="*/ 11 w 908"/>
                  <a:gd name="T9" fmla="*/ 5 h 1082"/>
                  <a:gd name="T10" fmla="*/ 10 w 908"/>
                  <a:gd name="T11" fmla="*/ 2 h 1082"/>
                  <a:gd name="T12" fmla="*/ 9 w 908"/>
                  <a:gd name="T13" fmla="*/ 1 h 1082"/>
                  <a:gd name="T14" fmla="*/ 6 w 908"/>
                  <a:gd name="T15" fmla="*/ 2 h 1082"/>
                  <a:gd name="T16" fmla="*/ 8 w 908"/>
                  <a:gd name="T17" fmla="*/ 0 h 1082"/>
                  <a:gd name="T18" fmla="*/ 10 w 908"/>
                  <a:gd name="T19" fmla="*/ 0 h 1082"/>
                  <a:gd name="T20" fmla="*/ 11 w 908"/>
                  <a:gd name="T21" fmla="*/ 2 h 1082"/>
                  <a:gd name="T22" fmla="*/ 11 w 908"/>
                  <a:gd name="T23" fmla="*/ 5 h 1082"/>
                  <a:gd name="T24" fmla="*/ 11 w 908"/>
                  <a:gd name="T25" fmla="*/ 7 h 1082"/>
                  <a:gd name="T26" fmla="*/ 10 w 908"/>
                  <a:gd name="T27" fmla="*/ 9 h 1082"/>
                  <a:gd name="T28" fmla="*/ 9 w 908"/>
                  <a:gd name="T29" fmla="*/ 9 h 1082"/>
                  <a:gd name="T30" fmla="*/ 7 w 908"/>
                  <a:gd name="T31" fmla="*/ 9 h 1082"/>
                  <a:gd name="T32" fmla="*/ 0 w 908"/>
                  <a:gd name="T33" fmla="*/ 13 h 1082"/>
                  <a:gd name="T34" fmla="*/ 1 w 908"/>
                  <a:gd name="T35" fmla="*/ 12 h 1082"/>
                  <a:gd name="T36" fmla="*/ 1 w 908"/>
                  <a:gd name="T37" fmla="*/ 12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87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1 w 3257"/>
                  <a:gd name="T1" fmla="*/ 0 h 1259"/>
                  <a:gd name="T2" fmla="*/ 0 w 3257"/>
                  <a:gd name="T3" fmla="*/ 1 h 1259"/>
                  <a:gd name="T4" fmla="*/ 0 w 3257"/>
                  <a:gd name="T5" fmla="*/ 4 h 1259"/>
                  <a:gd name="T6" fmla="*/ 1 w 3257"/>
                  <a:gd name="T7" fmla="*/ 6 h 1259"/>
                  <a:gd name="T8" fmla="*/ 2 w 3257"/>
                  <a:gd name="T9" fmla="*/ 6 h 1259"/>
                  <a:gd name="T10" fmla="*/ 4 w 3257"/>
                  <a:gd name="T11" fmla="*/ 8 h 1259"/>
                  <a:gd name="T12" fmla="*/ 9 w 3257"/>
                  <a:gd name="T13" fmla="*/ 11 h 1259"/>
                  <a:gd name="T14" fmla="*/ 11 w 3257"/>
                  <a:gd name="T15" fmla="*/ 12 h 1259"/>
                  <a:gd name="T16" fmla="*/ 12 w 3257"/>
                  <a:gd name="T17" fmla="*/ 12 h 1259"/>
                  <a:gd name="T18" fmla="*/ 13 w 3257"/>
                  <a:gd name="T19" fmla="*/ 13 h 1259"/>
                  <a:gd name="T20" fmla="*/ 16 w 3257"/>
                  <a:gd name="T21" fmla="*/ 15 h 1259"/>
                  <a:gd name="T22" fmla="*/ 18 w 3257"/>
                  <a:gd name="T23" fmla="*/ 16 h 1259"/>
                  <a:gd name="T24" fmla="*/ 40 w 3257"/>
                  <a:gd name="T25" fmla="*/ 9 h 1259"/>
                  <a:gd name="T26" fmla="*/ 40 w 3257"/>
                  <a:gd name="T27" fmla="*/ 7 h 1259"/>
                  <a:gd name="T28" fmla="*/ 34 w 3257"/>
                  <a:gd name="T29" fmla="*/ 5 h 1259"/>
                  <a:gd name="T30" fmla="*/ 40 w 3257"/>
                  <a:gd name="T31" fmla="*/ 8 h 1259"/>
                  <a:gd name="T32" fmla="*/ 18 w 3257"/>
                  <a:gd name="T33" fmla="*/ 15 h 1259"/>
                  <a:gd name="T34" fmla="*/ 16 w 3257"/>
                  <a:gd name="T35" fmla="*/ 13 h 1259"/>
                  <a:gd name="T36" fmla="*/ 16 w 3257"/>
                  <a:gd name="T37" fmla="*/ 12 h 1259"/>
                  <a:gd name="T38" fmla="*/ 16 w 3257"/>
                  <a:gd name="T39" fmla="*/ 8 h 1259"/>
                  <a:gd name="T40" fmla="*/ 15 w 3257"/>
                  <a:gd name="T41" fmla="*/ 10 h 1259"/>
                  <a:gd name="T42" fmla="*/ 15 w 3257"/>
                  <a:gd name="T43" fmla="*/ 12 h 1259"/>
                  <a:gd name="T44" fmla="*/ 16 w 3257"/>
                  <a:gd name="T45" fmla="*/ 14 h 1259"/>
                  <a:gd name="T46" fmla="*/ 16 w 3257"/>
                  <a:gd name="T47" fmla="*/ 15 h 1259"/>
                  <a:gd name="T48" fmla="*/ 13 w 3257"/>
                  <a:gd name="T49" fmla="*/ 13 h 1259"/>
                  <a:gd name="T50" fmla="*/ 13 w 3257"/>
                  <a:gd name="T51" fmla="*/ 11 h 1259"/>
                  <a:gd name="T52" fmla="*/ 12 w 3257"/>
                  <a:gd name="T53" fmla="*/ 9 h 1259"/>
                  <a:gd name="T54" fmla="*/ 13 w 3257"/>
                  <a:gd name="T55" fmla="*/ 8 h 1259"/>
                  <a:gd name="T56" fmla="*/ 12 w 3257"/>
                  <a:gd name="T57" fmla="*/ 9 h 1259"/>
                  <a:gd name="T58" fmla="*/ 12 w 3257"/>
                  <a:gd name="T59" fmla="*/ 10 h 1259"/>
                  <a:gd name="T60" fmla="*/ 12 w 3257"/>
                  <a:gd name="T61" fmla="*/ 11 h 1259"/>
                  <a:gd name="T62" fmla="*/ 10 w 3257"/>
                  <a:gd name="T63" fmla="*/ 11 h 1259"/>
                  <a:gd name="T64" fmla="*/ 10 w 3257"/>
                  <a:gd name="T65" fmla="*/ 9 h 1259"/>
                  <a:gd name="T66" fmla="*/ 11 w 3257"/>
                  <a:gd name="T67" fmla="*/ 6 h 1259"/>
                  <a:gd name="T68" fmla="*/ 10 w 3257"/>
                  <a:gd name="T69" fmla="*/ 7 h 1259"/>
                  <a:gd name="T70" fmla="*/ 10 w 3257"/>
                  <a:gd name="T71" fmla="*/ 9 h 1259"/>
                  <a:gd name="T72" fmla="*/ 10 w 3257"/>
                  <a:gd name="T73" fmla="*/ 11 h 1259"/>
                  <a:gd name="T74" fmla="*/ 2 w 3257"/>
                  <a:gd name="T75" fmla="*/ 5 h 1259"/>
                  <a:gd name="T76" fmla="*/ 2 w 3257"/>
                  <a:gd name="T77" fmla="*/ 4 h 1259"/>
                  <a:gd name="T78" fmla="*/ 2 w 3257"/>
                  <a:gd name="T79" fmla="*/ 3 h 1259"/>
                  <a:gd name="T80" fmla="*/ 2 w 3257"/>
                  <a:gd name="T81" fmla="*/ 4 h 1259"/>
                  <a:gd name="T82" fmla="*/ 1 w 3257"/>
                  <a:gd name="T83" fmla="*/ 5 h 1259"/>
                  <a:gd name="T84" fmla="*/ 1 w 3257"/>
                  <a:gd name="T85" fmla="*/ 3 h 1259"/>
                  <a:gd name="T86" fmla="*/ 1 w 3257"/>
                  <a:gd name="T87" fmla="*/ 1 h 1259"/>
                  <a:gd name="T88" fmla="*/ 2 w 3257"/>
                  <a:gd name="T89" fmla="*/ 1 h 1259"/>
                  <a:gd name="T90" fmla="*/ 1 w 3257"/>
                  <a:gd name="T91" fmla="*/ 0 h 1259"/>
                  <a:gd name="T92" fmla="*/ 1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88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2 w 300"/>
                  <a:gd name="T1" fmla="*/ 0 h 454"/>
                  <a:gd name="T2" fmla="*/ 1 w 300"/>
                  <a:gd name="T3" fmla="*/ 1 h 454"/>
                  <a:gd name="T4" fmla="*/ 1 w 300"/>
                  <a:gd name="T5" fmla="*/ 2 h 454"/>
                  <a:gd name="T6" fmla="*/ 0 w 300"/>
                  <a:gd name="T7" fmla="*/ 4 h 454"/>
                  <a:gd name="T8" fmla="*/ 1 w 300"/>
                  <a:gd name="T9" fmla="*/ 6 h 454"/>
                  <a:gd name="T10" fmla="*/ 4 w 300"/>
                  <a:gd name="T11" fmla="*/ 5 h 454"/>
                  <a:gd name="T12" fmla="*/ 3 w 300"/>
                  <a:gd name="T13" fmla="*/ 4 h 454"/>
                  <a:gd name="T14" fmla="*/ 1 w 300"/>
                  <a:gd name="T15" fmla="*/ 4 h 454"/>
                  <a:gd name="T16" fmla="*/ 1 w 300"/>
                  <a:gd name="T17" fmla="*/ 2 h 454"/>
                  <a:gd name="T18" fmla="*/ 2 w 300"/>
                  <a:gd name="T19" fmla="*/ 2 h 454"/>
                  <a:gd name="T20" fmla="*/ 2 w 300"/>
                  <a:gd name="T21" fmla="*/ 0 h 454"/>
                  <a:gd name="T22" fmla="*/ 2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89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1 h 161"/>
                  <a:gd name="T2" fmla="*/ 6 w 470"/>
                  <a:gd name="T3" fmla="*/ 0 h 161"/>
                  <a:gd name="T4" fmla="*/ 0 w 470"/>
                  <a:gd name="T5" fmla="*/ 2 h 161"/>
                  <a:gd name="T6" fmla="*/ 0 w 470"/>
                  <a:gd name="T7" fmla="*/ 1 h 161"/>
                  <a:gd name="T8" fmla="*/ 0 w 470"/>
                  <a:gd name="T9" fmla="*/ 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90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3 w 3052"/>
                  <a:gd name="T1" fmla="*/ 0 h 1482"/>
                  <a:gd name="T2" fmla="*/ 0 w 3052"/>
                  <a:gd name="T3" fmla="*/ 0 h 1482"/>
                  <a:gd name="T4" fmla="*/ 0 w 3052"/>
                  <a:gd name="T5" fmla="*/ 2 h 1482"/>
                  <a:gd name="T6" fmla="*/ 10 w 3052"/>
                  <a:gd name="T7" fmla="*/ 17 h 1482"/>
                  <a:gd name="T8" fmla="*/ 35 w 3052"/>
                  <a:gd name="T9" fmla="*/ 14 h 1482"/>
                  <a:gd name="T10" fmla="*/ 36 w 3052"/>
                  <a:gd name="T11" fmla="*/ 14 h 1482"/>
                  <a:gd name="T12" fmla="*/ 36 w 3052"/>
                  <a:gd name="T13" fmla="*/ 15 h 1482"/>
                  <a:gd name="T14" fmla="*/ 36 w 3052"/>
                  <a:gd name="T15" fmla="*/ 18 h 1482"/>
                  <a:gd name="T16" fmla="*/ 32 w 3052"/>
                  <a:gd name="T17" fmla="*/ 18 h 1482"/>
                  <a:gd name="T18" fmla="*/ 36 w 3052"/>
                  <a:gd name="T19" fmla="*/ 18 h 1482"/>
                  <a:gd name="T20" fmla="*/ 38 w 3052"/>
                  <a:gd name="T21" fmla="*/ 16 h 1482"/>
                  <a:gd name="T22" fmla="*/ 38 w 3052"/>
                  <a:gd name="T23" fmla="*/ 13 h 1482"/>
                  <a:gd name="T24" fmla="*/ 37 w 3052"/>
                  <a:gd name="T25" fmla="*/ 12 h 1482"/>
                  <a:gd name="T26" fmla="*/ 32 w 3052"/>
                  <a:gd name="T27" fmla="*/ 13 h 1482"/>
                  <a:gd name="T28" fmla="*/ 32 w 3052"/>
                  <a:gd name="T29" fmla="*/ 13 h 1482"/>
                  <a:gd name="T30" fmla="*/ 31 w 3052"/>
                  <a:gd name="T31" fmla="*/ 13 h 1482"/>
                  <a:gd name="T32" fmla="*/ 11 w 3052"/>
                  <a:gd name="T33" fmla="*/ 15 h 1482"/>
                  <a:gd name="T34" fmla="*/ 5 w 3052"/>
                  <a:gd name="T35" fmla="*/ 7 h 1482"/>
                  <a:gd name="T36" fmla="*/ 10 w 3052"/>
                  <a:gd name="T37" fmla="*/ 15 h 1482"/>
                  <a:gd name="T38" fmla="*/ 10 w 3052"/>
                  <a:gd name="T39" fmla="*/ 16 h 1482"/>
                  <a:gd name="T40" fmla="*/ 0 w 3052"/>
                  <a:gd name="T41" fmla="*/ 1 h 1482"/>
                  <a:gd name="T42" fmla="*/ 3 w 3052"/>
                  <a:gd name="T43" fmla="*/ 0 h 1482"/>
                  <a:gd name="T44" fmla="*/ 3 w 3052"/>
                  <a:gd name="T45" fmla="*/ 0 h 1482"/>
                  <a:gd name="T46" fmla="*/ 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91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1 w 547"/>
                  <a:gd name="T1" fmla="*/ 0 h 1281"/>
                  <a:gd name="T2" fmla="*/ 1 w 547"/>
                  <a:gd name="T3" fmla="*/ 1 h 1281"/>
                  <a:gd name="T4" fmla="*/ 1 w 547"/>
                  <a:gd name="T5" fmla="*/ 2 h 1281"/>
                  <a:gd name="T6" fmla="*/ 0 w 547"/>
                  <a:gd name="T7" fmla="*/ 3 h 1281"/>
                  <a:gd name="T8" fmla="*/ 0 w 547"/>
                  <a:gd name="T9" fmla="*/ 3 h 1281"/>
                  <a:gd name="T10" fmla="*/ 2 w 547"/>
                  <a:gd name="T11" fmla="*/ 7 h 1281"/>
                  <a:gd name="T12" fmla="*/ 7 w 547"/>
                  <a:gd name="T13" fmla="*/ 16 h 1281"/>
                  <a:gd name="T14" fmla="*/ 3 w 547"/>
                  <a:gd name="T15" fmla="*/ 7 h 1281"/>
                  <a:gd name="T16" fmla="*/ 1 w 547"/>
                  <a:gd name="T17" fmla="*/ 3 h 1281"/>
                  <a:gd name="T18" fmla="*/ 3 w 547"/>
                  <a:gd name="T19" fmla="*/ 6 h 1281"/>
                  <a:gd name="T20" fmla="*/ 1 w 547"/>
                  <a:gd name="T21" fmla="*/ 2 h 1281"/>
                  <a:gd name="T22" fmla="*/ 2 w 547"/>
                  <a:gd name="T23" fmla="*/ 1 h 1281"/>
                  <a:gd name="T24" fmla="*/ 1 w 547"/>
                  <a:gd name="T25" fmla="*/ 0 h 1281"/>
                  <a:gd name="T26" fmla="*/ 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92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3 w 3277"/>
                  <a:gd name="T1" fmla="*/ 0 h 1467"/>
                  <a:gd name="T2" fmla="*/ 1 w 3277"/>
                  <a:gd name="T3" fmla="*/ 1 h 1467"/>
                  <a:gd name="T4" fmla="*/ 0 w 3277"/>
                  <a:gd name="T5" fmla="*/ 1 h 1467"/>
                  <a:gd name="T6" fmla="*/ 0 w 3277"/>
                  <a:gd name="T7" fmla="*/ 2 h 1467"/>
                  <a:gd name="T8" fmla="*/ 5 w 3277"/>
                  <a:gd name="T9" fmla="*/ 12 h 1467"/>
                  <a:gd name="T10" fmla="*/ 8 w 3277"/>
                  <a:gd name="T11" fmla="*/ 18 h 1467"/>
                  <a:gd name="T12" fmla="*/ 31 w 3277"/>
                  <a:gd name="T13" fmla="*/ 15 h 1467"/>
                  <a:gd name="T14" fmla="*/ 32 w 3277"/>
                  <a:gd name="T15" fmla="*/ 15 h 1467"/>
                  <a:gd name="T16" fmla="*/ 33 w 3277"/>
                  <a:gd name="T17" fmla="*/ 15 h 1467"/>
                  <a:gd name="T18" fmla="*/ 38 w 3277"/>
                  <a:gd name="T19" fmla="*/ 15 h 1467"/>
                  <a:gd name="T20" fmla="*/ 39 w 3277"/>
                  <a:gd name="T21" fmla="*/ 13 h 1467"/>
                  <a:gd name="T22" fmla="*/ 40 w 3277"/>
                  <a:gd name="T23" fmla="*/ 9 h 1467"/>
                  <a:gd name="T24" fmla="*/ 40 w 3277"/>
                  <a:gd name="T25" fmla="*/ 6 h 1467"/>
                  <a:gd name="T26" fmla="*/ 37 w 3277"/>
                  <a:gd name="T27" fmla="*/ 3 h 1467"/>
                  <a:gd name="T28" fmla="*/ 31 w 3277"/>
                  <a:gd name="T29" fmla="*/ 4 h 1467"/>
                  <a:gd name="T30" fmla="*/ 36 w 3277"/>
                  <a:gd name="T31" fmla="*/ 5 h 1467"/>
                  <a:gd name="T32" fmla="*/ 38 w 3277"/>
                  <a:gd name="T33" fmla="*/ 6 h 1467"/>
                  <a:gd name="T34" fmla="*/ 39 w 3277"/>
                  <a:gd name="T35" fmla="*/ 8 h 1467"/>
                  <a:gd name="T36" fmla="*/ 40 w 3277"/>
                  <a:gd name="T37" fmla="*/ 10 h 1467"/>
                  <a:gd name="T38" fmla="*/ 39 w 3277"/>
                  <a:gd name="T39" fmla="*/ 13 h 1467"/>
                  <a:gd name="T40" fmla="*/ 38 w 3277"/>
                  <a:gd name="T41" fmla="*/ 14 h 1467"/>
                  <a:gd name="T42" fmla="*/ 34 w 3277"/>
                  <a:gd name="T43" fmla="*/ 14 h 1467"/>
                  <a:gd name="T44" fmla="*/ 33 w 3277"/>
                  <a:gd name="T45" fmla="*/ 14 h 1467"/>
                  <a:gd name="T46" fmla="*/ 31 w 3277"/>
                  <a:gd name="T47" fmla="*/ 15 h 1467"/>
                  <a:gd name="T48" fmla="*/ 8 w 3277"/>
                  <a:gd name="T49" fmla="*/ 17 h 1467"/>
                  <a:gd name="T50" fmla="*/ 1 w 3277"/>
                  <a:gd name="T51" fmla="*/ 1 h 1467"/>
                  <a:gd name="T52" fmla="*/ 3 w 3277"/>
                  <a:gd name="T53" fmla="*/ 1 h 1467"/>
                  <a:gd name="T54" fmla="*/ 3 w 3277"/>
                  <a:gd name="T55" fmla="*/ 0 h 1467"/>
                  <a:gd name="T56" fmla="*/ 3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93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6 h 489"/>
                  <a:gd name="T2" fmla="*/ 2 w 1656"/>
                  <a:gd name="T3" fmla="*/ 5 h 489"/>
                  <a:gd name="T4" fmla="*/ 2 w 1656"/>
                  <a:gd name="T5" fmla="*/ 3 h 489"/>
                  <a:gd name="T6" fmla="*/ 2 w 1656"/>
                  <a:gd name="T7" fmla="*/ 2 h 489"/>
                  <a:gd name="T8" fmla="*/ 15 w 1656"/>
                  <a:gd name="T9" fmla="*/ 0 h 489"/>
                  <a:gd name="T10" fmla="*/ 4 w 1656"/>
                  <a:gd name="T11" fmla="*/ 2 h 489"/>
                  <a:gd name="T12" fmla="*/ 3 w 1656"/>
                  <a:gd name="T13" fmla="*/ 3 h 489"/>
                  <a:gd name="T14" fmla="*/ 13 w 1656"/>
                  <a:gd name="T15" fmla="*/ 3 h 489"/>
                  <a:gd name="T16" fmla="*/ 3 w 1656"/>
                  <a:gd name="T17" fmla="*/ 4 h 489"/>
                  <a:gd name="T18" fmla="*/ 2 w 1656"/>
                  <a:gd name="T19" fmla="*/ 5 h 489"/>
                  <a:gd name="T20" fmla="*/ 2 w 1656"/>
                  <a:gd name="T21" fmla="*/ 5 h 489"/>
                  <a:gd name="T22" fmla="*/ 20 w 1656"/>
                  <a:gd name="T23" fmla="*/ 4 h 489"/>
                  <a:gd name="T24" fmla="*/ 0 w 1656"/>
                  <a:gd name="T25" fmla="*/ 6 h 489"/>
                  <a:gd name="T26" fmla="*/ 0 w 1656"/>
                  <a:gd name="T27" fmla="*/ 6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94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4 w 759"/>
                  <a:gd name="T1" fmla="*/ 0 h 332"/>
                  <a:gd name="T2" fmla="*/ 0 w 759"/>
                  <a:gd name="T3" fmla="*/ 0 h 332"/>
                  <a:gd name="T4" fmla="*/ 3 w 759"/>
                  <a:gd name="T5" fmla="*/ 4 h 332"/>
                  <a:gd name="T6" fmla="*/ 9 w 759"/>
                  <a:gd name="T7" fmla="*/ 4 h 332"/>
                  <a:gd name="T8" fmla="*/ 9 w 759"/>
                  <a:gd name="T9" fmla="*/ 3 h 332"/>
                  <a:gd name="T10" fmla="*/ 3 w 759"/>
                  <a:gd name="T11" fmla="*/ 3 h 332"/>
                  <a:gd name="T12" fmla="*/ 2 w 759"/>
                  <a:gd name="T13" fmla="*/ 1 h 332"/>
                  <a:gd name="T14" fmla="*/ 4 w 759"/>
                  <a:gd name="T15" fmla="*/ 0 h 332"/>
                  <a:gd name="T16" fmla="*/ 4 w 759"/>
                  <a:gd name="T17" fmla="*/ 0 h 332"/>
                  <a:gd name="T18" fmla="*/ 4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95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1 h 84"/>
                  <a:gd name="T2" fmla="*/ 1 w 657"/>
                  <a:gd name="T3" fmla="*/ 1 h 84"/>
                  <a:gd name="T4" fmla="*/ 4 w 657"/>
                  <a:gd name="T5" fmla="*/ 1 h 84"/>
                  <a:gd name="T6" fmla="*/ 7 w 657"/>
                  <a:gd name="T7" fmla="*/ 0 h 84"/>
                  <a:gd name="T8" fmla="*/ 8 w 657"/>
                  <a:gd name="T9" fmla="*/ 0 h 84"/>
                  <a:gd name="T10" fmla="*/ 2 w 657"/>
                  <a:gd name="T11" fmla="*/ 0 h 84"/>
                  <a:gd name="T12" fmla="*/ 0 w 657"/>
                  <a:gd name="T13" fmla="*/ 1 h 84"/>
                  <a:gd name="T14" fmla="*/ 0 w 657"/>
                  <a:gd name="T15" fmla="*/ 1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23 w 1825"/>
                  <a:gd name="T1" fmla="*/ 1 h 451"/>
                  <a:gd name="T2" fmla="*/ 19 w 1825"/>
                  <a:gd name="T3" fmla="*/ 1 h 451"/>
                  <a:gd name="T4" fmla="*/ 18 w 1825"/>
                  <a:gd name="T5" fmla="*/ 0 h 451"/>
                  <a:gd name="T6" fmla="*/ 17 w 1825"/>
                  <a:gd name="T7" fmla="*/ 0 h 451"/>
                  <a:gd name="T8" fmla="*/ 0 w 1825"/>
                  <a:gd name="T9" fmla="*/ 4 h 451"/>
                  <a:gd name="T10" fmla="*/ 6 w 1825"/>
                  <a:gd name="T11" fmla="*/ 6 h 451"/>
                  <a:gd name="T12" fmla="*/ 20 w 1825"/>
                  <a:gd name="T13" fmla="*/ 2 h 451"/>
                  <a:gd name="T14" fmla="*/ 5 w 1825"/>
                  <a:gd name="T15" fmla="*/ 5 h 451"/>
                  <a:gd name="T16" fmla="*/ 4 w 1825"/>
                  <a:gd name="T17" fmla="*/ 4 h 451"/>
                  <a:gd name="T18" fmla="*/ 17 w 1825"/>
                  <a:gd name="T19" fmla="*/ 1 h 451"/>
                  <a:gd name="T20" fmla="*/ 18 w 1825"/>
                  <a:gd name="T21" fmla="*/ 1 h 451"/>
                  <a:gd name="T22" fmla="*/ 23 w 1825"/>
                  <a:gd name="T23" fmla="*/ 1 h 451"/>
                  <a:gd name="T24" fmla="*/ 23 w 1825"/>
                  <a:gd name="T25" fmla="*/ 1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97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5 h 382"/>
                  <a:gd name="T2" fmla="*/ 3 w 945"/>
                  <a:gd name="T3" fmla="*/ 1 h 382"/>
                  <a:gd name="T4" fmla="*/ 8 w 945"/>
                  <a:gd name="T5" fmla="*/ 0 h 382"/>
                  <a:gd name="T6" fmla="*/ 12 w 945"/>
                  <a:gd name="T7" fmla="*/ 1 h 382"/>
                  <a:gd name="T8" fmla="*/ 0 w 945"/>
                  <a:gd name="T9" fmla="*/ 5 h 382"/>
                  <a:gd name="T10" fmla="*/ 0 w 945"/>
                  <a:gd name="T11" fmla="*/ 5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98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12 w 1682"/>
                  <a:gd name="T1" fmla="*/ 0 h 1174"/>
                  <a:gd name="T2" fmla="*/ 20 w 1682"/>
                  <a:gd name="T3" fmla="*/ 2 h 1174"/>
                  <a:gd name="T4" fmla="*/ 21 w 1682"/>
                  <a:gd name="T5" fmla="*/ 4 h 1174"/>
                  <a:gd name="T6" fmla="*/ 17 w 1682"/>
                  <a:gd name="T7" fmla="*/ 5 h 1174"/>
                  <a:gd name="T8" fmla="*/ 16 w 1682"/>
                  <a:gd name="T9" fmla="*/ 6 h 1174"/>
                  <a:gd name="T10" fmla="*/ 16 w 1682"/>
                  <a:gd name="T11" fmla="*/ 7 h 1174"/>
                  <a:gd name="T12" fmla="*/ 17 w 1682"/>
                  <a:gd name="T13" fmla="*/ 8 h 1174"/>
                  <a:gd name="T14" fmla="*/ 18 w 1682"/>
                  <a:gd name="T15" fmla="*/ 9 h 1174"/>
                  <a:gd name="T16" fmla="*/ 0 w 1682"/>
                  <a:gd name="T17" fmla="*/ 14 h 1174"/>
                  <a:gd name="T18" fmla="*/ 17 w 1682"/>
                  <a:gd name="T19" fmla="*/ 9 h 1174"/>
                  <a:gd name="T20" fmla="*/ 16 w 1682"/>
                  <a:gd name="T21" fmla="*/ 8 h 1174"/>
                  <a:gd name="T22" fmla="*/ 10 w 1682"/>
                  <a:gd name="T23" fmla="*/ 9 h 1174"/>
                  <a:gd name="T24" fmla="*/ 15 w 1682"/>
                  <a:gd name="T25" fmla="*/ 7 h 1174"/>
                  <a:gd name="T26" fmla="*/ 15 w 1682"/>
                  <a:gd name="T27" fmla="*/ 6 h 1174"/>
                  <a:gd name="T28" fmla="*/ 5 w 1682"/>
                  <a:gd name="T29" fmla="*/ 8 h 1174"/>
                  <a:gd name="T30" fmla="*/ 4 w 1682"/>
                  <a:gd name="T31" fmla="*/ 7 h 1174"/>
                  <a:gd name="T32" fmla="*/ 20 w 1682"/>
                  <a:gd name="T33" fmla="*/ 3 h 1174"/>
                  <a:gd name="T34" fmla="*/ 12 w 1682"/>
                  <a:gd name="T35" fmla="*/ 1 h 1174"/>
                  <a:gd name="T36" fmla="*/ 6 w 1682"/>
                  <a:gd name="T37" fmla="*/ 3 h 1174"/>
                  <a:gd name="T38" fmla="*/ 12 w 1682"/>
                  <a:gd name="T39" fmla="*/ 0 h 1174"/>
                  <a:gd name="T40" fmla="*/ 12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99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2 w 297"/>
                  <a:gd name="T1" fmla="*/ 0 h 141"/>
                  <a:gd name="T2" fmla="*/ 4 w 297"/>
                  <a:gd name="T3" fmla="*/ 1 h 141"/>
                  <a:gd name="T4" fmla="*/ 0 w 297"/>
                  <a:gd name="T5" fmla="*/ 2 h 141"/>
                  <a:gd name="T6" fmla="*/ 2 w 297"/>
                  <a:gd name="T7" fmla="*/ 1 h 141"/>
                  <a:gd name="T8" fmla="*/ 2 w 297"/>
                  <a:gd name="T9" fmla="*/ 0 h 141"/>
                  <a:gd name="T10" fmla="*/ 2 w 297"/>
                  <a:gd name="T11" fmla="*/ 0 h 141"/>
                  <a:gd name="T12" fmla="*/ 2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" name="Group 100"/>
            <p:cNvGrpSpPr>
              <a:grpSpLocks/>
            </p:cNvGrpSpPr>
            <p:nvPr/>
          </p:nvGrpSpPr>
          <p:grpSpPr bwMode="auto">
            <a:xfrm>
              <a:off x="2160" y="2926"/>
              <a:ext cx="1207" cy="791"/>
              <a:chOff x="2880" y="2118"/>
              <a:chExt cx="1207" cy="1073"/>
            </a:xfrm>
          </p:grpSpPr>
          <p:sp>
            <p:nvSpPr>
              <p:cNvPr id="145" name="Freeform 101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1 w 2566"/>
                  <a:gd name="T1" fmla="*/ 0 h 2741"/>
                  <a:gd name="T2" fmla="*/ 1 w 2566"/>
                  <a:gd name="T3" fmla="*/ 4 h 2741"/>
                  <a:gd name="T4" fmla="*/ 0 w 2566"/>
                  <a:gd name="T5" fmla="*/ 7 h 2741"/>
                  <a:gd name="T6" fmla="*/ 4 w 2566"/>
                  <a:gd name="T7" fmla="*/ 10 h 2741"/>
                  <a:gd name="T8" fmla="*/ 0 w 2566"/>
                  <a:gd name="T9" fmla="*/ 20 h 2741"/>
                  <a:gd name="T10" fmla="*/ 7 w 2566"/>
                  <a:gd name="T11" fmla="*/ 34 h 2741"/>
                  <a:gd name="T12" fmla="*/ 22 w 2566"/>
                  <a:gd name="T13" fmla="*/ 32 h 2741"/>
                  <a:gd name="T14" fmla="*/ 32 w 2566"/>
                  <a:gd name="T15" fmla="*/ 23 h 2741"/>
                  <a:gd name="T16" fmla="*/ 22 w 2566"/>
                  <a:gd name="T17" fmla="*/ 3 h 2741"/>
                  <a:gd name="T18" fmla="*/ 1 w 2566"/>
                  <a:gd name="T19" fmla="*/ 0 h 2741"/>
                  <a:gd name="T20" fmla="*/ 1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02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4 w 582"/>
                  <a:gd name="T1" fmla="*/ 0 h 978"/>
                  <a:gd name="T2" fmla="*/ 0 w 582"/>
                  <a:gd name="T3" fmla="*/ 1 h 978"/>
                  <a:gd name="T4" fmla="*/ 0 w 582"/>
                  <a:gd name="T5" fmla="*/ 2 h 978"/>
                  <a:gd name="T6" fmla="*/ 7 w 582"/>
                  <a:gd name="T7" fmla="*/ 12 h 978"/>
                  <a:gd name="T8" fmla="*/ 4 w 582"/>
                  <a:gd name="T9" fmla="*/ 2 h 978"/>
                  <a:gd name="T10" fmla="*/ 4 w 582"/>
                  <a:gd name="T11" fmla="*/ 0 h 978"/>
                  <a:gd name="T12" fmla="*/ 4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03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3 w 1445"/>
                  <a:gd name="T1" fmla="*/ 0 h 1374"/>
                  <a:gd name="T2" fmla="*/ 0 w 1445"/>
                  <a:gd name="T3" fmla="*/ 1 h 1374"/>
                  <a:gd name="T4" fmla="*/ 8 w 1445"/>
                  <a:gd name="T5" fmla="*/ 17 h 1374"/>
                  <a:gd name="T6" fmla="*/ 18 w 1445"/>
                  <a:gd name="T7" fmla="*/ 16 h 1374"/>
                  <a:gd name="T8" fmla="*/ 9 w 1445"/>
                  <a:gd name="T9" fmla="*/ 15 h 1374"/>
                  <a:gd name="T10" fmla="*/ 3 w 1445"/>
                  <a:gd name="T11" fmla="*/ 2 h 1374"/>
                  <a:gd name="T12" fmla="*/ 3 w 1445"/>
                  <a:gd name="T13" fmla="*/ 0 h 1374"/>
                  <a:gd name="T14" fmla="*/ 3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04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8 w 1694"/>
                  <a:gd name="T1" fmla="*/ 0 h 855"/>
                  <a:gd name="T2" fmla="*/ 0 w 1694"/>
                  <a:gd name="T3" fmla="*/ 3 h 855"/>
                  <a:gd name="T4" fmla="*/ 0 w 1694"/>
                  <a:gd name="T5" fmla="*/ 4 h 855"/>
                  <a:gd name="T6" fmla="*/ 17 w 1694"/>
                  <a:gd name="T7" fmla="*/ 11 h 855"/>
                  <a:gd name="T8" fmla="*/ 21 w 1694"/>
                  <a:gd name="T9" fmla="*/ 9 h 855"/>
                  <a:gd name="T10" fmla="*/ 10 w 1694"/>
                  <a:gd name="T11" fmla="*/ 6 h 855"/>
                  <a:gd name="T12" fmla="*/ 19 w 1694"/>
                  <a:gd name="T13" fmla="*/ 1 h 855"/>
                  <a:gd name="T14" fmla="*/ 18 w 1694"/>
                  <a:gd name="T15" fmla="*/ 0 h 855"/>
                  <a:gd name="T16" fmla="*/ 18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05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3 w 1806"/>
                  <a:gd name="T1" fmla="*/ 0 h 816"/>
                  <a:gd name="T2" fmla="*/ 0 w 1806"/>
                  <a:gd name="T3" fmla="*/ 1 h 816"/>
                  <a:gd name="T4" fmla="*/ 0 w 1806"/>
                  <a:gd name="T5" fmla="*/ 2 h 816"/>
                  <a:gd name="T6" fmla="*/ 17 w 1806"/>
                  <a:gd name="T7" fmla="*/ 10 h 816"/>
                  <a:gd name="T8" fmla="*/ 22 w 1806"/>
                  <a:gd name="T9" fmla="*/ 8 h 816"/>
                  <a:gd name="T10" fmla="*/ 22 w 1806"/>
                  <a:gd name="T11" fmla="*/ 7 h 816"/>
                  <a:gd name="T12" fmla="*/ 19 w 1806"/>
                  <a:gd name="T13" fmla="*/ 7 h 816"/>
                  <a:gd name="T14" fmla="*/ 17 w 1806"/>
                  <a:gd name="T15" fmla="*/ 8 h 816"/>
                  <a:gd name="T16" fmla="*/ 3 w 1806"/>
                  <a:gd name="T17" fmla="*/ 2 h 816"/>
                  <a:gd name="T18" fmla="*/ 3 w 1806"/>
                  <a:gd name="T19" fmla="*/ 0 h 816"/>
                  <a:gd name="T20" fmla="*/ 3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06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1 h 1080"/>
                  <a:gd name="T2" fmla="*/ 0 w 1360"/>
                  <a:gd name="T3" fmla="*/ 2 h 1080"/>
                  <a:gd name="T4" fmla="*/ 0 w 1360"/>
                  <a:gd name="T5" fmla="*/ 4 h 1080"/>
                  <a:gd name="T6" fmla="*/ 1 w 1360"/>
                  <a:gd name="T7" fmla="*/ 5 h 1080"/>
                  <a:gd name="T8" fmla="*/ 3 w 1360"/>
                  <a:gd name="T9" fmla="*/ 5 h 1080"/>
                  <a:gd name="T10" fmla="*/ 10 w 1360"/>
                  <a:gd name="T11" fmla="*/ 10 h 1080"/>
                  <a:gd name="T12" fmla="*/ 13 w 1360"/>
                  <a:gd name="T13" fmla="*/ 13 h 1080"/>
                  <a:gd name="T14" fmla="*/ 15 w 1360"/>
                  <a:gd name="T15" fmla="*/ 13 h 1080"/>
                  <a:gd name="T16" fmla="*/ 15 w 1360"/>
                  <a:gd name="T17" fmla="*/ 10 h 1080"/>
                  <a:gd name="T18" fmla="*/ 17 w 1360"/>
                  <a:gd name="T19" fmla="*/ 6 h 1080"/>
                  <a:gd name="T20" fmla="*/ 13 w 1360"/>
                  <a:gd name="T21" fmla="*/ 6 h 1080"/>
                  <a:gd name="T22" fmla="*/ 1 w 1360"/>
                  <a:gd name="T23" fmla="*/ 0 h 1080"/>
                  <a:gd name="T24" fmla="*/ 0 w 1360"/>
                  <a:gd name="T25" fmla="*/ 1 h 1080"/>
                  <a:gd name="T26" fmla="*/ 0 w 1360"/>
                  <a:gd name="T27" fmla="*/ 1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07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4 h 390"/>
                  <a:gd name="T2" fmla="*/ 1 w 1646"/>
                  <a:gd name="T3" fmla="*/ 3 h 390"/>
                  <a:gd name="T4" fmla="*/ 2 w 1646"/>
                  <a:gd name="T5" fmla="*/ 3 h 390"/>
                  <a:gd name="T6" fmla="*/ 3 w 1646"/>
                  <a:gd name="T7" fmla="*/ 3 h 390"/>
                  <a:gd name="T8" fmla="*/ 5 w 1646"/>
                  <a:gd name="T9" fmla="*/ 2 h 390"/>
                  <a:gd name="T10" fmla="*/ 6 w 1646"/>
                  <a:gd name="T11" fmla="*/ 2 h 390"/>
                  <a:gd name="T12" fmla="*/ 7 w 1646"/>
                  <a:gd name="T13" fmla="*/ 2 h 390"/>
                  <a:gd name="T14" fmla="*/ 9 w 1646"/>
                  <a:gd name="T15" fmla="*/ 1 h 390"/>
                  <a:gd name="T16" fmla="*/ 10 w 1646"/>
                  <a:gd name="T17" fmla="*/ 1 h 390"/>
                  <a:gd name="T18" fmla="*/ 11 w 1646"/>
                  <a:gd name="T19" fmla="*/ 1 h 390"/>
                  <a:gd name="T20" fmla="*/ 13 w 1646"/>
                  <a:gd name="T21" fmla="*/ 1 h 390"/>
                  <a:gd name="T22" fmla="*/ 14 w 1646"/>
                  <a:gd name="T23" fmla="*/ 0 h 390"/>
                  <a:gd name="T24" fmla="*/ 15 w 1646"/>
                  <a:gd name="T25" fmla="*/ 0 h 390"/>
                  <a:gd name="T26" fmla="*/ 20 w 1646"/>
                  <a:gd name="T27" fmla="*/ 1 h 390"/>
                  <a:gd name="T28" fmla="*/ 2 w 1646"/>
                  <a:gd name="T29" fmla="*/ 5 h 390"/>
                  <a:gd name="T30" fmla="*/ 0 w 1646"/>
                  <a:gd name="T31" fmla="*/ 4 h 390"/>
                  <a:gd name="T32" fmla="*/ 0 w 1646"/>
                  <a:gd name="T33" fmla="*/ 4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08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1 w 259"/>
                  <a:gd name="T1" fmla="*/ 0 h 417"/>
                  <a:gd name="T2" fmla="*/ 3 w 259"/>
                  <a:gd name="T3" fmla="*/ 0 h 417"/>
                  <a:gd name="T4" fmla="*/ 2 w 259"/>
                  <a:gd name="T5" fmla="*/ 3 h 417"/>
                  <a:gd name="T6" fmla="*/ 1 w 259"/>
                  <a:gd name="T7" fmla="*/ 5 h 417"/>
                  <a:gd name="T8" fmla="*/ 0 w 259"/>
                  <a:gd name="T9" fmla="*/ 4 h 417"/>
                  <a:gd name="T10" fmla="*/ 0 w 259"/>
                  <a:gd name="T11" fmla="*/ 1 h 417"/>
                  <a:gd name="T12" fmla="*/ 1 w 259"/>
                  <a:gd name="T13" fmla="*/ 0 h 417"/>
                  <a:gd name="T14" fmla="*/ 1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09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2 w 423"/>
                  <a:gd name="T3" fmla="*/ 0 h 247"/>
                  <a:gd name="T4" fmla="*/ 5 w 423"/>
                  <a:gd name="T5" fmla="*/ 2 h 247"/>
                  <a:gd name="T6" fmla="*/ 1 w 423"/>
                  <a:gd name="T7" fmla="*/ 3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10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2 w 2378"/>
                  <a:gd name="T1" fmla="*/ 4 h 751"/>
                  <a:gd name="T2" fmla="*/ 2 w 2378"/>
                  <a:gd name="T3" fmla="*/ 6 h 751"/>
                  <a:gd name="T4" fmla="*/ 0 w 2378"/>
                  <a:gd name="T5" fmla="*/ 7 h 751"/>
                  <a:gd name="T6" fmla="*/ 7 w 2378"/>
                  <a:gd name="T7" fmla="*/ 9 h 751"/>
                  <a:gd name="T8" fmla="*/ 21 w 2378"/>
                  <a:gd name="T9" fmla="*/ 8 h 751"/>
                  <a:gd name="T10" fmla="*/ 22 w 2378"/>
                  <a:gd name="T11" fmla="*/ 8 h 751"/>
                  <a:gd name="T12" fmla="*/ 24 w 2378"/>
                  <a:gd name="T13" fmla="*/ 8 h 751"/>
                  <a:gd name="T14" fmla="*/ 25 w 2378"/>
                  <a:gd name="T15" fmla="*/ 8 h 751"/>
                  <a:gd name="T16" fmla="*/ 27 w 2378"/>
                  <a:gd name="T17" fmla="*/ 7 h 751"/>
                  <a:gd name="T18" fmla="*/ 27 w 2378"/>
                  <a:gd name="T19" fmla="*/ 7 h 751"/>
                  <a:gd name="T20" fmla="*/ 28 w 2378"/>
                  <a:gd name="T21" fmla="*/ 7 h 751"/>
                  <a:gd name="T22" fmla="*/ 29 w 2378"/>
                  <a:gd name="T23" fmla="*/ 6 h 751"/>
                  <a:gd name="T24" fmla="*/ 29 w 2378"/>
                  <a:gd name="T25" fmla="*/ 6 h 751"/>
                  <a:gd name="T26" fmla="*/ 29 w 2378"/>
                  <a:gd name="T27" fmla="*/ 2 h 751"/>
                  <a:gd name="T28" fmla="*/ 27 w 2378"/>
                  <a:gd name="T29" fmla="*/ 0 h 751"/>
                  <a:gd name="T30" fmla="*/ 18 w 2378"/>
                  <a:gd name="T31" fmla="*/ 2 h 751"/>
                  <a:gd name="T32" fmla="*/ 2 w 2378"/>
                  <a:gd name="T33" fmla="*/ 4 h 751"/>
                  <a:gd name="T34" fmla="*/ 2 w 2378"/>
                  <a:gd name="T35" fmla="*/ 4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111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2 w 3063"/>
                  <a:gd name="T3" fmla="*/ 0 h 1730"/>
                  <a:gd name="T4" fmla="*/ 3 w 3063"/>
                  <a:gd name="T5" fmla="*/ 2 h 1730"/>
                  <a:gd name="T6" fmla="*/ 4 w 3063"/>
                  <a:gd name="T7" fmla="*/ 3 h 1730"/>
                  <a:gd name="T8" fmla="*/ 11 w 3063"/>
                  <a:gd name="T9" fmla="*/ 8 h 1730"/>
                  <a:gd name="T10" fmla="*/ 8 w 3063"/>
                  <a:gd name="T11" fmla="*/ 8 h 1730"/>
                  <a:gd name="T12" fmla="*/ 10 w 3063"/>
                  <a:gd name="T13" fmla="*/ 12 h 1730"/>
                  <a:gd name="T14" fmla="*/ 16 w 3063"/>
                  <a:gd name="T15" fmla="*/ 11 h 1730"/>
                  <a:gd name="T16" fmla="*/ 20 w 3063"/>
                  <a:gd name="T17" fmla="*/ 12 h 1730"/>
                  <a:gd name="T18" fmla="*/ 30 w 3063"/>
                  <a:gd name="T19" fmla="*/ 9 h 1730"/>
                  <a:gd name="T20" fmla="*/ 36 w 3063"/>
                  <a:gd name="T21" fmla="*/ 9 h 1730"/>
                  <a:gd name="T22" fmla="*/ 38 w 3063"/>
                  <a:gd name="T23" fmla="*/ 12 h 1730"/>
                  <a:gd name="T24" fmla="*/ 37 w 3063"/>
                  <a:gd name="T25" fmla="*/ 18 h 1730"/>
                  <a:gd name="T26" fmla="*/ 35 w 3063"/>
                  <a:gd name="T27" fmla="*/ 19 h 1730"/>
                  <a:gd name="T28" fmla="*/ 31 w 3063"/>
                  <a:gd name="T29" fmla="*/ 20 h 1730"/>
                  <a:gd name="T30" fmla="*/ 29 w 3063"/>
                  <a:gd name="T31" fmla="*/ 20 h 1730"/>
                  <a:gd name="T32" fmla="*/ 28 w 3063"/>
                  <a:gd name="T33" fmla="*/ 20 h 1730"/>
                  <a:gd name="T34" fmla="*/ 14 w 3063"/>
                  <a:gd name="T35" fmla="*/ 21 h 1730"/>
                  <a:gd name="T36" fmla="*/ 7 w 3063"/>
                  <a:gd name="T37" fmla="*/ 20 h 1730"/>
                  <a:gd name="T38" fmla="*/ 12 w 3063"/>
                  <a:gd name="T39" fmla="*/ 19 h 1730"/>
                  <a:gd name="T40" fmla="*/ 32 w 3063"/>
                  <a:gd name="T41" fmla="*/ 17 h 1730"/>
                  <a:gd name="T42" fmla="*/ 35 w 3063"/>
                  <a:gd name="T43" fmla="*/ 17 h 1730"/>
                  <a:gd name="T44" fmla="*/ 36 w 3063"/>
                  <a:gd name="T45" fmla="*/ 14 h 1730"/>
                  <a:gd name="T46" fmla="*/ 36 w 3063"/>
                  <a:gd name="T47" fmla="*/ 14 h 1730"/>
                  <a:gd name="T48" fmla="*/ 35 w 3063"/>
                  <a:gd name="T49" fmla="*/ 13 h 1730"/>
                  <a:gd name="T50" fmla="*/ 35 w 3063"/>
                  <a:gd name="T51" fmla="*/ 13 h 1730"/>
                  <a:gd name="T52" fmla="*/ 35 w 3063"/>
                  <a:gd name="T53" fmla="*/ 13 h 1730"/>
                  <a:gd name="T54" fmla="*/ 34 w 3063"/>
                  <a:gd name="T55" fmla="*/ 12 h 1730"/>
                  <a:gd name="T56" fmla="*/ 31 w 3063"/>
                  <a:gd name="T57" fmla="*/ 12 h 1730"/>
                  <a:gd name="T58" fmla="*/ 29 w 3063"/>
                  <a:gd name="T59" fmla="*/ 13 h 1730"/>
                  <a:gd name="T60" fmla="*/ 28 w 3063"/>
                  <a:gd name="T61" fmla="*/ 13 h 1730"/>
                  <a:gd name="T62" fmla="*/ 10 w 3063"/>
                  <a:gd name="T63" fmla="*/ 15 h 1730"/>
                  <a:gd name="T64" fmla="*/ 9 w 3063"/>
                  <a:gd name="T65" fmla="*/ 15 h 1730"/>
                  <a:gd name="T66" fmla="*/ 0 w 3063"/>
                  <a:gd name="T67" fmla="*/ 1 h 1730"/>
                  <a:gd name="T68" fmla="*/ 6 w 3063"/>
                  <a:gd name="T69" fmla="*/ 9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112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2 h 178"/>
                  <a:gd name="T2" fmla="*/ 5 w 593"/>
                  <a:gd name="T3" fmla="*/ 2 h 178"/>
                  <a:gd name="T4" fmla="*/ 7 w 593"/>
                  <a:gd name="T5" fmla="*/ 2 h 178"/>
                  <a:gd name="T6" fmla="*/ 6 w 593"/>
                  <a:gd name="T7" fmla="*/ 1 h 178"/>
                  <a:gd name="T8" fmla="*/ 7 w 593"/>
                  <a:gd name="T9" fmla="*/ 0 h 178"/>
                  <a:gd name="T10" fmla="*/ 5 w 593"/>
                  <a:gd name="T11" fmla="*/ 0 h 178"/>
                  <a:gd name="T12" fmla="*/ 2 w 593"/>
                  <a:gd name="T13" fmla="*/ 2 h 178"/>
                  <a:gd name="T14" fmla="*/ 0 w 593"/>
                  <a:gd name="T15" fmla="*/ 2 h 178"/>
                  <a:gd name="T16" fmla="*/ 0 w 593"/>
                  <a:gd name="T17" fmla="*/ 2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113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5 h 477"/>
                  <a:gd name="T2" fmla="*/ 0 w 264"/>
                  <a:gd name="T3" fmla="*/ 3 h 477"/>
                  <a:gd name="T4" fmla="*/ 1 w 264"/>
                  <a:gd name="T5" fmla="*/ 1 h 477"/>
                  <a:gd name="T6" fmla="*/ 1 w 264"/>
                  <a:gd name="T7" fmla="*/ 0 h 477"/>
                  <a:gd name="T8" fmla="*/ 3 w 264"/>
                  <a:gd name="T9" fmla="*/ 1 h 477"/>
                  <a:gd name="T10" fmla="*/ 3 w 264"/>
                  <a:gd name="T11" fmla="*/ 1 h 477"/>
                  <a:gd name="T12" fmla="*/ 1 w 264"/>
                  <a:gd name="T13" fmla="*/ 2 h 477"/>
                  <a:gd name="T14" fmla="*/ 1 w 264"/>
                  <a:gd name="T15" fmla="*/ 3 h 477"/>
                  <a:gd name="T16" fmla="*/ 1 w 264"/>
                  <a:gd name="T17" fmla="*/ 5 h 477"/>
                  <a:gd name="T18" fmla="*/ 2 w 264"/>
                  <a:gd name="T19" fmla="*/ 6 h 477"/>
                  <a:gd name="T20" fmla="*/ 0 w 264"/>
                  <a:gd name="T21" fmla="*/ 5 h 477"/>
                  <a:gd name="T22" fmla="*/ 0 w 264"/>
                  <a:gd name="T23" fmla="*/ 5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114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4 h 496"/>
                  <a:gd name="T2" fmla="*/ 14 w 1385"/>
                  <a:gd name="T3" fmla="*/ 0 h 496"/>
                  <a:gd name="T4" fmla="*/ 16 w 1385"/>
                  <a:gd name="T5" fmla="*/ 0 h 496"/>
                  <a:gd name="T6" fmla="*/ 3 w 1385"/>
                  <a:gd name="T7" fmla="*/ 4 h 496"/>
                  <a:gd name="T8" fmla="*/ 17 w 1385"/>
                  <a:gd name="T9" fmla="*/ 1 h 496"/>
                  <a:gd name="T10" fmla="*/ 4 w 1385"/>
                  <a:gd name="T11" fmla="*/ 6 h 496"/>
                  <a:gd name="T12" fmla="*/ 0 w 1385"/>
                  <a:gd name="T13" fmla="*/ 4 h 496"/>
                  <a:gd name="T14" fmla="*/ 0 w 1385"/>
                  <a:gd name="T15" fmla="*/ 4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15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1 h 300"/>
                  <a:gd name="T2" fmla="*/ 2 w 595"/>
                  <a:gd name="T3" fmla="*/ 0 h 300"/>
                  <a:gd name="T4" fmla="*/ 5 w 595"/>
                  <a:gd name="T5" fmla="*/ 2 h 300"/>
                  <a:gd name="T6" fmla="*/ 7 w 595"/>
                  <a:gd name="T7" fmla="*/ 3 h 300"/>
                  <a:gd name="T8" fmla="*/ 6 w 595"/>
                  <a:gd name="T9" fmla="*/ 3 h 300"/>
                  <a:gd name="T10" fmla="*/ 5 w 595"/>
                  <a:gd name="T11" fmla="*/ 2 h 300"/>
                  <a:gd name="T12" fmla="*/ 4 w 595"/>
                  <a:gd name="T13" fmla="*/ 1 h 300"/>
                  <a:gd name="T14" fmla="*/ 2 w 595"/>
                  <a:gd name="T15" fmla="*/ 1 h 300"/>
                  <a:gd name="T16" fmla="*/ 2 w 595"/>
                  <a:gd name="T17" fmla="*/ 4 h 300"/>
                  <a:gd name="T18" fmla="*/ 0 w 595"/>
                  <a:gd name="T19" fmla="*/ 1 h 300"/>
                  <a:gd name="T20" fmla="*/ 0 w 595"/>
                  <a:gd name="T21" fmla="*/ 1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16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1 w 452"/>
                  <a:gd name="T1" fmla="*/ 1 h 1211"/>
                  <a:gd name="T2" fmla="*/ 4 w 452"/>
                  <a:gd name="T3" fmla="*/ 0 h 1211"/>
                  <a:gd name="T4" fmla="*/ 6 w 452"/>
                  <a:gd name="T5" fmla="*/ 1 h 1211"/>
                  <a:gd name="T6" fmla="*/ 4 w 452"/>
                  <a:gd name="T7" fmla="*/ 10 h 1211"/>
                  <a:gd name="T8" fmla="*/ 2 w 452"/>
                  <a:gd name="T9" fmla="*/ 11 h 1211"/>
                  <a:gd name="T10" fmla="*/ 2 w 452"/>
                  <a:gd name="T11" fmla="*/ 15 h 1211"/>
                  <a:gd name="T12" fmla="*/ 1 w 452"/>
                  <a:gd name="T13" fmla="*/ 13 h 1211"/>
                  <a:gd name="T14" fmla="*/ 1 w 452"/>
                  <a:gd name="T15" fmla="*/ 12 h 1211"/>
                  <a:gd name="T16" fmla="*/ 0 w 452"/>
                  <a:gd name="T17" fmla="*/ 10 h 1211"/>
                  <a:gd name="T18" fmla="*/ 0 w 452"/>
                  <a:gd name="T19" fmla="*/ 10 h 1211"/>
                  <a:gd name="T20" fmla="*/ 0 w 452"/>
                  <a:gd name="T21" fmla="*/ 10 h 1211"/>
                  <a:gd name="T22" fmla="*/ 0 w 452"/>
                  <a:gd name="T23" fmla="*/ 9 h 1211"/>
                  <a:gd name="T24" fmla="*/ 0 w 452"/>
                  <a:gd name="T25" fmla="*/ 7 h 1211"/>
                  <a:gd name="T26" fmla="*/ 1 w 452"/>
                  <a:gd name="T27" fmla="*/ 5 h 1211"/>
                  <a:gd name="T28" fmla="*/ 1 w 452"/>
                  <a:gd name="T29" fmla="*/ 4 h 1211"/>
                  <a:gd name="T30" fmla="*/ 0 w 452"/>
                  <a:gd name="T31" fmla="*/ 1 h 1211"/>
                  <a:gd name="T32" fmla="*/ 1 w 452"/>
                  <a:gd name="T33" fmla="*/ 1 h 1211"/>
                  <a:gd name="T34" fmla="*/ 1 w 452"/>
                  <a:gd name="T35" fmla="*/ 1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117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 h 1290"/>
                  <a:gd name="T2" fmla="*/ 5 w 474"/>
                  <a:gd name="T3" fmla="*/ 0 h 1290"/>
                  <a:gd name="T4" fmla="*/ 6 w 474"/>
                  <a:gd name="T5" fmla="*/ 3 h 1290"/>
                  <a:gd name="T6" fmla="*/ 4 w 474"/>
                  <a:gd name="T7" fmla="*/ 9 h 1290"/>
                  <a:gd name="T8" fmla="*/ 5 w 474"/>
                  <a:gd name="T9" fmla="*/ 12 h 1290"/>
                  <a:gd name="T10" fmla="*/ 3 w 474"/>
                  <a:gd name="T11" fmla="*/ 12 h 1290"/>
                  <a:gd name="T12" fmla="*/ 2 w 474"/>
                  <a:gd name="T13" fmla="*/ 16 h 1290"/>
                  <a:gd name="T14" fmla="*/ 1 w 474"/>
                  <a:gd name="T15" fmla="*/ 13 h 1290"/>
                  <a:gd name="T16" fmla="*/ 0 w 474"/>
                  <a:gd name="T17" fmla="*/ 10 h 1290"/>
                  <a:gd name="T18" fmla="*/ 1 w 474"/>
                  <a:gd name="T19" fmla="*/ 6 h 1290"/>
                  <a:gd name="T20" fmla="*/ 0 w 474"/>
                  <a:gd name="T21" fmla="*/ 4 h 1290"/>
                  <a:gd name="T22" fmla="*/ 2 w 474"/>
                  <a:gd name="T23" fmla="*/ 3 h 1290"/>
                  <a:gd name="T24" fmla="*/ 3 w 474"/>
                  <a:gd name="T25" fmla="*/ 3 h 1290"/>
                  <a:gd name="T26" fmla="*/ 2 w 474"/>
                  <a:gd name="T27" fmla="*/ 4 h 1290"/>
                  <a:gd name="T28" fmla="*/ 3 w 474"/>
                  <a:gd name="T29" fmla="*/ 5 h 1290"/>
                  <a:gd name="T30" fmla="*/ 1 w 474"/>
                  <a:gd name="T31" fmla="*/ 9 h 1290"/>
                  <a:gd name="T32" fmla="*/ 2 w 474"/>
                  <a:gd name="T33" fmla="*/ 8 h 1290"/>
                  <a:gd name="T34" fmla="*/ 1 w 474"/>
                  <a:gd name="T35" fmla="*/ 11 h 1290"/>
                  <a:gd name="T36" fmla="*/ 3 w 474"/>
                  <a:gd name="T37" fmla="*/ 10 h 1290"/>
                  <a:gd name="T38" fmla="*/ 3 w 474"/>
                  <a:gd name="T39" fmla="*/ 7 h 1290"/>
                  <a:gd name="T40" fmla="*/ 3 w 474"/>
                  <a:gd name="T41" fmla="*/ 6 h 1290"/>
                  <a:gd name="T42" fmla="*/ 4 w 474"/>
                  <a:gd name="T43" fmla="*/ 4 h 1290"/>
                  <a:gd name="T44" fmla="*/ 4 w 474"/>
                  <a:gd name="T45" fmla="*/ 4 h 1290"/>
                  <a:gd name="T46" fmla="*/ 4 w 474"/>
                  <a:gd name="T47" fmla="*/ 2 h 1290"/>
                  <a:gd name="T48" fmla="*/ 2 w 474"/>
                  <a:gd name="T49" fmla="*/ 2 h 1290"/>
                  <a:gd name="T50" fmla="*/ 2 w 474"/>
                  <a:gd name="T51" fmla="*/ 1 h 1290"/>
                  <a:gd name="T52" fmla="*/ 0 w 474"/>
                  <a:gd name="T53" fmla="*/ 2 h 1290"/>
                  <a:gd name="T54" fmla="*/ 0 w 474"/>
                  <a:gd name="T55" fmla="*/ 1 h 1290"/>
                  <a:gd name="T56" fmla="*/ 0 w 474"/>
                  <a:gd name="T57" fmla="*/ 1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18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2 h 686"/>
                  <a:gd name="T2" fmla="*/ 1 w 794"/>
                  <a:gd name="T3" fmla="*/ 0 h 686"/>
                  <a:gd name="T4" fmla="*/ 2 w 794"/>
                  <a:gd name="T5" fmla="*/ 0 h 686"/>
                  <a:gd name="T6" fmla="*/ 2 w 794"/>
                  <a:gd name="T7" fmla="*/ 1 h 686"/>
                  <a:gd name="T8" fmla="*/ 4 w 794"/>
                  <a:gd name="T9" fmla="*/ 4 h 686"/>
                  <a:gd name="T10" fmla="*/ 8 w 794"/>
                  <a:gd name="T11" fmla="*/ 6 h 686"/>
                  <a:gd name="T12" fmla="*/ 10 w 794"/>
                  <a:gd name="T13" fmla="*/ 4 h 686"/>
                  <a:gd name="T14" fmla="*/ 9 w 794"/>
                  <a:gd name="T15" fmla="*/ 8 h 686"/>
                  <a:gd name="T16" fmla="*/ 1 w 794"/>
                  <a:gd name="T17" fmla="*/ 3 h 686"/>
                  <a:gd name="T18" fmla="*/ 0 w 794"/>
                  <a:gd name="T19" fmla="*/ 3 h 686"/>
                  <a:gd name="T20" fmla="*/ 0 w 794"/>
                  <a:gd name="T21" fmla="*/ 2 h 686"/>
                  <a:gd name="T22" fmla="*/ 0 w 794"/>
                  <a:gd name="T23" fmla="*/ 2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19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1 h 521"/>
                  <a:gd name="T4" fmla="*/ 2 w 902"/>
                  <a:gd name="T5" fmla="*/ 1 h 521"/>
                  <a:gd name="T6" fmla="*/ 9 w 902"/>
                  <a:gd name="T7" fmla="*/ 5 h 521"/>
                  <a:gd name="T8" fmla="*/ 10 w 902"/>
                  <a:gd name="T9" fmla="*/ 6 h 521"/>
                  <a:gd name="T10" fmla="*/ 11 w 902"/>
                  <a:gd name="T11" fmla="*/ 5 h 521"/>
                  <a:gd name="T12" fmla="*/ 1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20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6 h 900"/>
                  <a:gd name="T2" fmla="*/ 1 w 2259"/>
                  <a:gd name="T3" fmla="*/ 8 h 900"/>
                  <a:gd name="T4" fmla="*/ 3 w 2259"/>
                  <a:gd name="T5" fmla="*/ 9 h 900"/>
                  <a:gd name="T6" fmla="*/ 3 w 2259"/>
                  <a:gd name="T7" fmla="*/ 6 h 900"/>
                  <a:gd name="T8" fmla="*/ 4 w 2259"/>
                  <a:gd name="T9" fmla="*/ 4 h 900"/>
                  <a:gd name="T10" fmla="*/ 2 w 2259"/>
                  <a:gd name="T11" fmla="*/ 4 h 900"/>
                  <a:gd name="T12" fmla="*/ 2 w 2259"/>
                  <a:gd name="T13" fmla="*/ 5 h 900"/>
                  <a:gd name="T14" fmla="*/ 2 w 2259"/>
                  <a:gd name="T15" fmla="*/ 4 h 900"/>
                  <a:gd name="T16" fmla="*/ 2 w 2259"/>
                  <a:gd name="T17" fmla="*/ 2 h 900"/>
                  <a:gd name="T18" fmla="*/ 6 w 2259"/>
                  <a:gd name="T19" fmla="*/ 0 h 900"/>
                  <a:gd name="T20" fmla="*/ 6 w 2259"/>
                  <a:gd name="T21" fmla="*/ 3 h 900"/>
                  <a:gd name="T22" fmla="*/ 5 w 2259"/>
                  <a:gd name="T23" fmla="*/ 3 h 900"/>
                  <a:gd name="T24" fmla="*/ 5 w 2259"/>
                  <a:gd name="T25" fmla="*/ 7 h 900"/>
                  <a:gd name="T26" fmla="*/ 6 w 2259"/>
                  <a:gd name="T27" fmla="*/ 9 h 900"/>
                  <a:gd name="T28" fmla="*/ 23 w 2259"/>
                  <a:gd name="T29" fmla="*/ 4 h 900"/>
                  <a:gd name="T30" fmla="*/ 22 w 2259"/>
                  <a:gd name="T31" fmla="*/ 1 h 900"/>
                  <a:gd name="T32" fmla="*/ 28 w 2259"/>
                  <a:gd name="T33" fmla="*/ 4 h 900"/>
                  <a:gd name="T34" fmla="*/ 27 w 2259"/>
                  <a:gd name="T35" fmla="*/ 4 h 900"/>
                  <a:gd name="T36" fmla="*/ 6 w 2259"/>
                  <a:gd name="T37" fmla="*/ 11 h 900"/>
                  <a:gd name="T38" fmla="*/ 4 w 2259"/>
                  <a:gd name="T39" fmla="*/ 11 h 900"/>
                  <a:gd name="T40" fmla="*/ 1 w 2259"/>
                  <a:gd name="T41" fmla="*/ 9 h 900"/>
                  <a:gd name="T42" fmla="*/ 0 w 2259"/>
                  <a:gd name="T43" fmla="*/ 7 h 900"/>
                  <a:gd name="T44" fmla="*/ 0 w 2259"/>
                  <a:gd name="T45" fmla="*/ 6 h 900"/>
                  <a:gd name="T46" fmla="*/ 0 w 2259"/>
                  <a:gd name="T47" fmla="*/ 6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121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 w 1340"/>
                  <a:gd name="T1" fmla="*/ 3 h 586"/>
                  <a:gd name="T2" fmla="*/ 8 w 1340"/>
                  <a:gd name="T3" fmla="*/ 0 h 586"/>
                  <a:gd name="T4" fmla="*/ 17 w 1340"/>
                  <a:gd name="T5" fmla="*/ 2 h 586"/>
                  <a:gd name="T6" fmla="*/ 15 w 1340"/>
                  <a:gd name="T7" fmla="*/ 3 h 586"/>
                  <a:gd name="T8" fmla="*/ 0 w 1340"/>
                  <a:gd name="T9" fmla="*/ 7 h 586"/>
                  <a:gd name="T10" fmla="*/ 0 w 1340"/>
                  <a:gd name="T11" fmla="*/ 5 h 586"/>
                  <a:gd name="T12" fmla="*/ 1 w 1340"/>
                  <a:gd name="T13" fmla="*/ 3 h 586"/>
                  <a:gd name="T14" fmla="*/ 1 w 1340"/>
                  <a:gd name="T15" fmla="*/ 3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122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1 h 770"/>
                  <a:gd name="T2" fmla="*/ 0 w 1387"/>
                  <a:gd name="T3" fmla="*/ 0 h 770"/>
                  <a:gd name="T4" fmla="*/ 17 w 1387"/>
                  <a:gd name="T5" fmla="*/ 8 h 770"/>
                  <a:gd name="T6" fmla="*/ 17 w 1387"/>
                  <a:gd name="T7" fmla="*/ 9 h 770"/>
                  <a:gd name="T8" fmla="*/ 0 w 1387"/>
                  <a:gd name="T9" fmla="*/ 1 h 770"/>
                  <a:gd name="T10" fmla="*/ 0 w 1387"/>
                  <a:gd name="T11" fmla="*/ 1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23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3 h 946"/>
                  <a:gd name="T2" fmla="*/ 15 w 2793"/>
                  <a:gd name="T3" fmla="*/ 9 h 946"/>
                  <a:gd name="T4" fmla="*/ 14 w 2793"/>
                  <a:gd name="T5" fmla="*/ 12 h 946"/>
                  <a:gd name="T6" fmla="*/ 18 w 2793"/>
                  <a:gd name="T7" fmla="*/ 11 h 946"/>
                  <a:gd name="T8" fmla="*/ 20 w 2793"/>
                  <a:gd name="T9" fmla="*/ 10 h 946"/>
                  <a:gd name="T10" fmla="*/ 19 w 2793"/>
                  <a:gd name="T11" fmla="*/ 7 h 946"/>
                  <a:gd name="T12" fmla="*/ 24 w 2793"/>
                  <a:gd name="T13" fmla="*/ 5 h 946"/>
                  <a:gd name="T14" fmla="*/ 25 w 2793"/>
                  <a:gd name="T15" fmla="*/ 7 h 946"/>
                  <a:gd name="T16" fmla="*/ 24 w 2793"/>
                  <a:gd name="T17" fmla="*/ 10 h 946"/>
                  <a:gd name="T18" fmla="*/ 31 w 2793"/>
                  <a:gd name="T19" fmla="*/ 7 h 946"/>
                  <a:gd name="T20" fmla="*/ 33 w 2793"/>
                  <a:gd name="T21" fmla="*/ 7 h 946"/>
                  <a:gd name="T22" fmla="*/ 34 w 2793"/>
                  <a:gd name="T23" fmla="*/ 4 h 946"/>
                  <a:gd name="T24" fmla="*/ 34 w 2793"/>
                  <a:gd name="T25" fmla="*/ 1 h 946"/>
                  <a:gd name="T26" fmla="*/ 32 w 2793"/>
                  <a:gd name="T27" fmla="*/ 0 h 946"/>
                  <a:gd name="T28" fmla="*/ 15 w 2793"/>
                  <a:gd name="T29" fmla="*/ 5 h 946"/>
                  <a:gd name="T30" fmla="*/ 13 w 2793"/>
                  <a:gd name="T31" fmla="*/ 6 h 946"/>
                  <a:gd name="T32" fmla="*/ 0 w 2793"/>
                  <a:gd name="T33" fmla="*/ 1 h 946"/>
                  <a:gd name="T34" fmla="*/ 0 w 2793"/>
                  <a:gd name="T35" fmla="*/ 3 h 946"/>
                  <a:gd name="T36" fmla="*/ 0 w 2793"/>
                  <a:gd name="T37" fmla="*/ 3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24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4 h 1267"/>
                  <a:gd name="T2" fmla="*/ 18 w 2984"/>
                  <a:gd name="T3" fmla="*/ 0 h 1267"/>
                  <a:gd name="T4" fmla="*/ 28 w 2984"/>
                  <a:gd name="T5" fmla="*/ 2 h 1267"/>
                  <a:gd name="T6" fmla="*/ 12 w 2984"/>
                  <a:gd name="T7" fmla="*/ 6 h 1267"/>
                  <a:gd name="T8" fmla="*/ 16 w 2984"/>
                  <a:gd name="T9" fmla="*/ 7 h 1267"/>
                  <a:gd name="T10" fmla="*/ 32 w 2984"/>
                  <a:gd name="T11" fmla="*/ 3 h 1267"/>
                  <a:gd name="T12" fmla="*/ 34 w 2984"/>
                  <a:gd name="T13" fmla="*/ 3 h 1267"/>
                  <a:gd name="T14" fmla="*/ 36 w 2984"/>
                  <a:gd name="T15" fmla="*/ 4 h 1267"/>
                  <a:gd name="T16" fmla="*/ 37 w 2984"/>
                  <a:gd name="T17" fmla="*/ 5 h 1267"/>
                  <a:gd name="T18" fmla="*/ 37 w 2984"/>
                  <a:gd name="T19" fmla="*/ 9 h 1267"/>
                  <a:gd name="T20" fmla="*/ 35 w 2984"/>
                  <a:gd name="T21" fmla="*/ 12 h 1267"/>
                  <a:gd name="T22" fmla="*/ 33 w 2984"/>
                  <a:gd name="T23" fmla="*/ 12 h 1267"/>
                  <a:gd name="T24" fmla="*/ 33 w 2984"/>
                  <a:gd name="T25" fmla="*/ 13 h 1267"/>
                  <a:gd name="T26" fmla="*/ 31 w 2984"/>
                  <a:gd name="T27" fmla="*/ 14 h 1267"/>
                  <a:gd name="T28" fmla="*/ 29 w 2984"/>
                  <a:gd name="T29" fmla="*/ 14 h 1267"/>
                  <a:gd name="T30" fmla="*/ 26 w 2984"/>
                  <a:gd name="T31" fmla="*/ 16 h 1267"/>
                  <a:gd name="T32" fmla="*/ 26 w 2984"/>
                  <a:gd name="T33" fmla="*/ 15 h 1267"/>
                  <a:gd name="T34" fmla="*/ 27 w 2984"/>
                  <a:gd name="T35" fmla="*/ 13 h 1267"/>
                  <a:gd name="T36" fmla="*/ 34 w 2984"/>
                  <a:gd name="T37" fmla="*/ 10 h 1267"/>
                  <a:gd name="T38" fmla="*/ 35 w 2984"/>
                  <a:gd name="T39" fmla="*/ 8 h 1267"/>
                  <a:gd name="T40" fmla="*/ 35 w 2984"/>
                  <a:gd name="T41" fmla="*/ 6 h 1267"/>
                  <a:gd name="T42" fmla="*/ 34 w 2984"/>
                  <a:gd name="T43" fmla="*/ 5 h 1267"/>
                  <a:gd name="T44" fmla="*/ 17 w 2984"/>
                  <a:gd name="T45" fmla="*/ 10 h 1267"/>
                  <a:gd name="T46" fmla="*/ 0 w 2984"/>
                  <a:gd name="T47" fmla="*/ 4 h 1267"/>
                  <a:gd name="T48" fmla="*/ 0 w 2984"/>
                  <a:gd name="T49" fmla="*/ 4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25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6 w 1534"/>
                  <a:gd name="T1" fmla="*/ 3 h 781"/>
                  <a:gd name="T2" fmla="*/ 18 w 1534"/>
                  <a:gd name="T3" fmla="*/ 0 h 781"/>
                  <a:gd name="T4" fmla="*/ 17 w 1534"/>
                  <a:gd name="T5" fmla="*/ 2 h 781"/>
                  <a:gd name="T6" fmla="*/ 18 w 1534"/>
                  <a:gd name="T7" fmla="*/ 3 h 781"/>
                  <a:gd name="T8" fmla="*/ 19 w 1534"/>
                  <a:gd name="T9" fmla="*/ 4 h 781"/>
                  <a:gd name="T10" fmla="*/ 1 w 1534"/>
                  <a:gd name="T11" fmla="*/ 10 h 781"/>
                  <a:gd name="T12" fmla="*/ 0 w 1534"/>
                  <a:gd name="T13" fmla="*/ 9 h 781"/>
                  <a:gd name="T14" fmla="*/ 0 w 1534"/>
                  <a:gd name="T15" fmla="*/ 8 h 781"/>
                  <a:gd name="T16" fmla="*/ 1 w 1534"/>
                  <a:gd name="T17" fmla="*/ 4 h 781"/>
                  <a:gd name="T18" fmla="*/ 1 w 1534"/>
                  <a:gd name="T19" fmla="*/ 4 h 781"/>
                  <a:gd name="T20" fmla="*/ 3 w 1534"/>
                  <a:gd name="T21" fmla="*/ 7 h 781"/>
                  <a:gd name="T22" fmla="*/ 4 w 1534"/>
                  <a:gd name="T23" fmla="*/ 8 h 781"/>
                  <a:gd name="T24" fmla="*/ 4 w 1534"/>
                  <a:gd name="T25" fmla="*/ 5 h 781"/>
                  <a:gd name="T26" fmla="*/ 5 w 1534"/>
                  <a:gd name="T27" fmla="*/ 4 h 781"/>
                  <a:gd name="T28" fmla="*/ 7 w 1534"/>
                  <a:gd name="T29" fmla="*/ 5 h 781"/>
                  <a:gd name="T30" fmla="*/ 6 w 1534"/>
                  <a:gd name="T31" fmla="*/ 3 h 781"/>
                  <a:gd name="T32" fmla="*/ 6 w 1534"/>
                  <a:gd name="T33" fmla="*/ 3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26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3 h 264"/>
                  <a:gd name="T2" fmla="*/ 4 w 468"/>
                  <a:gd name="T3" fmla="*/ 2 h 264"/>
                  <a:gd name="T4" fmla="*/ 4 w 468"/>
                  <a:gd name="T5" fmla="*/ 3 h 264"/>
                  <a:gd name="T6" fmla="*/ 5 w 468"/>
                  <a:gd name="T7" fmla="*/ 3 h 264"/>
                  <a:gd name="T8" fmla="*/ 6 w 468"/>
                  <a:gd name="T9" fmla="*/ 0 h 264"/>
                  <a:gd name="T10" fmla="*/ 0 w 468"/>
                  <a:gd name="T11" fmla="*/ 3 h 264"/>
                  <a:gd name="T12" fmla="*/ 0 w 468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27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3 h 1082"/>
                  <a:gd name="T2" fmla="*/ 0 w 3069"/>
                  <a:gd name="T3" fmla="*/ 5 h 1082"/>
                  <a:gd name="T4" fmla="*/ 3 w 3069"/>
                  <a:gd name="T5" fmla="*/ 6 h 1082"/>
                  <a:gd name="T6" fmla="*/ 4 w 3069"/>
                  <a:gd name="T7" fmla="*/ 8 h 1082"/>
                  <a:gd name="T8" fmla="*/ 4 w 3069"/>
                  <a:gd name="T9" fmla="*/ 9 h 1082"/>
                  <a:gd name="T10" fmla="*/ 3 w 3069"/>
                  <a:gd name="T11" fmla="*/ 11 h 1082"/>
                  <a:gd name="T12" fmla="*/ 5 w 3069"/>
                  <a:gd name="T13" fmla="*/ 10 h 1082"/>
                  <a:gd name="T14" fmla="*/ 5 w 3069"/>
                  <a:gd name="T15" fmla="*/ 8 h 1082"/>
                  <a:gd name="T16" fmla="*/ 5 w 3069"/>
                  <a:gd name="T17" fmla="*/ 7 h 1082"/>
                  <a:gd name="T18" fmla="*/ 18 w 3069"/>
                  <a:gd name="T19" fmla="*/ 11 h 1082"/>
                  <a:gd name="T20" fmla="*/ 36 w 3069"/>
                  <a:gd name="T21" fmla="*/ 5 h 1082"/>
                  <a:gd name="T22" fmla="*/ 37 w 3069"/>
                  <a:gd name="T23" fmla="*/ 7 h 1082"/>
                  <a:gd name="T24" fmla="*/ 37 w 3069"/>
                  <a:gd name="T25" fmla="*/ 9 h 1082"/>
                  <a:gd name="T26" fmla="*/ 35 w 3069"/>
                  <a:gd name="T27" fmla="*/ 10 h 1082"/>
                  <a:gd name="T28" fmla="*/ 29 w 3069"/>
                  <a:gd name="T29" fmla="*/ 13 h 1082"/>
                  <a:gd name="T30" fmla="*/ 29 w 3069"/>
                  <a:gd name="T31" fmla="*/ 13 h 1082"/>
                  <a:gd name="T32" fmla="*/ 36 w 3069"/>
                  <a:gd name="T33" fmla="*/ 11 h 1082"/>
                  <a:gd name="T34" fmla="*/ 37 w 3069"/>
                  <a:gd name="T35" fmla="*/ 10 h 1082"/>
                  <a:gd name="T36" fmla="*/ 38 w 3069"/>
                  <a:gd name="T37" fmla="*/ 8 h 1082"/>
                  <a:gd name="T38" fmla="*/ 38 w 3069"/>
                  <a:gd name="T39" fmla="*/ 6 h 1082"/>
                  <a:gd name="T40" fmla="*/ 37 w 3069"/>
                  <a:gd name="T41" fmla="*/ 5 h 1082"/>
                  <a:gd name="T42" fmla="*/ 36 w 3069"/>
                  <a:gd name="T43" fmla="*/ 5 h 1082"/>
                  <a:gd name="T44" fmla="*/ 33 w 3069"/>
                  <a:gd name="T45" fmla="*/ 6 h 1082"/>
                  <a:gd name="T46" fmla="*/ 18 w 3069"/>
                  <a:gd name="T47" fmla="*/ 9 h 1082"/>
                  <a:gd name="T48" fmla="*/ 3 w 3069"/>
                  <a:gd name="T49" fmla="*/ 5 h 1082"/>
                  <a:gd name="T50" fmla="*/ 17 w 3069"/>
                  <a:gd name="T51" fmla="*/ 10 h 1082"/>
                  <a:gd name="T52" fmla="*/ 17 w 3069"/>
                  <a:gd name="T53" fmla="*/ 11 h 1082"/>
                  <a:gd name="T54" fmla="*/ 1 w 3069"/>
                  <a:gd name="T55" fmla="*/ 4 h 1082"/>
                  <a:gd name="T56" fmla="*/ 1 w 3069"/>
                  <a:gd name="T57" fmla="*/ 4 h 1082"/>
                  <a:gd name="T58" fmla="*/ 20 w 3069"/>
                  <a:gd name="T59" fmla="*/ 1 h 1082"/>
                  <a:gd name="T60" fmla="*/ 29 w 3069"/>
                  <a:gd name="T61" fmla="*/ 2 h 1082"/>
                  <a:gd name="T62" fmla="*/ 19 w 3069"/>
                  <a:gd name="T63" fmla="*/ 0 h 1082"/>
                  <a:gd name="T64" fmla="*/ 0 w 3069"/>
                  <a:gd name="T65" fmla="*/ 3 h 1082"/>
                  <a:gd name="T66" fmla="*/ 0 w 3069"/>
                  <a:gd name="T67" fmla="*/ 3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28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4 w 1894"/>
                  <a:gd name="T1" fmla="*/ 0 h 960"/>
                  <a:gd name="T2" fmla="*/ 0 w 1894"/>
                  <a:gd name="T3" fmla="*/ 1 h 960"/>
                  <a:gd name="T4" fmla="*/ 0 w 1894"/>
                  <a:gd name="T5" fmla="*/ 3 h 960"/>
                  <a:gd name="T6" fmla="*/ 18 w 1894"/>
                  <a:gd name="T7" fmla="*/ 12 h 960"/>
                  <a:gd name="T8" fmla="*/ 23 w 1894"/>
                  <a:gd name="T9" fmla="*/ 9 h 960"/>
                  <a:gd name="T10" fmla="*/ 23 w 1894"/>
                  <a:gd name="T11" fmla="*/ 8 h 960"/>
                  <a:gd name="T12" fmla="*/ 18 w 1894"/>
                  <a:gd name="T13" fmla="*/ 10 h 960"/>
                  <a:gd name="T14" fmla="*/ 6 w 1894"/>
                  <a:gd name="T15" fmla="*/ 4 h 960"/>
                  <a:gd name="T16" fmla="*/ 17 w 1894"/>
                  <a:gd name="T17" fmla="*/ 10 h 960"/>
                  <a:gd name="T18" fmla="*/ 18 w 1894"/>
                  <a:gd name="T19" fmla="*/ 11 h 960"/>
                  <a:gd name="T20" fmla="*/ 1 w 1894"/>
                  <a:gd name="T21" fmla="*/ 3 h 960"/>
                  <a:gd name="T22" fmla="*/ 1 w 1894"/>
                  <a:gd name="T23" fmla="*/ 2 h 960"/>
                  <a:gd name="T24" fmla="*/ 4 w 1894"/>
                  <a:gd name="T25" fmla="*/ 1 h 960"/>
                  <a:gd name="T26" fmla="*/ 4 w 1894"/>
                  <a:gd name="T27" fmla="*/ 0 h 960"/>
                  <a:gd name="T28" fmla="*/ 4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29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1 h 584"/>
                  <a:gd name="T2" fmla="*/ 13 w 1584"/>
                  <a:gd name="T3" fmla="*/ 7 h 584"/>
                  <a:gd name="T4" fmla="*/ 20 w 1584"/>
                  <a:gd name="T5" fmla="*/ 5 h 584"/>
                  <a:gd name="T6" fmla="*/ 20 w 1584"/>
                  <a:gd name="T7" fmla="*/ 4 h 584"/>
                  <a:gd name="T8" fmla="*/ 15 w 1584"/>
                  <a:gd name="T9" fmla="*/ 6 h 584"/>
                  <a:gd name="T10" fmla="*/ 15 w 1584"/>
                  <a:gd name="T11" fmla="*/ 4 h 584"/>
                  <a:gd name="T12" fmla="*/ 18 w 1584"/>
                  <a:gd name="T13" fmla="*/ 3 h 584"/>
                  <a:gd name="T14" fmla="*/ 15 w 1584"/>
                  <a:gd name="T15" fmla="*/ 4 h 584"/>
                  <a:gd name="T16" fmla="*/ 15 w 1584"/>
                  <a:gd name="T17" fmla="*/ 2 h 584"/>
                  <a:gd name="T18" fmla="*/ 14 w 1584"/>
                  <a:gd name="T19" fmla="*/ 0 h 584"/>
                  <a:gd name="T20" fmla="*/ 14 w 1584"/>
                  <a:gd name="T21" fmla="*/ 1 h 584"/>
                  <a:gd name="T22" fmla="*/ 14 w 1584"/>
                  <a:gd name="T23" fmla="*/ 2 h 584"/>
                  <a:gd name="T24" fmla="*/ 8 w 1584"/>
                  <a:gd name="T25" fmla="*/ 0 h 584"/>
                  <a:gd name="T26" fmla="*/ 14 w 1584"/>
                  <a:gd name="T27" fmla="*/ 3 h 584"/>
                  <a:gd name="T28" fmla="*/ 15 w 1584"/>
                  <a:gd name="T29" fmla="*/ 4 h 584"/>
                  <a:gd name="T30" fmla="*/ 14 w 1584"/>
                  <a:gd name="T31" fmla="*/ 5 h 584"/>
                  <a:gd name="T32" fmla="*/ 4 w 1584"/>
                  <a:gd name="T33" fmla="*/ 1 h 584"/>
                  <a:gd name="T34" fmla="*/ 14 w 1584"/>
                  <a:gd name="T35" fmla="*/ 6 h 584"/>
                  <a:gd name="T36" fmla="*/ 13 w 1584"/>
                  <a:gd name="T37" fmla="*/ 7 h 584"/>
                  <a:gd name="T38" fmla="*/ 0 w 1584"/>
                  <a:gd name="T39" fmla="*/ 1 h 584"/>
                  <a:gd name="T40" fmla="*/ 0 w 1584"/>
                  <a:gd name="T41" fmla="*/ 1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30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5 h 1460"/>
                  <a:gd name="T2" fmla="*/ 5 w 1109"/>
                  <a:gd name="T3" fmla="*/ 3 h 1460"/>
                  <a:gd name="T4" fmla="*/ 14 w 1109"/>
                  <a:gd name="T5" fmla="*/ 0 h 1460"/>
                  <a:gd name="T6" fmla="*/ 8 w 1109"/>
                  <a:gd name="T7" fmla="*/ 3 h 1460"/>
                  <a:gd name="T8" fmla="*/ 9 w 1109"/>
                  <a:gd name="T9" fmla="*/ 4 h 1460"/>
                  <a:gd name="T10" fmla="*/ 9 w 1109"/>
                  <a:gd name="T11" fmla="*/ 6 h 1460"/>
                  <a:gd name="T12" fmla="*/ 8 w 1109"/>
                  <a:gd name="T13" fmla="*/ 8 h 1460"/>
                  <a:gd name="T14" fmla="*/ 7 w 1109"/>
                  <a:gd name="T15" fmla="*/ 11 h 1460"/>
                  <a:gd name="T16" fmla="*/ 7 w 1109"/>
                  <a:gd name="T17" fmla="*/ 13 h 1460"/>
                  <a:gd name="T18" fmla="*/ 8 w 1109"/>
                  <a:gd name="T19" fmla="*/ 15 h 1460"/>
                  <a:gd name="T20" fmla="*/ 6 w 1109"/>
                  <a:gd name="T21" fmla="*/ 13 h 1460"/>
                  <a:gd name="T22" fmla="*/ 6 w 1109"/>
                  <a:gd name="T23" fmla="*/ 11 h 1460"/>
                  <a:gd name="T24" fmla="*/ 7 w 1109"/>
                  <a:gd name="T25" fmla="*/ 8 h 1460"/>
                  <a:gd name="T26" fmla="*/ 8 w 1109"/>
                  <a:gd name="T27" fmla="*/ 6 h 1460"/>
                  <a:gd name="T28" fmla="*/ 7 w 1109"/>
                  <a:gd name="T29" fmla="*/ 3 h 1460"/>
                  <a:gd name="T30" fmla="*/ 3 w 1109"/>
                  <a:gd name="T31" fmla="*/ 5 h 1460"/>
                  <a:gd name="T32" fmla="*/ 3 w 1109"/>
                  <a:gd name="T33" fmla="*/ 5 h 1460"/>
                  <a:gd name="T34" fmla="*/ 4 w 1109"/>
                  <a:gd name="T35" fmla="*/ 7 h 1460"/>
                  <a:gd name="T36" fmla="*/ 3 w 1109"/>
                  <a:gd name="T37" fmla="*/ 9 h 1460"/>
                  <a:gd name="T38" fmla="*/ 3 w 1109"/>
                  <a:gd name="T39" fmla="*/ 12 h 1460"/>
                  <a:gd name="T40" fmla="*/ 3 w 1109"/>
                  <a:gd name="T41" fmla="*/ 14 h 1460"/>
                  <a:gd name="T42" fmla="*/ 3 w 1109"/>
                  <a:gd name="T43" fmla="*/ 16 h 1460"/>
                  <a:gd name="T44" fmla="*/ 5 w 1109"/>
                  <a:gd name="T45" fmla="*/ 18 h 1460"/>
                  <a:gd name="T46" fmla="*/ 3 w 1109"/>
                  <a:gd name="T47" fmla="*/ 17 h 1460"/>
                  <a:gd name="T48" fmla="*/ 2 w 1109"/>
                  <a:gd name="T49" fmla="*/ 15 h 1460"/>
                  <a:gd name="T50" fmla="*/ 2 w 1109"/>
                  <a:gd name="T51" fmla="*/ 12 h 1460"/>
                  <a:gd name="T52" fmla="*/ 3 w 1109"/>
                  <a:gd name="T53" fmla="*/ 9 h 1460"/>
                  <a:gd name="T54" fmla="*/ 3 w 1109"/>
                  <a:gd name="T55" fmla="*/ 7 h 1460"/>
                  <a:gd name="T56" fmla="*/ 2 w 1109"/>
                  <a:gd name="T57" fmla="*/ 5 h 1460"/>
                  <a:gd name="T58" fmla="*/ 0 w 1109"/>
                  <a:gd name="T59" fmla="*/ 5 h 1460"/>
                  <a:gd name="T60" fmla="*/ 0 w 1109"/>
                  <a:gd name="T61" fmla="*/ 5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31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4 h 344"/>
                  <a:gd name="T2" fmla="*/ 0 w 288"/>
                  <a:gd name="T3" fmla="*/ 2 h 344"/>
                  <a:gd name="T4" fmla="*/ 1 w 288"/>
                  <a:gd name="T5" fmla="*/ 0 h 344"/>
                  <a:gd name="T6" fmla="*/ 2 w 288"/>
                  <a:gd name="T7" fmla="*/ 0 h 344"/>
                  <a:gd name="T8" fmla="*/ 4 w 288"/>
                  <a:gd name="T9" fmla="*/ 1 h 344"/>
                  <a:gd name="T10" fmla="*/ 1 w 288"/>
                  <a:gd name="T11" fmla="*/ 1 h 344"/>
                  <a:gd name="T12" fmla="*/ 1 w 288"/>
                  <a:gd name="T13" fmla="*/ 2 h 344"/>
                  <a:gd name="T14" fmla="*/ 0 w 288"/>
                  <a:gd name="T15" fmla="*/ 4 h 344"/>
                  <a:gd name="T16" fmla="*/ 0 w 288"/>
                  <a:gd name="T17" fmla="*/ 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132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1 w 908"/>
                  <a:gd name="T1" fmla="*/ 12 h 1082"/>
                  <a:gd name="T2" fmla="*/ 7 w 908"/>
                  <a:gd name="T3" fmla="*/ 9 h 1082"/>
                  <a:gd name="T4" fmla="*/ 9 w 908"/>
                  <a:gd name="T5" fmla="*/ 9 h 1082"/>
                  <a:gd name="T6" fmla="*/ 10 w 908"/>
                  <a:gd name="T7" fmla="*/ 8 h 1082"/>
                  <a:gd name="T8" fmla="*/ 11 w 908"/>
                  <a:gd name="T9" fmla="*/ 5 h 1082"/>
                  <a:gd name="T10" fmla="*/ 10 w 908"/>
                  <a:gd name="T11" fmla="*/ 2 h 1082"/>
                  <a:gd name="T12" fmla="*/ 9 w 908"/>
                  <a:gd name="T13" fmla="*/ 1 h 1082"/>
                  <a:gd name="T14" fmla="*/ 6 w 908"/>
                  <a:gd name="T15" fmla="*/ 2 h 1082"/>
                  <a:gd name="T16" fmla="*/ 8 w 908"/>
                  <a:gd name="T17" fmla="*/ 0 h 1082"/>
                  <a:gd name="T18" fmla="*/ 10 w 908"/>
                  <a:gd name="T19" fmla="*/ 0 h 1082"/>
                  <a:gd name="T20" fmla="*/ 11 w 908"/>
                  <a:gd name="T21" fmla="*/ 2 h 1082"/>
                  <a:gd name="T22" fmla="*/ 11 w 908"/>
                  <a:gd name="T23" fmla="*/ 5 h 1082"/>
                  <a:gd name="T24" fmla="*/ 11 w 908"/>
                  <a:gd name="T25" fmla="*/ 7 h 1082"/>
                  <a:gd name="T26" fmla="*/ 10 w 908"/>
                  <a:gd name="T27" fmla="*/ 9 h 1082"/>
                  <a:gd name="T28" fmla="*/ 9 w 908"/>
                  <a:gd name="T29" fmla="*/ 9 h 1082"/>
                  <a:gd name="T30" fmla="*/ 7 w 908"/>
                  <a:gd name="T31" fmla="*/ 9 h 1082"/>
                  <a:gd name="T32" fmla="*/ 0 w 908"/>
                  <a:gd name="T33" fmla="*/ 13 h 1082"/>
                  <a:gd name="T34" fmla="*/ 1 w 908"/>
                  <a:gd name="T35" fmla="*/ 12 h 1082"/>
                  <a:gd name="T36" fmla="*/ 1 w 908"/>
                  <a:gd name="T37" fmla="*/ 12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33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1 w 3257"/>
                  <a:gd name="T1" fmla="*/ 0 h 1259"/>
                  <a:gd name="T2" fmla="*/ 0 w 3257"/>
                  <a:gd name="T3" fmla="*/ 1 h 1259"/>
                  <a:gd name="T4" fmla="*/ 0 w 3257"/>
                  <a:gd name="T5" fmla="*/ 4 h 1259"/>
                  <a:gd name="T6" fmla="*/ 1 w 3257"/>
                  <a:gd name="T7" fmla="*/ 6 h 1259"/>
                  <a:gd name="T8" fmla="*/ 2 w 3257"/>
                  <a:gd name="T9" fmla="*/ 6 h 1259"/>
                  <a:gd name="T10" fmla="*/ 4 w 3257"/>
                  <a:gd name="T11" fmla="*/ 8 h 1259"/>
                  <a:gd name="T12" fmla="*/ 9 w 3257"/>
                  <a:gd name="T13" fmla="*/ 11 h 1259"/>
                  <a:gd name="T14" fmla="*/ 11 w 3257"/>
                  <a:gd name="T15" fmla="*/ 12 h 1259"/>
                  <a:gd name="T16" fmla="*/ 12 w 3257"/>
                  <a:gd name="T17" fmla="*/ 12 h 1259"/>
                  <a:gd name="T18" fmla="*/ 13 w 3257"/>
                  <a:gd name="T19" fmla="*/ 13 h 1259"/>
                  <a:gd name="T20" fmla="*/ 16 w 3257"/>
                  <a:gd name="T21" fmla="*/ 15 h 1259"/>
                  <a:gd name="T22" fmla="*/ 18 w 3257"/>
                  <a:gd name="T23" fmla="*/ 16 h 1259"/>
                  <a:gd name="T24" fmla="*/ 40 w 3257"/>
                  <a:gd name="T25" fmla="*/ 9 h 1259"/>
                  <a:gd name="T26" fmla="*/ 40 w 3257"/>
                  <a:gd name="T27" fmla="*/ 7 h 1259"/>
                  <a:gd name="T28" fmla="*/ 34 w 3257"/>
                  <a:gd name="T29" fmla="*/ 5 h 1259"/>
                  <a:gd name="T30" fmla="*/ 40 w 3257"/>
                  <a:gd name="T31" fmla="*/ 8 h 1259"/>
                  <a:gd name="T32" fmla="*/ 18 w 3257"/>
                  <a:gd name="T33" fmla="*/ 15 h 1259"/>
                  <a:gd name="T34" fmla="*/ 16 w 3257"/>
                  <a:gd name="T35" fmla="*/ 13 h 1259"/>
                  <a:gd name="T36" fmla="*/ 16 w 3257"/>
                  <a:gd name="T37" fmla="*/ 12 h 1259"/>
                  <a:gd name="T38" fmla="*/ 16 w 3257"/>
                  <a:gd name="T39" fmla="*/ 8 h 1259"/>
                  <a:gd name="T40" fmla="*/ 15 w 3257"/>
                  <a:gd name="T41" fmla="*/ 10 h 1259"/>
                  <a:gd name="T42" fmla="*/ 15 w 3257"/>
                  <a:gd name="T43" fmla="*/ 12 h 1259"/>
                  <a:gd name="T44" fmla="*/ 16 w 3257"/>
                  <a:gd name="T45" fmla="*/ 14 h 1259"/>
                  <a:gd name="T46" fmla="*/ 16 w 3257"/>
                  <a:gd name="T47" fmla="*/ 15 h 1259"/>
                  <a:gd name="T48" fmla="*/ 13 w 3257"/>
                  <a:gd name="T49" fmla="*/ 13 h 1259"/>
                  <a:gd name="T50" fmla="*/ 13 w 3257"/>
                  <a:gd name="T51" fmla="*/ 11 h 1259"/>
                  <a:gd name="T52" fmla="*/ 12 w 3257"/>
                  <a:gd name="T53" fmla="*/ 9 h 1259"/>
                  <a:gd name="T54" fmla="*/ 13 w 3257"/>
                  <a:gd name="T55" fmla="*/ 8 h 1259"/>
                  <a:gd name="T56" fmla="*/ 12 w 3257"/>
                  <a:gd name="T57" fmla="*/ 9 h 1259"/>
                  <a:gd name="T58" fmla="*/ 12 w 3257"/>
                  <a:gd name="T59" fmla="*/ 10 h 1259"/>
                  <a:gd name="T60" fmla="*/ 12 w 3257"/>
                  <a:gd name="T61" fmla="*/ 11 h 1259"/>
                  <a:gd name="T62" fmla="*/ 10 w 3257"/>
                  <a:gd name="T63" fmla="*/ 11 h 1259"/>
                  <a:gd name="T64" fmla="*/ 10 w 3257"/>
                  <a:gd name="T65" fmla="*/ 9 h 1259"/>
                  <a:gd name="T66" fmla="*/ 11 w 3257"/>
                  <a:gd name="T67" fmla="*/ 6 h 1259"/>
                  <a:gd name="T68" fmla="*/ 10 w 3257"/>
                  <a:gd name="T69" fmla="*/ 7 h 1259"/>
                  <a:gd name="T70" fmla="*/ 10 w 3257"/>
                  <a:gd name="T71" fmla="*/ 9 h 1259"/>
                  <a:gd name="T72" fmla="*/ 10 w 3257"/>
                  <a:gd name="T73" fmla="*/ 11 h 1259"/>
                  <a:gd name="T74" fmla="*/ 2 w 3257"/>
                  <a:gd name="T75" fmla="*/ 5 h 1259"/>
                  <a:gd name="T76" fmla="*/ 2 w 3257"/>
                  <a:gd name="T77" fmla="*/ 4 h 1259"/>
                  <a:gd name="T78" fmla="*/ 2 w 3257"/>
                  <a:gd name="T79" fmla="*/ 3 h 1259"/>
                  <a:gd name="T80" fmla="*/ 2 w 3257"/>
                  <a:gd name="T81" fmla="*/ 4 h 1259"/>
                  <a:gd name="T82" fmla="*/ 1 w 3257"/>
                  <a:gd name="T83" fmla="*/ 5 h 1259"/>
                  <a:gd name="T84" fmla="*/ 1 w 3257"/>
                  <a:gd name="T85" fmla="*/ 3 h 1259"/>
                  <a:gd name="T86" fmla="*/ 1 w 3257"/>
                  <a:gd name="T87" fmla="*/ 1 h 1259"/>
                  <a:gd name="T88" fmla="*/ 2 w 3257"/>
                  <a:gd name="T89" fmla="*/ 1 h 1259"/>
                  <a:gd name="T90" fmla="*/ 1 w 3257"/>
                  <a:gd name="T91" fmla="*/ 0 h 1259"/>
                  <a:gd name="T92" fmla="*/ 1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34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2 w 300"/>
                  <a:gd name="T1" fmla="*/ 0 h 454"/>
                  <a:gd name="T2" fmla="*/ 1 w 300"/>
                  <a:gd name="T3" fmla="*/ 1 h 454"/>
                  <a:gd name="T4" fmla="*/ 1 w 300"/>
                  <a:gd name="T5" fmla="*/ 2 h 454"/>
                  <a:gd name="T6" fmla="*/ 0 w 300"/>
                  <a:gd name="T7" fmla="*/ 4 h 454"/>
                  <a:gd name="T8" fmla="*/ 1 w 300"/>
                  <a:gd name="T9" fmla="*/ 6 h 454"/>
                  <a:gd name="T10" fmla="*/ 4 w 300"/>
                  <a:gd name="T11" fmla="*/ 5 h 454"/>
                  <a:gd name="T12" fmla="*/ 3 w 300"/>
                  <a:gd name="T13" fmla="*/ 4 h 454"/>
                  <a:gd name="T14" fmla="*/ 1 w 300"/>
                  <a:gd name="T15" fmla="*/ 4 h 454"/>
                  <a:gd name="T16" fmla="*/ 1 w 300"/>
                  <a:gd name="T17" fmla="*/ 2 h 454"/>
                  <a:gd name="T18" fmla="*/ 2 w 300"/>
                  <a:gd name="T19" fmla="*/ 2 h 454"/>
                  <a:gd name="T20" fmla="*/ 2 w 300"/>
                  <a:gd name="T21" fmla="*/ 0 h 454"/>
                  <a:gd name="T22" fmla="*/ 2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35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1 h 161"/>
                  <a:gd name="T2" fmla="*/ 6 w 470"/>
                  <a:gd name="T3" fmla="*/ 0 h 161"/>
                  <a:gd name="T4" fmla="*/ 0 w 470"/>
                  <a:gd name="T5" fmla="*/ 2 h 161"/>
                  <a:gd name="T6" fmla="*/ 0 w 470"/>
                  <a:gd name="T7" fmla="*/ 1 h 161"/>
                  <a:gd name="T8" fmla="*/ 0 w 470"/>
                  <a:gd name="T9" fmla="*/ 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3 w 3052"/>
                  <a:gd name="T1" fmla="*/ 0 h 1482"/>
                  <a:gd name="T2" fmla="*/ 0 w 3052"/>
                  <a:gd name="T3" fmla="*/ 0 h 1482"/>
                  <a:gd name="T4" fmla="*/ 0 w 3052"/>
                  <a:gd name="T5" fmla="*/ 2 h 1482"/>
                  <a:gd name="T6" fmla="*/ 10 w 3052"/>
                  <a:gd name="T7" fmla="*/ 17 h 1482"/>
                  <a:gd name="T8" fmla="*/ 35 w 3052"/>
                  <a:gd name="T9" fmla="*/ 14 h 1482"/>
                  <a:gd name="T10" fmla="*/ 36 w 3052"/>
                  <a:gd name="T11" fmla="*/ 14 h 1482"/>
                  <a:gd name="T12" fmla="*/ 36 w 3052"/>
                  <a:gd name="T13" fmla="*/ 15 h 1482"/>
                  <a:gd name="T14" fmla="*/ 36 w 3052"/>
                  <a:gd name="T15" fmla="*/ 18 h 1482"/>
                  <a:gd name="T16" fmla="*/ 32 w 3052"/>
                  <a:gd name="T17" fmla="*/ 18 h 1482"/>
                  <a:gd name="T18" fmla="*/ 36 w 3052"/>
                  <a:gd name="T19" fmla="*/ 18 h 1482"/>
                  <a:gd name="T20" fmla="*/ 38 w 3052"/>
                  <a:gd name="T21" fmla="*/ 16 h 1482"/>
                  <a:gd name="T22" fmla="*/ 38 w 3052"/>
                  <a:gd name="T23" fmla="*/ 13 h 1482"/>
                  <a:gd name="T24" fmla="*/ 37 w 3052"/>
                  <a:gd name="T25" fmla="*/ 12 h 1482"/>
                  <a:gd name="T26" fmla="*/ 32 w 3052"/>
                  <a:gd name="T27" fmla="*/ 13 h 1482"/>
                  <a:gd name="T28" fmla="*/ 32 w 3052"/>
                  <a:gd name="T29" fmla="*/ 13 h 1482"/>
                  <a:gd name="T30" fmla="*/ 31 w 3052"/>
                  <a:gd name="T31" fmla="*/ 13 h 1482"/>
                  <a:gd name="T32" fmla="*/ 11 w 3052"/>
                  <a:gd name="T33" fmla="*/ 15 h 1482"/>
                  <a:gd name="T34" fmla="*/ 5 w 3052"/>
                  <a:gd name="T35" fmla="*/ 7 h 1482"/>
                  <a:gd name="T36" fmla="*/ 10 w 3052"/>
                  <a:gd name="T37" fmla="*/ 15 h 1482"/>
                  <a:gd name="T38" fmla="*/ 10 w 3052"/>
                  <a:gd name="T39" fmla="*/ 16 h 1482"/>
                  <a:gd name="T40" fmla="*/ 0 w 3052"/>
                  <a:gd name="T41" fmla="*/ 1 h 1482"/>
                  <a:gd name="T42" fmla="*/ 3 w 3052"/>
                  <a:gd name="T43" fmla="*/ 0 h 1482"/>
                  <a:gd name="T44" fmla="*/ 3 w 3052"/>
                  <a:gd name="T45" fmla="*/ 0 h 1482"/>
                  <a:gd name="T46" fmla="*/ 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1 w 547"/>
                  <a:gd name="T1" fmla="*/ 0 h 1281"/>
                  <a:gd name="T2" fmla="*/ 1 w 547"/>
                  <a:gd name="T3" fmla="*/ 1 h 1281"/>
                  <a:gd name="T4" fmla="*/ 1 w 547"/>
                  <a:gd name="T5" fmla="*/ 2 h 1281"/>
                  <a:gd name="T6" fmla="*/ 0 w 547"/>
                  <a:gd name="T7" fmla="*/ 3 h 1281"/>
                  <a:gd name="T8" fmla="*/ 0 w 547"/>
                  <a:gd name="T9" fmla="*/ 3 h 1281"/>
                  <a:gd name="T10" fmla="*/ 2 w 547"/>
                  <a:gd name="T11" fmla="*/ 7 h 1281"/>
                  <a:gd name="T12" fmla="*/ 7 w 547"/>
                  <a:gd name="T13" fmla="*/ 16 h 1281"/>
                  <a:gd name="T14" fmla="*/ 3 w 547"/>
                  <a:gd name="T15" fmla="*/ 7 h 1281"/>
                  <a:gd name="T16" fmla="*/ 1 w 547"/>
                  <a:gd name="T17" fmla="*/ 3 h 1281"/>
                  <a:gd name="T18" fmla="*/ 3 w 547"/>
                  <a:gd name="T19" fmla="*/ 6 h 1281"/>
                  <a:gd name="T20" fmla="*/ 1 w 547"/>
                  <a:gd name="T21" fmla="*/ 2 h 1281"/>
                  <a:gd name="T22" fmla="*/ 2 w 547"/>
                  <a:gd name="T23" fmla="*/ 1 h 1281"/>
                  <a:gd name="T24" fmla="*/ 1 w 547"/>
                  <a:gd name="T25" fmla="*/ 0 h 1281"/>
                  <a:gd name="T26" fmla="*/ 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3 w 3277"/>
                  <a:gd name="T1" fmla="*/ 0 h 1467"/>
                  <a:gd name="T2" fmla="*/ 1 w 3277"/>
                  <a:gd name="T3" fmla="*/ 1 h 1467"/>
                  <a:gd name="T4" fmla="*/ 0 w 3277"/>
                  <a:gd name="T5" fmla="*/ 1 h 1467"/>
                  <a:gd name="T6" fmla="*/ 0 w 3277"/>
                  <a:gd name="T7" fmla="*/ 2 h 1467"/>
                  <a:gd name="T8" fmla="*/ 5 w 3277"/>
                  <a:gd name="T9" fmla="*/ 12 h 1467"/>
                  <a:gd name="T10" fmla="*/ 8 w 3277"/>
                  <a:gd name="T11" fmla="*/ 18 h 1467"/>
                  <a:gd name="T12" fmla="*/ 31 w 3277"/>
                  <a:gd name="T13" fmla="*/ 15 h 1467"/>
                  <a:gd name="T14" fmla="*/ 32 w 3277"/>
                  <a:gd name="T15" fmla="*/ 15 h 1467"/>
                  <a:gd name="T16" fmla="*/ 33 w 3277"/>
                  <a:gd name="T17" fmla="*/ 15 h 1467"/>
                  <a:gd name="T18" fmla="*/ 38 w 3277"/>
                  <a:gd name="T19" fmla="*/ 15 h 1467"/>
                  <a:gd name="T20" fmla="*/ 39 w 3277"/>
                  <a:gd name="T21" fmla="*/ 13 h 1467"/>
                  <a:gd name="T22" fmla="*/ 40 w 3277"/>
                  <a:gd name="T23" fmla="*/ 9 h 1467"/>
                  <a:gd name="T24" fmla="*/ 40 w 3277"/>
                  <a:gd name="T25" fmla="*/ 6 h 1467"/>
                  <a:gd name="T26" fmla="*/ 37 w 3277"/>
                  <a:gd name="T27" fmla="*/ 3 h 1467"/>
                  <a:gd name="T28" fmla="*/ 31 w 3277"/>
                  <a:gd name="T29" fmla="*/ 4 h 1467"/>
                  <a:gd name="T30" fmla="*/ 36 w 3277"/>
                  <a:gd name="T31" fmla="*/ 5 h 1467"/>
                  <a:gd name="T32" fmla="*/ 38 w 3277"/>
                  <a:gd name="T33" fmla="*/ 6 h 1467"/>
                  <a:gd name="T34" fmla="*/ 39 w 3277"/>
                  <a:gd name="T35" fmla="*/ 8 h 1467"/>
                  <a:gd name="T36" fmla="*/ 40 w 3277"/>
                  <a:gd name="T37" fmla="*/ 10 h 1467"/>
                  <a:gd name="T38" fmla="*/ 39 w 3277"/>
                  <a:gd name="T39" fmla="*/ 13 h 1467"/>
                  <a:gd name="T40" fmla="*/ 38 w 3277"/>
                  <a:gd name="T41" fmla="*/ 14 h 1467"/>
                  <a:gd name="T42" fmla="*/ 34 w 3277"/>
                  <a:gd name="T43" fmla="*/ 14 h 1467"/>
                  <a:gd name="T44" fmla="*/ 33 w 3277"/>
                  <a:gd name="T45" fmla="*/ 14 h 1467"/>
                  <a:gd name="T46" fmla="*/ 31 w 3277"/>
                  <a:gd name="T47" fmla="*/ 15 h 1467"/>
                  <a:gd name="T48" fmla="*/ 8 w 3277"/>
                  <a:gd name="T49" fmla="*/ 17 h 1467"/>
                  <a:gd name="T50" fmla="*/ 1 w 3277"/>
                  <a:gd name="T51" fmla="*/ 1 h 1467"/>
                  <a:gd name="T52" fmla="*/ 3 w 3277"/>
                  <a:gd name="T53" fmla="*/ 1 h 1467"/>
                  <a:gd name="T54" fmla="*/ 3 w 3277"/>
                  <a:gd name="T55" fmla="*/ 0 h 1467"/>
                  <a:gd name="T56" fmla="*/ 3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6 h 489"/>
                  <a:gd name="T2" fmla="*/ 2 w 1656"/>
                  <a:gd name="T3" fmla="*/ 5 h 489"/>
                  <a:gd name="T4" fmla="*/ 2 w 1656"/>
                  <a:gd name="T5" fmla="*/ 3 h 489"/>
                  <a:gd name="T6" fmla="*/ 2 w 1656"/>
                  <a:gd name="T7" fmla="*/ 2 h 489"/>
                  <a:gd name="T8" fmla="*/ 15 w 1656"/>
                  <a:gd name="T9" fmla="*/ 0 h 489"/>
                  <a:gd name="T10" fmla="*/ 4 w 1656"/>
                  <a:gd name="T11" fmla="*/ 2 h 489"/>
                  <a:gd name="T12" fmla="*/ 3 w 1656"/>
                  <a:gd name="T13" fmla="*/ 3 h 489"/>
                  <a:gd name="T14" fmla="*/ 13 w 1656"/>
                  <a:gd name="T15" fmla="*/ 3 h 489"/>
                  <a:gd name="T16" fmla="*/ 3 w 1656"/>
                  <a:gd name="T17" fmla="*/ 4 h 489"/>
                  <a:gd name="T18" fmla="*/ 2 w 1656"/>
                  <a:gd name="T19" fmla="*/ 5 h 489"/>
                  <a:gd name="T20" fmla="*/ 2 w 1656"/>
                  <a:gd name="T21" fmla="*/ 5 h 489"/>
                  <a:gd name="T22" fmla="*/ 20 w 1656"/>
                  <a:gd name="T23" fmla="*/ 4 h 489"/>
                  <a:gd name="T24" fmla="*/ 0 w 1656"/>
                  <a:gd name="T25" fmla="*/ 6 h 489"/>
                  <a:gd name="T26" fmla="*/ 0 w 1656"/>
                  <a:gd name="T27" fmla="*/ 6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4 w 759"/>
                  <a:gd name="T1" fmla="*/ 0 h 332"/>
                  <a:gd name="T2" fmla="*/ 0 w 759"/>
                  <a:gd name="T3" fmla="*/ 0 h 332"/>
                  <a:gd name="T4" fmla="*/ 3 w 759"/>
                  <a:gd name="T5" fmla="*/ 4 h 332"/>
                  <a:gd name="T6" fmla="*/ 9 w 759"/>
                  <a:gd name="T7" fmla="*/ 4 h 332"/>
                  <a:gd name="T8" fmla="*/ 9 w 759"/>
                  <a:gd name="T9" fmla="*/ 3 h 332"/>
                  <a:gd name="T10" fmla="*/ 3 w 759"/>
                  <a:gd name="T11" fmla="*/ 3 h 332"/>
                  <a:gd name="T12" fmla="*/ 2 w 759"/>
                  <a:gd name="T13" fmla="*/ 1 h 332"/>
                  <a:gd name="T14" fmla="*/ 4 w 759"/>
                  <a:gd name="T15" fmla="*/ 0 h 332"/>
                  <a:gd name="T16" fmla="*/ 4 w 759"/>
                  <a:gd name="T17" fmla="*/ 0 h 332"/>
                  <a:gd name="T18" fmla="*/ 4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1 h 84"/>
                  <a:gd name="T2" fmla="*/ 1 w 657"/>
                  <a:gd name="T3" fmla="*/ 1 h 84"/>
                  <a:gd name="T4" fmla="*/ 4 w 657"/>
                  <a:gd name="T5" fmla="*/ 1 h 84"/>
                  <a:gd name="T6" fmla="*/ 7 w 657"/>
                  <a:gd name="T7" fmla="*/ 0 h 84"/>
                  <a:gd name="T8" fmla="*/ 8 w 657"/>
                  <a:gd name="T9" fmla="*/ 0 h 84"/>
                  <a:gd name="T10" fmla="*/ 2 w 657"/>
                  <a:gd name="T11" fmla="*/ 0 h 84"/>
                  <a:gd name="T12" fmla="*/ 0 w 657"/>
                  <a:gd name="T13" fmla="*/ 1 h 84"/>
                  <a:gd name="T14" fmla="*/ 0 w 657"/>
                  <a:gd name="T15" fmla="*/ 1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23 w 1825"/>
                  <a:gd name="T1" fmla="*/ 1 h 451"/>
                  <a:gd name="T2" fmla="*/ 19 w 1825"/>
                  <a:gd name="T3" fmla="*/ 1 h 451"/>
                  <a:gd name="T4" fmla="*/ 18 w 1825"/>
                  <a:gd name="T5" fmla="*/ 0 h 451"/>
                  <a:gd name="T6" fmla="*/ 17 w 1825"/>
                  <a:gd name="T7" fmla="*/ 0 h 451"/>
                  <a:gd name="T8" fmla="*/ 0 w 1825"/>
                  <a:gd name="T9" fmla="*/ 4 h 451"/>
                  <a:gd name="T10" fmla="*/ 6 w 1825"/>
                  <a:gd name="T11" fmla="*/ 6 h 451"/>
                  <a:gd name="T12" fmla="*/ 20 w 1825"/>
                  <a:gd name="T13" fmla="*/ 2 h 451"/>
                  <a:gd name="T14" fmla="*/ 5 w 1825"/>
                  <a:gd name="T15" fmla="*/ 5 h 451"/>
                  <a:gd name="T16" fmla="*/ 4 w 1825"/>
                  <a:gd name="T17" fmla="*/ 4 h 451"/>
                  <a:gd name="T18" fmla="*/ 17 w 1825"/>
                  <a:gd name="T19" fmla="*/ 1 h 451"/>
                  <a:gd name="T20" fmla="*/ 18 w 1825"/>
                  <a:gd name="T21" fmla="*/ 1 h 451"/>
                  <a:gd name="T22" fmla="*/ 23 w 1825"/>
                  <a:gd name="T23" fmla="*/ 1 h 451"/>
                  <a:gd name="T24" fmla="*/ 23 w 1825"/>
                  <a:gd name="T25" fmla="*/ 1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5 h 382"/>
                  <a:gd name="T2" fmla="*/ 3 w 945"/>
                  <a:gd name="T3" fmla="*/ 1 h 382"/>
                  <a:gd name="T4" fmla="*/ 8 w 945"/>
                  <a:gd name="T5" fmla="*/ 0 h 382"/>
                  <a:gd name="T6" fmla="*/ 12 w 945"/>
                  <a:gd name="T7" fmla="*/ 1 h 382"/>
                  <a:gd name="T8" fmla="*/ 0 w 945"/>
                  <a:gd name="T9" fmla="*/ 5 h 382"/>
                  <a:gd name="T10" fmla="*/ 0 w 945"/>
                  <a:gd name="T11" fmla="*/ 5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12 w 1682"/>
                  <a:gd name="T1" fmla="*/ 0 h 1174"/>
                  <a:gd name="T2" fmla="*/ 20 w 1682"/>
                  <a:gd name="T3" fmla="*/ 2 h 1174"/>
                  <a:gd name="T4" fmla="*/ 21 w 1682"/>
                  <a:gd name="T5" fmla="*/ 4 h 1174"/>
                  <a:gd name="T6" fmla="*/ 17 w 1682"/>
                  <a:gd name="T7" fmla="*/ 5 h 1174"/>
                  <a:gd name="T8" fmla="*/ 16 w 1682"/>
                  <a:gd name="T9" fmla="*/ 6 h 1174"/>
                  <a:gd name="T10" fmla="*/ 16 w 1682"/>
                  <a:gd name="T11" fmla="*/ 7 h 1174"/>
                  <a:gd name="T12" fmla="*/ 17 w 1682"/>
                  <a:gd name="T13" fmla="*/ 8 h 1174"/>
                  <a:gd name="T14" fmla="*/ 18 w 1682"/>
                  <a:gd name="T15" fmla="*/ 9 h 1174"/>
                  <a:gd name="T16" fmla="*/ 0 w 1682"/>
                  <a:gd name="T17" fmla="*/ 14 h 1174"/>
                  <a:gd name="T18" fmla="*/ 17 w 1682"/>
                  <a:gd name="T19" fmla="*/ 9 h 1174"/>
                  <a:gd name="T20" fmla="*/ 16 w 1682"/>
                  <a:gd name="T21" fmla="*/ 8 h 1174"/>
                  <a:gd name="T22" fmla="*/ 10 w 1682"/>
                  <a:gd name="T23" fmla="*/ 9 h 1174"/>
                  <a:gd name="T24" fmla="*/ 15 w 1682"/>
                  <a:gd name="T25" fmla="*/ 7 h 1174"/>
                  <a:gd name="T26" fmla="*/ 15 w 1682"/>
                  <a:gd name="T27" fmla="*/ 6 h 1174"/>
                  <a:gd name="T28" fmla="*/ 5 w 1682"/>
                  <a:gd name="T29" fmla="*/ 8 h 1174"/>
                  <a:gd name="T30" fmla="*/ 4 w 1682"/>
                  <a:gd name="T31" fmla="*/ 7 h 1174"/>
                  <a:gd name="T32" fmla="*/ 20 w 1682"/>
                  <a:gd name="T33" fmla="*/ 3 h 1174"/>
                  <a:gd name="T34" fmla="*/ 12 w 1682"/>
                  <a:gd name="T35" fmla="*/ 1 h 1174"/>
                  <a:gd name="T36" fmla="*/ 6 w 1682"/>
                  <a:gd name="T37" fmla="*/ 3 h 1174"/>
                  <a:gd name="T38" fmla="*/ 12 w 1682"/>
                  <a:gd name="T39" fmla="*/ 0 h 1174"/>
                  <a:gd name="T40" fmla="*/ 12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2 w 297"/>
                  <a:gd name="T1" fmla="*/ 0 h 141"/>
                  <a:gd name="T2" fmla="*/ 4 w 297"/>
                  <a:gd name="T3" fmla="*/ 1 h 141"/>
                  <a:gd name="T4" fmla="*/ 0 w 297"/>
                  <a:gd name="T5" fmla="*/ 2 h 141"/>
                  <a:gd name="T6" fmla="*/ 2 w 297"/>
                  <a:gd name="T7" fmla="*/ 1 h 141"/>
                  <a:gd name="T8" fmla="*/ 2 w 297"/>
                  <a:gd name="T9" fmla="*/ 0 h 141"/>
                  <a:gd name="T10" fmla="*/ 2 w 297"/>
                  <a:gd name="T11" fmla="*/ 0 h 141"/>
                  <a:gd name="T12" fmla="*/ 2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" name="Group 146"/>
            <p:cNvGrpSpPr>
              <a:grpSpLocks/>
            </p:cNvGrpSpPr>
            <p:nvPr/>
          </p:nvGrpSpPr>
          <p:grpSpPr bwMode="auto">
            <a:xfrm>
              <a:off x="2160" y="3022"/>
              <a:ext cx="1207" cy="791"/>
              <a:chOff x="2880" y="2118"/>
              <a:chExt cx="1207" cy="1073"/>
            </a:xfrm>
          </p:grpSpPr>
          <p:sp>
            <p:nvSpPr>
              <p:cNvPr id="100" name="Freeform 147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1 w 2566"/>
                  <a:gd name="T1" fmla="*/ 0 h 2741"/>
                  <a:gd name="T2" fmla="*/ 1 w 2566"/>
                  <a:gd name="T3" fmla="*/ 4 h 2741"/>
                  <a:gd name="T4" fmla="*/ 0 w 2566"/>
                  <a:gd name="T5" fmla="*/ 7 h 2741"/>
                  <a:gd name="T6" fmla="*/ 4 w 2566"/>
                  <a:gd name="T7" fmla="*/ 10 h 2741"/>
                  <a:gd name="T8" fmla="*/ 0 w 2566"/>
                  <a:gd name="T9" fmla="*/ 20 h 2741"/>
                  <a:gd name="T10" fmla="*/ 7 w 2566"/>
                  <a:gd name="T11" fmla="*/ 34 h 2741"/>
                  <a:gd name="T12" fmla="*/ 22 w 2566"/>
                  <a:gd name="T13" fmla="*/ 32 h 2741"/>
                  <a:gd name="T14" fmla="*/ 32 w 2566"/>
                  <a:gd name="T15" fmla="*/ 23 h 2741"/>
                  <a:gd name="T16" fmla="*/ 22 w 2566"/>
                  <a:gd name="T17" fmla="*/ 3 h 2741"/>
                  <a:gd name="T18" fmla="*/ 1 w 2566"/>
                  <a:gd name="T19" fmla="*/ 0 h 2741"/>
                  <a:gd name="T20" fmla="*/ 1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148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4 w 582"/>
                  <a:gd name="T1" fmla="*/ 0 h 978"/>
                  <a:gd name="T2" fmla="*/ 0 w 582"/>
                  <a:gd name="T3" fmla="*/ 1 h 978"/>
                  <a:gd name="T4" fmla="*/ 0 w 582"/>
                  <a:gd name="T5" fmla="*/ 2 h 978"/>
                  <a:gd name="T6" fmla="*/ 7 w 582"/>
                  <a:gd name="T7" fmla="*/ 12 h 978"/>
                  <a:gd name="T8" fmla="*/ 4 w 582"/>
                  <a:gd name="T9" fmla="*/ 2 h 978"/>
                  <a:gd name="T10" fmla="*/ 4 w 582"/>
                  <a:gd name="T11" fmla="*/ 0 h 978"/>
                  <a:gd name="T12" fmla="*/ 4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49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3 w 1445"/>
                  <a:gd name="T1" fmla="*/ 0 h 1374"/>
                  <a:gd name="T2" fmla="*/ 0 w 1445"/>
                  <a:gd name="T3" fmla="*/ 1 h 1374"/>
                  <a:gd name="T4" fmla="*/ 8 w 1445"/>
                  <a:gd name="T5" fmla="*/ 17 h 1374"/>
                  <a:gd name="T6" fmla="*/ 18 w 1445"/>
                  <a:gd name="T7" fmla="*/ 16 h 1374"/>
                  <a:gd name="T8" fmla="*/ 9 w 1445"/>
                  <a:gd name="T9" fmla="*/ 15 h 1374"/>
                  <a:gd name="T10" fmla="*/ 3 w 1445"/>
                  <a:gd name="T11" fmla="*/ 2 h 1374"/>
                  <a:gd name="T12" fmla="*/ 3 w 1445"/>
                  <a:gd name="T13" fmla="*/ 0 h 1374"/>
                  <a:gd name="T14" fmla="*/ 3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150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8 w 1694"/>
                  <a:gd name="T1" fmla="*/ 0 h 855"/>
                  <a:gd name="T2" fmla="*/ 0 w 1694"/>
                  <a:gd name="T3" fmla="*/ 3 h 855"/>
                  <a:gd name="T4" fmla="*/ 0 w 1694"/>
                  <a:gd name="T5" fmla="*/ 4 h 855"/>
                  <a:gd name="T6" fmla="*/ 17 w 1694"/>
                  <a:gd name="T7" fmla="*/ 11 h 855"/>
                  <a:gd name="T8" fmla="*/ 21 w 1694"/>
                  <a:gd name="T9" fmla="*/ 9 h 855"/>
                  <a:gd name="T10" fmla="*/ 10 w 1694"/>
                  <a:gd name="T11" fmla="*/ 6 h 855"/>
                  <a:gd name="T12" fmla="*/ 19 w 1694"/>
                  <a:gd name="T13" fmla="*/ 1 h 855"/>
                  <a:gd name="T14" fmla="*/ 18 w 1694"/>
                  <a:gd name="T15" fmla="*/ 0 h 855"/>
                  <a:gd name="T16" fmla="*/ 18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51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3 w 1806"/>
                  <a:gd name="T1" fmla="*/ 0 h 816"/>
                  <a:gd name="T2" fmla="*/ 0 w 1806"/>
                  <a:gd name="T3" fmla="*/ 1 h 816"/>
                  <a:gd name="T4" fmla="*/ 0 w 1806"/>
                  <a:gd name="T5" fmla="*/ 2 h 816"/>
                  <a:gd name="T6" fmla="*/ 17 w 1806"/>
                  <a:gd name="T7" fmla="*/ 10 h 816"/>
                  <a:gd name="T8" fmla="*/ 22 w 1806"/>
                  <a:gd name="T9" fmla="*/ 8 h 816"/>
                  <a:gd name="T10" fmla="*/ 22 w 1806"/>
                  <a:gd name="T11" fmla="*/ 7 h 816"/>
                  <a:gd name="T12" fmla="*/ 19 w 1806"/>
                  <a:gd name="T13" fmla="*/ 7 h 816"/>
                  <a:gd name="T14" fmla="*/ 17 w 1806"/>
                  <a:gd name="T15" fmla="*/ 8 h 816"/>
                  <a:gd name="T16" fmla="*/ 3 w 1806"/>
                  <a:gd name="T17" fmla="*/ 2 h 816"/>
                  <a:gd name="T18" fmla="*/ 3 w 1806"/>
                  <a:gd name="T19" fmla="*/ 0 h 816"/>
                  <a:gd name="T20" fmla="*/ 3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152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1 h 1080"/>
                  <a:gd name="T2" fmla="*/ 0 w 1360"/>
                  <a:gd name="T3" fmla="*/ 2 h 1080"/>
                  <a:gd name="T4" fmla="*/ 0 w 1360"/>
                  <a:gd name="T5" fmla="*/ 4 h 1080"/>
                  <a:gd name="T6" fmla="*/ 1 w 1360"/>
                  <a:gd name="T7" fmla="*/ 5 h 1080"/>
                  <a:gd name="T8" fmla="*/ 3 w 1360"/>
                  <a:gd name="T9" fmla="*/ 5 h 1080"/>
                  <a:gd name="T10" fmla="*/ 10 w 1360"/>
                  <a:gd name="T11" fmla="*/ 10 h 1080"/>
                  <a:gd name="T12" fmla="*/ 13 w 1360"/>
                  <a:gd name="T13" fmla="*/ 13 h 1080"/>
                  <a:gd name="T14" fmla="*/ 15 w 1360"/>
                  <a:gd name="T15" fmla="*/ 13 h 1080"/>
                  <a:gd name="T16" fmla="*/ 15 w 1360"/>
                  <a:gd name="T17" fmla="*/ 10 h 1080"/>
                  <a:gd name="T18" fmla="*/ 17 w 1360"/>
                  <a:gd name="T19" fmla="*/ 6 h 1080"/>
                  <a:gd name="T20" fmla="*/ 13 w 1360"/>
                  <a:gd name="T21" fmla="*/ 6 h 1080"/>
                  <a:gd name="T22" fmla="*/ 1 w 1360"/>
                  <a:gd name="T23" fmla="*/ 0 h 1080"/>
                  <a:gd name="T24" fmla="*/ 0 w 1360"/>
                  <a:gd name="T25" fmla="*/ 1 h 1080"/>
                  <a:gd name="T26" fmla="*/ 0 w 1360"/>
                  <a:gd name="T27" fmla="*/ 1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153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4 h 390"/>
                  <a:gd name="T2" fmla="*/ 1 w 1646"/>
                  <a:gd name="T3" fmla="*/ 3 h 390"/>
                  <a:gd name="T4" fmla="*/ 2 w 1646"/>
                  <a:gd name="T5" fmla="*/ 3 h 390"/>
                  <a:gd name="T6" fmla="*/ 3 w 1646"/>
                  <a:gd name="T7" fmla="*/ 3 h 390"/>
                  <a:gd name="T8" fmla="*/ 5 w 1646"/>
                  <a:gd name="T9" fmla="*/ 2 h 390"/>
                  <a:gd name="T10" fmla="*/ 6 w 1646"/>
                  <a:gd name="T11" fmla="*/ 2 h 390"/>
                  <a:gd name="T12" fmla="*/ 7 w 1646"/>
                  <a:gd name="T13" fmla="*/ 2 h 390"/>
                  <a:gd name="T14" fmla="*/ 9 w 1646"/>
                  <a:gd name="T15" fmla="*/ 1 h 390"/>
                  <a:gd name="T16" fmla="*/ 10 w 1646"/>
                  <a:gd name="T17" fmla="*/ 1 h 390"/>
                  <a:gd name="T18" fmla="*/ 11 w 1646"/>
                  <a:gd name="T19" fmla="*/ 1 h 390"/>
                  <a:gd name="T20" fmla="*/ 13 w 1646"/>
                  <a:gd name="T21" fmla="*/ 1 h 390"/>
                  <a:gd name="T22" fmla="*/ 14 w 1646"/>
                  <a:gd name="T23" fmla="*/ 0 h 390"/>
                  <a:gd name="T24" fmla="*/ 15 w 1646"/>
                  <a:gd name="T25" fmla="*/ 0 h 390"/>
                  <a:gd name="T26" fmla="*/ 20 w 1646"/>
                  <a:gd name="T27" fmla="*/ 1 h 390"/>
                  <a:gd name="T28" fmla="*/ 2 w 1646"/>
                  <a:gd name="T29" fmla="*/ 5 h 390"/>
                  <a:gd name="T30" fmla="*/ 0 w 1646"/>
                  <a:gd name="T31" fmla="*/ 4 h 390"/>
                  <a:gd name="T32" fmla="*/ 0 w 1646"/>
                  <a:gd name="T33" fmla="*/ 4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54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1 w 259"/>
                  <a:gd name="T1" fmla="*/ 0 h 417"/>
                  <a:gd name="T2" fmla="*/ 3 w 259"/>
                  <a:gd name="T3" fmla="*/ 0 h 417"/>
                  <a:gd name="T4" fmla="*/ 2 w 259"/>
                  <a:gd name="T5" fmla="*/ 3 h 417"/>
                  <a:gd name="T6" fmla="*/ 1 w 259"/>
                  <a:gd name="T7" fmla="*/ 5 h 417"/>
                  <a:gd name="T8" fmla="*/ 0 w 259"/>
                  <a:gd name="T9" fmla="*/ 4 h 417"/>
                  <a:gd name="T10" fmla="*/ 0 w 259"/>
                  <a:gd name="T11" fmla="*/ 1 h 417"/>
                  <a:gd name="T12" fmla="*/ 1 w 259"/>
                  <a:gd name="T13" fmla="*/ 0 h 417"/>
                  <a:gd name="T14" fmla="*/ 1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55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2 w 423"/>
                  <a:gd name="T3" fmla="*/ 0 h 247"/>
                  <a:gd name="T4" fmla="*/ 5 w 423"/>
                  <a:gd name="T5" fmla="*/ 2 h 247"/>
                  <a:gd name="T6" fmla="*/ 1 w 423"/>
                  <a:gd name="T7" fmla="*/ 3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56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2 w 2378"/>
                  <a:gd name="T1" fmla="*/ 4 h 751"/>
                  <a:gd name="T2" fmla="*/ 2 w 2378"/>
                  <a:gd name="T3" fmla="*/ 6 h 751"/>
                  <a:gd name="T4" fmla="*/ 0 w 2378"/>
                  <a:gd name="T5" fmla="*/ 7 h 751"/>
                  <a:gd name="T6" fmla="*/ 7 w 2378"/>
                  <a:gd name="T7" fmla="*/ 9 h 751"/>
                  <a:gd name="T8" fmla="*/ 21 w 2378"/>
                  <a:gd name="T9" fmla="*/ 8 h 751"/>
                  <a:gd name="T10" fmla="*/ 22 w 2378"/>
                  <a:gd name="T11" fmla="*/ 8 h 751"/>
                  <a:gd name="T12" fmla="*/ 24 w 2378"/>
                  <a:gd name="T13" fmla="*/ 8 h 751"/>
                  <a:gd name="T14" fmla="*/ 25 w 2378"/>
                  <a:gd name="T15" fmla="*/ 8 h 751"/>
                  <a:gd name="T16" fmla="*/ 27 w 2378"/>
                  <a:gd name="T17" fmla="*/ 7 h 751"/>
                  <a:gd name="T18" fmla="*/ 27 w 2378"/>
                  <a:gd name="T19" fmla="*/ 7 h 751"/>
                  <a:gd name="T20" fmla="*/ 28 w 2378"/>
                  <a:gd name="T21" fmla="*/ 7 h 751"/>
                  <a:gd name="T22" fmla="*/ 29 w 2378"/>
                  <a:gd name="T23" fmla="*/ 6 h 751"/>
                  <a:gd name="T24" fmla="*/ 29 w 2378"/>
                  <a:gd name="T25" fmla="*/ 6 h 751"/>
                  <a:gd name="T26" fmla="*/ 29 w 2378"/>
                  <a:gd name="T27" fmla="*/ 2 h 751"/>
                  <a:gd name="T28" fmla="*/ 27 w 2378"/>
                  <a:gd name="T29" fmla="*/ 0 h 751"/>
                  <a:gd name="T30" fmla="*/ 18 w 2378"/>
                  <a:gd name="T31" fmla="*/ 2 h 751"/>
                  <a:gd name="T32" fmla="*/ 2 w 2378"/>
                  <a:gd name="T33" fmla="*/ 4 h 751"/>
                  <a:gd name="T34" fmla="*/ 2 w 2378"/>
                  <a:gd name="T35" fmla="*/ 4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157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2 w 3063"/>
                  <a:gd name="T3" fmla="*/ 0 h 1730"/>
                  <a:gd name="T4" fmla="*/ 3 w 3063"/>
                  <a:gd name="T5" fmla="*/ 2 h 1730"/>
                  <a:gd name="T6" fmla="*/ 4 w 3063"/>
                  <a:gd name="T7" fmla="*/ 3 h 1730"/>
                  <a:gd name="T8" fmla="*/ 11 w 3063"/>
                  <a:gd name="T9" fmla="*/ 8 h 1730"/>
                  <a:gd name="T10" fmla="*/ 8 w 3063"/>
                  <a:gd name="T11" fmla="*/ 8 h 1730"/>
                  <a:gd name="T12" fmla="*/ 10 w 3063"/>
                  <a:gd name="T13" fmla="*/ 12 h 1730"/>
                  <a:gd name="T14" fmla="*/ 16 w 3063"/>
                  <a:gd name="T15" fmla="*/ 11 h 1730"/>
                  <a:gd name="T16" fmla="*/ 20 w 3063"/>
                  <a:gd name="T17" fmla="*/ 12 h 1730"/>
                  <a:gd name="T18" fmla="*/ 30 w 3063"/>
                  <a:gd name="T19" fmla="*/ 9 h 1730"/>
                  <a:gd name="T20" fmla="*/ 36 w 3063"/>
                  <a:gd name="T21" fmla="*/ 9 h 1730"/>
                  <a:gd name="T22" fmla="*/ 38 w 3063"/>
                  <a:gd name="T23" fmla="*/ 12 h 1730"/>
                  <a:gd name="T24" fmla="*/ 37 w 3063"/>
                  <a:gd name="T25" fmla="*/ 18 h 1730"/>
                  <a:gd name="T26" fmla="*/ 35 w 3063"/>
                  <a:gd name="T27" fmla="*/ 19 h 1730"/>
                  <a:gd name="T28" fmla="*/ 31 w 3063"/>
                  <a:gd name="T29" fmla="*/ 20 h 1730"/>
                  <a:gd name="T30" fmla="*/ 29 w 3063"/>
                  <a:gd name="T31" fmla="*/ 20 h 1730"/>
                  <a:gd name="T32" fmla="*/ 28 w 3063"/>
                  <a:gd name="T33" fmla="*/ 20 h 1730"/>
                  <a:gd name="T34" fmla="*/ 14 w 3063"/>
                  <a:gd name="T35" fmla="*/ 21 h 1730"/>
                  <a:gd name="T36" fmla="*/ 7 w 3063"/>
                  <a:gd name="T37" fmla="*/ 20 h 1730"/>
                  <a:gd name="T38" fmla="*/ 12 w 3063"/>
                  <a:gd name="T39" fmla="*/ 19 h 1730"/>
                  <a:gd name="T40" fmla="*/ 32 w 3063"/>
                  <a:gd name="T41" fmla="*/ 17 h 1730"/>
                  <a:gd name="T42" fmla="*/ 35 w 3063"/>
                  <a:gd name="T43" fmla="*/ 17 h 1730"/>
                  <a:gd name="T44" fmla="*/ 36 w 3063"/>
                  <a:gd name="T45" fmla="*/ 14 h 1730"/>
                  <a:gd name="T46" fmla="*/ 36 w 3063"/>
                  <a:gd name="T47" fmla="*/ 14 h 1730"/>
                  <a:gd name="T48" fmla="*/ 35 w 3063"/>
                  <a:gd name="T49" fmla="*/ 13 h 1730"/>
                  <a:gd name="T50" fmla="*/ 35 w 3063"/>
                  <a:gd name="T51" fmla="*/ 13 h 1730"/>
                  <a:gd name="T52" fmla="*/ 35 w 3063"/>
                  <a:gd name="T53" fmla="*/ 13 h 1730"/>
                  <a:gd name="T54" fmla="*/ 34 w 3063"/>
                  <a:gd name="T55" fmla="*/ 12 h 1730"/>
                  <a:gd name="T56" fmla="*/ 31 w 3063"/>
                  <a:gd name="T57" fmla="*/ 12 h 1730"/>
                  <a:gd name="T58" fmla="*/ 29 w 3063"/>
                  <a:gd name="T59" fmla="*/ 13 h 1730"/>
                  <a:gd name="T60" fmla="*/ 28 w 3063"/>
                  <a:gd name="T61" fmla="*/ 13 h 1730"/>
                  <a:gd name="T62" fmla="*/ 10 w 3063"/>
                  <a:gd name="T63" fmla="*/ 15 h 1730"/>
                  <a:gd name="T64" fmla="*/ 9 w 3063"/>
                  <a:gd name="T65" fmla="*/ 15 h 1730"/>
                  <a:gd name="T66" fmla="*/ 0 w 3063"/>
                  <a:gd name="T67" fmla="*/ 1 h 1730"/>
                  <a:gd name="T68" fmla="*/ 6 w 3063"/>
                  <a:gd name="T69" fmla="*/ 9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58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2 h 178"/>
                  <a:gd name="T2" fmla="*/ 5 w 593"/>
                  <a:gd name="T3" fmla="*/ 2 h 178"/>
                  <a:gd name="T4" fmla="*/ 7 w 593"/>
                  <a:gd name="T5" fmla="*/ 2 h 178"/>
                  <a:gd name="T6" fmla="*/ 6 w 593"/>
                  <a:gd name="T7" fmla="*/ 1 h 178"/>
                  <a:gd name="T8" fmla="*/ 7 w 593"/>
                  <a:gd name="T9" fmla="*/ 0 h 178"/>
                  <a:gd name="T10" fmla="*/ 5 w 593"/>
                  <a:gd name="T11" fmla="*/ 0 h 178"/>
                  <a:gd name="T12" fmla="*/ 2 w 593"/>
                  <a:gd name="T13" fmla="*/ 2 h 178"/>
                  <a:gd name="T14" fmla="*/ 0 w 593"/>
                  <a:gd name="T15" fmla="*/ 2 h 178"/>
                  <a:gd name="T16" fmla="*/ 0 w 593"/>
                  <a:gd name="T17" fmla="*/ 2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59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5 h 477"/>
                  <a:gd name="T2" fmla="*/ 0 w 264"/>
                  <a:gd name="T3" fmla="*/ 3 h 477"/>
                  <a:gd name="T4" fmla="*/ 1 w 264"/>
                  <a:gd name="T5" fmla="*/ 1 h 477"/>
                  <a:gd name="T6" fmla="*/ 1 w 264"/>
                  <a:gd name="T7" fmla="*/ 0 h 477"/>
                  <a:gd name="T8" fmla="*/ 3 w 264"/>
                  <a:gd name="T9" fmla="*/ 1 h 477"/>
                  <a:gd name="T10" fmla="*/ 3 w 264"/>
                  <a:gd name="T11" fmla="*/ 1 h 477"/>
                  <a:gd name="T12" fmla="*/ 1 w 264"/>
                  <a:gd name="T13" fmla="*/ 2 h 477"/>
                  <a:gd name="T14" fmla="*/ 1 w 264"/>
                  <a:gd name="T15" fmla="*/ 3 h 477"/>
                  <a:gd name="T16" fmla="*/ 1 w 264"/>
                  <a:gd name="T17" fmla="*/ 5 h 477"/>
                  <a:gd name="T18" fmla="*/ 2 w 264"/>
                  <a:gd name="T19" fmla="*/ 6 h 477"/>
                  <a:gd name="T20" fmla="*/ 0 w 264"/>
                  <a:gd name="T21" fmla="*/ 5 h 477"/>
                  <a:gd name="T22" fmla="*/ 0 w 264"/>
                  <a:gd name="T23" fmla="*/ 5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160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4 h 496"/>
                  <a:gd name="T2" fmla="*/ 14 w 1385"/>
                  <a:gd name="T3" fmla="*/ 0 h 496"/>
                  <a:gd name="T4" fmla="*/ 16 w 1385"/>
                  <a:gd name="T5" fmla="*/ 0 h 496"/>
                  <a:gd name="T6" fmla="*/ 3 w 1385"/>
                  <a:gd name="T7" fmla="*/ 4 h 496"/>
                  <a:gd name="T8" fmla="*/ 17 w 1385"/>
                  <a:gd name="T9" fmla="*/ 1 h 496"/>
                  <a:gd name="T10" fmla="*/ 4 w 1385"/>
                  <a:gd name="T11" fmla="*/ 6 h 496"/>
                  <a:gd name="T12" fmla="*/ 0 w 1385"/>
                  <a:gd name="T13" fmla="*/ 4 h 496"/>
                  <a:gd name="T14" fmla="*/ 0 w 1385"/>
                  <a:gd name="T15" fmla="*/ 4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61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1 h 300"/>
                  <a:gd name="T2" fmla="*/ 2 w 595"/>
                  <a:gd name="T3" fmla="*/ 0 h 300"/>
                  <a:gd name="T4" fmla="*/ 5 w 595"/>
                  <a:gd name="T5" fmla="*/ 2 h 300"/>
                  <a:gd name="T6" fmla="*/ 7 w 595"/>
                  <a:gd name="T7" fmla="*/ 3 h 300"/>
                  <a:gd name="T8" fmla="*/ 6 w 595"/>
                  <a:gd name="T9" fmla="*/ 3 h 300"/>
                  <a:gd name="T10" fmla="*/ 5 w 595"/>
                  <a:gd name="T11" fmla="*/ 2 h 300"/>
                  <a:gd name="T12" fmla="*/ 4 w 595"/>
                  <a:gd name="T13" fmla="*/ 1 h 300"/>
                  <a:gd name="T14" fmla="*/ 2 w 595"/>
                  <a:gd name="T15" fmla="*/ 1 h 300"/>
                  <a:gd name="T16" fmla="*/ 2 w 595"/>
                  <a:gd name="T17" fmla="*/ 4 h 300"/>
                  <a:gd name="T18" fmla="*/ 0 w 595"/>
                  <a:gd name="T19" fmla="*/ 1 h 300"/>
                  <a:gd name="T20" fmla="*/ 0 w 595"/>
                  <a:gd name="T21" fmla="*/ 1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62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1 w 452"/>
                  <a:gd name="T1" fmla="*/ 1 h 1211"/>
                  <a:gd name="T2" fmla="*/ 4 w 452"/>
                  <a:gd name="T3" fmla="*/ 0 h 1211"/>
                  <a:gd name="T4" fmla="*/ 6 w 452"/>
                  <a:gd name="T5" fmla="*/ 1 h 1211"/>
                  <a:gd name="T6" fmla="*/ 4 w 452"/>
                  <a:gd name="T7" fmla="*/ 10 h 1211"/>
                  <a:gd name="T8" fmla="*/ 2 w 452"/>
                  <a:gd name="T9" fmla="*/ 11 h 1211"/>
                  <a:gd name="T10" fmla="*/ 2 w 452"/>
                  <a:gd name="T11" fmla="*/ 15 h 1211"/>
                  <a:gd name="T12" fmla="*/ 1 w 452"/>
                  <a:gd name="T13" fmla="*/ 13 h 1211"/>
                  <a:gd name="T14" fmla="*/ 1 w 452"/>
                  <a:gd name="T15" fmla="*/ 12 h 1211"/>
                  <a:gd name="T16" fmla="*/ 0 w 452"/>
                  <a:gd name="T17" fmla="*/ 10 h 1211"/>
                  <a:gd name="T18" fmla="*/ 0 w 452"/>
                  <a:gd name="T19" fmla="*/ 10 h 1211"/>
                  <a:gd name="T20" fmla="*/ 0 w 452"/>
                  <a:gd name="T21" fmla="*/ 10 h 1211"/>
                  <a:gd name="T22" fmla="*/ 0 w 452"/>
                  <a:gd name="T23" fmla="*/ 9 h 1211"/>
                  <a:gd name="T24" fmla="*/ 0 w 452"/>
                  <a:gd name="T25" fmla="*/ 7 h 1211"/>
                  <a:gd name="T26" fmla="*/ 1 w 452"/>
                  <a:gd name="T27" fmla="*/ 5 h 1211"/>
                  <a:gd name="T28" fmla="*/ 1 w 452"/>
                  <a:gd name="T29" fmla="*/ 4 h 1211"/>
                  <a:gd name="T30" fmla="*/ 0 w 452"/>
                  <a:gd name="T31" fmla="*/ 1 h 1211"/>
                  <a:gd name="T32" fmla="*/ 1 w 452"/>
                  <a:gd name="T33" fmla="*/ 1 h 1211"/>
                  <a:gd name="T34" fmla="*/ 1 w 452"/>
                  <a:gd name="T35" fmla="*/ 1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163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 h 1290"/>
                  <a:gd name="T2" fmla="*/ 5 w 474"/>
                  <a:gd name="T3" fmla="*/ 0 h 1290"/>
                  <a:gd name="T4" fmla="*/ 6 w 474"/>
                  <a:gd name="T5" fmla="*/ 3 h 1290"/>
                  <a:gd name="T6" fmla="*/ 4 w 474"/>
                  <a:gd name="T7" fmla="*/ 9 h 1290"/>
                  <a:gd name="T8" fmla="*/ 5 w 474"/>
                  <a:gd name="T9" fmla="*/ 12 h 1290"/>
                  <a:gd name="T10" fmla="*/ 3 w 474"/>
                  <a:gd name="T11" fmla="*/ 12 h 1290"/>
                  <a:gd name="T12" fmla="*/ 2 w 474"/>
                  <a:gd name="T13" fmla="*/ 16 h 1290"/>
                  <a:gd name="T14" fmla="*/ 1 w 474"/>
                  <a:gd name="T15" fmla="*/ 13 h 1290"/>
                  <a:gd name="T16" fmla="*/ 0 w 474"/>
                  <a:gd name="T17" fmla="*/ 10 h 1290"/>
                  <a:gd name="T18" fmla="*/ 1 w 474"/>
                  <a:gd name="T19" fmla="*/ 6 h 1290"/>
                  <a:gd name="T20" fmla="*/ 0 w 474"/>
                  <a:gd name="T21" fmla="*/ 4 h 1290"/>
                  <a:gd name="T22" fmla="*/ 2 w 474"/>
                  <a:gd name="T23" fmla="*/ 3 h 1290"/>
                  <a:gd name="T24" fmla="*/ 3 w 474"/>
                  <a:gd name="T25" fmla="*/ 3 h 1290"/>
                  <a:gd name="T26" fmla="*/ 2 w 474"/>
                  <a:gd name="T27" fmla="*/ 4 h 1290"/>
                  <a:gd name="T28" fmla="*/ 3 w 474"/>
                  <a:gd name="T29" fmla="*/ 5 h 1290"/>
                  <a:gd name="T30" fmla="*/ 1 w 474"/>
                  <a:gd name="T31" fmla="*/ 9 h 1290"/>
                  <a:gd name="T32" fmla="*/ 2 w 474"/>
                  <a:gd name="T33" fmla="*/ 8 h 1290"/>
                  <a:gd name="T34" fmla="*/ 1 w 474"/>
                  <a:gd name="T35" fmla="*/ 11 h 1290"/>
                  <a:gd name="T36" fmla="*/ 3 w 474"/>
                  <a:gd name="T37" fmla="*/ 10 h 1290"/>
                  <a:gd name="T38" fmla="*/ 3 w 474"/>
                  <a:gd name="T39" fmla="*/ 7 h 1290"/>
                  <a:gd name="T40" fmla="*/ 3 w 474"/>
                  <a:gd name="T41" fmla="*/ 6 h 1290"/>
                  <a:gd name="T42" fmla="*/ 4 w 474"/>
                  <a:gd name="T43" fmla="*/ 4 h 1290"/>
                  <a:gd name="T44" fmla="*/ 4 w 474"/>
                  <a:gd name="T45" fmla="*/ 4 h 1290"/>
                  <a:gd name="T46" fmla="*/ 4 w 474"/>
                  <a:gd name="T47" fmla="*/ 2 h 1290"/>
                  <a:gd name="T48" fmla="*/ 2 w 474"/>
                  <a:gd name="T49" fmla="*/ 2 h 1290"/>
                  <a:gd name="T50" fmla="*/ 2 w 474"/>
                  <a:gd name="T51" fmla="*/ 1 h 1290"/>
                  <a:gd name="T52" fmla="*/ 0 w 474"/>
                  <a:gd name="T53" fmla="*/ 2 h 1290"/>
                  <a:gd name="T54" fmla="*/ 0 w 474"/>
                  <a:gd name="T55" fmla="*/ 1 h 1290"/>
                  <a:gd name="T56" fmla="*/ 0 w 474"/>
                  <a:gd name="T57" fmla="*/ 1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64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2 h 686"/>
                  <a:gd name="T2" fmla="*/ 1 w 794"/>
                  <a:gd name="T3" fmla="*/ 0 h 686"/>
                  <a:gd name="T4" fmla="*/ 2 w 794"/>
                  <a:gd name="T5" fmla="*/ 0 h 686"/>
                  <a:gd name="T6" fmla="*/ 2 w 794"/>
                  <a:gd name="T7" fmla="*/ 1 h 686"/>
                  <a:gd name="T8" fmla="*/ 4 w 794"/>
                  <a:gd name="T9" fmla="*/ 4 h 686"/>
                  <a:gd name="T10" fmla="*/ 8 w 794"/>
                  <a:gd name="T11" fmla="*/ 6 h 686"/>
                  <a:gd name="T12" fmla="*/ 10 w 794"/>
                  <a:gd name="T13" fmla="*/ 4 h 686"/>
                  <a:gd name="T14" fmla="*/ 9 w 794"/>
                  <a:gd name="T15" fmla="*/ 8 h 686"/>
                  <a:gd name="T16" fmla="*/ 1 w 794"/>
                  <a:gd name="T17" fmla="*/ 3 h 686"/>
                  <a:gd name="T18" fmla="*/ 0 w 794"/>
                  <a:gd name="T19" fmla="*/ 3 h 686"/>
                  <a:gd name="T20" fmla="*/ 0 w 794"/>
                  <a:gd name="T21" fmla="*/ 2 h 686"/>
                  <a:gd name="T22" fmla="*/ 0 w 794"/>
                  <a:gd name="T23" fmla="*/ 2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165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1 h 521"/>
                  <a:gd name="T4" fmla="*/ 2 w 902"/>
                  <a:gd name="T5" fmla="*/ 1 h 521"/>
                  <a:gd name="T6" fmla="*/ 9 w 902"/>
                  <a:gd name="T7" fmla="*/ 5 h 521"/>
                  <a:gd name="T8" fmla="*/ 10 w 902"/>
                  <a:gd name="T9" fmla="*/ 6 h 521"/>
                  <a:gd name="T10" fmla="*/ 11 w 902"/>
                  <a:gd name="T11" fmla="*/ 5 h 521"/>
                  <a:gd name="T12" fmla="*/ 1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66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6 h 900"/>
                  <a:gd name="T2" fmla="*/ 1 w 2259"/>
                  <a:gd name="T3" fmla="*/ 8 h 900"/>
                  <a:gd name="T4" fmla="*/ 3 w 2259"/>
                  <a:gd name="T5" fmla="*/ 9 h 900"/>
                  <a:gd name="T6" fmla="*/ 3 w 2259"/>
                  <a:gd name="T7" fmla="*/ 6 h 900"/>
                  <a:gd name="T8" fmla="*/ 4 w 2259"/>
                  <a:gd name="T9" fmla="*/ 4 h 900"/>
                  <a:gd name="T10" fmla="*/ 2 w 2259"/>
                  <a:gd name="T11" fmla="*/ 4 h 900"/>
                  <a:gd name="T12" fmla="*/ 2 w 2259"/>
                  <a:gd name="T13" fmla="*/ 5 h 900"/>
                  <a:gd name="T14" fmla="*/ 2 w 2259"/>
                  <a:gd name="T15" fmla="*/ 4 h 900"/>
                  <a:gd name="T16" fmla="*/ 2 w 2259"/>
                  <a:gd name="T17" fmla="*/ 2 h 900"/>
                  <a:gd name="T18" fmla="*/ 6 w 2259"/>
                  <a:gd name="T19" fmla="*/ 0 h 900"/>
                  <a:gd name="T20" fmla="*/ 6 w 2259"/>
                  <a:gd name="T21" fmla="*/ 3 h 900"/>
                  <a:gd name="T22" fmla="*/ 5 w 2259"/>
                  <a:gd name="T23" fmla="*/ 3 h 900"/>
                  <a:gd name="T24" fmla="*/ 5 w 2259"/>
                  <a:gd name="T25" fmla="*/ 7 h 900"/>
                  <a:gd name="T26" fmla="*/ 6 w 2259"/>
                  <a:gd name="T27" fmla="*/ 9 h 900"/>
                  <a:gd name="T28" fmla="*/ 23 w 2259"/>
                  <a:gd name="T29" fmla="*/ 4 h 900"/>
                  <a:gd name="T30" fmla="*/ 22 w 2259"/>
                  <a:gd name="T31" fmla="*/ 1 h 900"/>
                  <a:gd name="T32" fmla="*/ 28 w 2259"/>
                  <a:gd name="T33" fmla="*/ 4 h 900"/>
                  <a:gd name="T34" fmla="*/ 27 w 2259"/>
                  <a:gd name="T35" fmla="*/ 4 h 900"/>
                  <a:gd name="T36" fmla="*/ 6 w 2259"/>
                  <a:gd name="T37" fmla="*/ 11 h 900"/>
                  <a:gd name="T38" fmla="*/ 4 w 2259"/>
                  <a:gd name="T39" fmla="*/ 11 h 900"/>
                  <a:gd name="T40" fmla="*/ 1 w 2259"/>
                  <a:gd name="T41" fmla="*/ 9 h 900"/>
                  <a:gd name="T42" fmla="*/ 0 w 2259"/>
                  <a:gd name="T43" fmla="*/ 7 h 900"/>
                  <a:gd name="T44" fmla="*/ 0 w 2259"/>
                  <a:gd name="T45" fmla="*/ 6 h 900"/>
                  <a:gd name="T46" fmla="*/ 0 w 2259"/>
                  <a:gd name="T47" fmla="*/ 6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167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 w 1340"/>
                  <a:gd name="T1" fmla="*/ 3 h 586"/>
                  <a:gd name="T2" fmla="*/ 8 w 1340"/>
                  <a:gd name="T3" fmla="*/ 0 h 586"/>
                  <a:gd name="T4" fmla="*/ 17 w 1340"/>
                  <a:gd name="T5" fmla="*/ 2 h 586"/>
                  <a:gd name="T6" fmla="*/ 15 w 1340"/>
                  <a:gd name="T7" fmla="*/ 3 h 586"/>
                  <a:gd name="T8" fmla="*/ 0 w 1340"/>
                  <a:gd name="T9" fmla="*/ 7 h 586"/>
                  <a:gd name="T10" fmla="*/ 0 w 1340"/>
                  <a:gd name="T11" fmla="*/ 5 h 586"/>
                  <a:gd name="T12" fmla="*/ 1 w 1340"/>
                  <a:gd name="T13" fmla="*/ 3 h 586"/>
                  <a:gd name="T14" fmla="*/ 1 w 1340"/>
                  <a:gd name="T15" fmla="*/ 3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168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1 h 770"/>
                  <a:gd name="T2" fmla="*/ 0 w 1387"/>
                  <a:gd name="T3" fmla="*/ 0 h 770"/>
                  <a:gd name="T4" fmla="*/ 17 w 1387"/>
                  <a:gd name="T5" fmla="*/ 8 h 770"/>
                  <a:gd name="T6" fmla="*/ 17 w 1387"/>
                  <a:gd name="T7" fmla="*/ 9 h 770"/>
                  <a:gd name="T8" fmla="*/ 0 w 1387"/>
                  <a:gd name="T9" fmla="*/ 1 h 770"/>
                  <a:gd name="T10" fmla="*/ 0 w 1387"/>
                  <a:gd name="T11" fmla="*/ 1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69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3 h 946"/>
                  <a:gd name="T2" fmla="*/ 15 w 2793"/>
                  <a:gd name="T3" fmla="*/ 9 h 946"/>
                  <a:gd name="T4" fmla="*/ 14 w 2793"/>
                  <a:gd name="T5" fmla="*/ 12 h 946"/>
                  <a:gd name="T6" fmla="*/ 18 w 2793"/>
                  <a:gd name="T7" fmla="*/ 11 h 946"/>
                  <a:gd name="T8" fmla="*/ 20 w 2793"/>
                  <a:gd name="T9" fmla="*/ 10 h 946"/>
                  <a:gd name="T10" fmla="*/ 19 w 2793"/>
                  <a:gd name="T11" fmla="*/ 7 h 946"/>
                  <a:gd name="T12" fmla="*/ 24 w 2793"/>
                  <a:gd name="T13" fmla="*/ 5 h 946"/>
                  <a:gd name="T14" fmla="*/ 25 w 2793"/>
                  <a:gd name="T15" fmla="*/ 7 h 946"/>
                  <a:gd name="T16" fmla="*/ 24 w 2793"/>
                  <a:gd name="T17" fmla="*/ 10 h 946"/>
                  <a:gd name="T18" fmla="*/ 31 w 2793"/>
                  <a:gd name="T19" fmla="*/ 7 h 946"/>
                  <a:gd name="T20" fmla="*/ 33 w 2793"/>
                  <a:gd name="T21" fmla="*/ 7 h 946"/>
                  <a:gd name="T22" fmla="*/ 34 w 2793"/>
                  <a:gd name="T23" fmla="*/ 4 h 946"/>
                  <a:gd name="T24" fmla="*/ 34 w 2793"/>
                  <a:gd name="T25" fmla="*/ 1 h 946"/>
                  <a:gd name="T26" fmla="*/ 32 w 2793"/>
                  <a:gd name="T27" fmla="*/ 0 h 946"/>
                  <a:gd name="T28" fmla="*/ 15 w 2793"/>
                  <a:gd name="T29" fmla="*/ 5 h 946"/>
                  <a:gd name="T30" fmla="*/ 13 w 2793"/>
                  <a:gd name="T31" fmla="*/ 6 h 946"/>
                  <a:gd name="T32" fmla="*/ 0 w 2793"/>
                  <a:gd name="T33" fmla="*/ 1 h 946"/>
                  <a:gd name="T34" fmla="*/ 0 w 2793"/>
                  <a:gd name="T35" fmla="*/ 3 h 946"/>
                  <a:gd name="T36" fmla="*/ 0 w 2793"/>
                  <a:gd name="T37" fmla="*/ 3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70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4 h 1267"/>
                  <a:gd name="T2" fmla="*/ 18 w 2984"/>
                  <a:gd name="T3" fmla="*/ 0 h 1267"/>
                  <a:gd name="T4" fmla="*/ 28 w 2984"/>
                  <a:gd name="T5" fmla="*/ 2 h 1267"/>
                  <a:gd name="T6" fmla="*/ 12 w 2984"/>
                  <a:gd name="T7" fmla="*/ 6 h 1267"/>
                  <a:gd name="T8" fmla="*/ 16 w 2984"/>
                  <a:gd name="T9" fmla="*/ 7 h 1267"/>
                  <a:gd name="T10" fmla="*/ 32 w 2984"/>
                  <a:gd name="T11" fmla="*/ 3 h 1267"/>
                  <a:gd name="T12" fmla="*/ 34 w 2984"/>
                  <a:gd name="T13" fmla="*/ 3 h 1267"/>
                  <a:gd name="T14" fmla="*/ 36 w 2984"/>
                  <a:gd name="T15" fmla="*/ 4 h 1267"/>
                  <a:gd name="T16" fmla="*/ 37 w 2984"/>
                  <a:gd name="T17" fmla="*/ 5 h 1267"/>
                  <a:gd name="T18" fmla="*/ 37 w 2984"/>
                  <a:gd name="T19" fmla="*/ 9 h 1267"/>
                  <a:gd name="T20" fmla="*/ 35 w 2984"/>
                  <a:gd name="T21" fmla="*/ 12 h 1267"/>
                  <a:gd name="T22" fmla="*/ 33 w 2984"/>
                  <a:gd name="T23" fmla="*/ 12 h 1267"/>
                  <a:gd name="T24" fmla="*/ 33 w 2984"/>
                  <a:gd name="T25" fmla="*/ 13 h 1267"/>
                  <a:gd name="T26" fmla="*/ 31 w 2984"/>
                  <a:gd name="T27" fmla="*/ 14 h 1267"/>
                  <a:gd name="T28" fmla="*/ 29 w 2984"/>
                  <a:gd name="T29" fmla="*/ 14 h 1267"/>
                  <a:gd name="T30" fmla="*/ 26 w 2984"/>
                  <a:gd name="T31" fmla="*/ 16 h 1267"/>
                  <a:gd name="T32" fmla="*/ 26 w 2984"/>
                  <a:gd name="T33" fmla="*/ 15 h 1267"/>
                  <a:gd name="T34" fmla="*/ 27 w 2984"/>
                  <a:gd name="T35" fmla="*/ 13 h 1267"/>
                  <a:gd name="T36" fmla="*/ 34 w 2984"/>
                  <a:gd name="T37" fmla="*/ 10 h 1267"/>
                  <a:gd name="T38" fmla="*/ 35 w 2984"/>
                  <a:gd name="T39" fmla="*/ 8 h 1267"/>
                  <a:gd name="T40" fmla="*/ 35 w 2984"/>
                  <a:gd name="T41" fmla="*/ 6 h 1267"/>
                  <a:gd name="T42" fmla="*/ 34 w 2984"/>
                  <a:gd name="T43" fmla="*/ 5 h 1267"/>
                  <a:gd name="T44" fmla="*/ 17 w 2984"/>
                  <a:gd name="T45" fmla="*/ 10 h 1267"/>
                  <a:gd name="T46" fmla="*/ 0 w 2984"/>
                  <a:gd name="T47" fmla="*/ 4 h 1267"/>
                  <a:gd name="T48" fmla="*/ 0 w 2984"/>
                  <a:gd name="T49" fmla="*/ 4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71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6 w 1534"/>
                  <a:gd name="T1" fmla="*/ 3 h 781"/>
                  <a:gd name="T2" fmla="*/ 18 w 1534"/>
                  <a:gd name="T3" fmla="*/ 0 h 781"/>
                  <a:gd name="T4" fmla="*/ 17 w 1534"/>
                  <a:gd name="T5" fmla="*/ 2 h 781"/>
                  <a:gd name="T6" fmla="*/ 18 w 1534"/>
                  <a:gd name="T7" fmla="*/ 3 h 781"/>
                  <a:gd name="T8" fmla="*/ 19 w 1534"/>
                  <a:gd name="T9" fmla="*/ 4 h 781"/>
                  <a:gd name="T10" fmla="*/ 1 w 1534"/>
                  <a:gd name="T11" fmla="*/ 10 h 781"/>
                  <a:gd name="T12" fmla="*/ 0 w 1534"/>
                  <a:gd name="T13" fmla="*/ 9 h 781"/>
                  <a:gd name="T14" fmla="*/ 0 w 1534"/>
                  <a:gd name="T15" fmla="*/ 8 h 781"/>
                  <a:gd name="T16" fmla="*/ 1 w 1534"/>
                  <a:gd name="T17" fmla="*/ 4 h 781"/>
                  <a:gd name="T18" fmla="*/ 1 w 1534"/>
                  <a:gd name="T19" fmla="*/ 4 h 781"/>
                  <a:gd name="T20" fmla="*/ 3 w 1534"/>
                  <a:gd name="T21" fmla="*/ 7 h 781"/>
                  <a:gd name="T22" fmla="*/ 4 w 1534"/>
                  <a:gd name="T23" fmla="*/ 8 h 781"/>
                  <a:gd name="T24" fmla="*/ 4 w 1534"/>
                  <a:gd name="T25" fmla="*/ 5 h 781"/>
                  <a:gd name="T26" fmla="*/ 5 w 1534"/>
                  <a:gd name="T27" fmla="*/ 4 h 781"/>
                  <a:gd name="T28" fmla="*/ 7 w 1534"/>
                  <a:gd name="T29" fmla="*/ 5 h 781"/>
                  <a:gd name="T30" fmla="*/ 6 w 1534"/>
                  <a:gd name="T31" fmla="*/ 3 h 781"/>
                  <a:gd name="T32" fmla="*/ 6 w 1534"/>
                  <a:gd name="T33" fmla="*/ 3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72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3 h 264"/>
                  <a:gd name="T2" fmla="*/ 4 w 468"/>
                  <a:gd name="T3" fmla="*/ 2 h 264"/>
                  <a:gd name="T4" fmla="*/ 4 w 468"/>
                  <a:gd name="T5" fmla="*/ 3 h 264"/>
                  <a:gd name="T6" fmla="*/ 5 w 468"/>
                  <a:gd name="T7" fmla="*/ 3 h 264"/>
                  <a:gd name="T8" fmla="*/ 6 w 468"/>
                  <a:gd name="T9" fmla="*/ 0 h 264"/>
                  <a:gd name="T10" fmla="*/ 0 w 468"/>
                  <a:gd name="T11" fmla="*/ 3 h 264"/>
                  <a:gd name="T12" fmla="*/ 0 w 468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73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3 h 1082"/>
                  <a:gd name="T2" fmla="*/ 0 w 3069"/>
                  <a:gd name="T3" fmla="*/ 5 h 1082"/>
                  <a:gd name="T4" fmla="*/ 3 w 3069"/>
                  <a:gd name="T5" fmla="*/ 6 h 1082"/>
                  <a:gd name="T6" fmla="*/ 4 w 3069"/>
                  <a:gd name="T7" fmla="*/ 8 h 1082"/>
                  <a:gd name="T8" fmla="*/ 4 w 3069"/>
                  <a:gd name="T9" fmla="*/ 9 h 1082"/>
                  <a:gd name="T10" fmla="*/ 3 w 3069"/>
                  <a:gd name="T11" fmla="*/ 11 h 1082"/>
                  <a:gd name="T12" fmla="*/ 5 w 3069"/>
                  <a:gd name="T13" fmla="*/ 10 h 1082"/>
                  <a:gd name="T14" fmla="*/ 5 w 3069"/>
                  <a:gd name="T15" fmla="*/ 8 h 1082"/>
                  <a:gd name="T16" fmla="*/ 5 w 3069"/>
                  <a:gd name="T17" fmla="*/ 7 h 1082"/>
                  <a:gd name="T18" fmla="*/ 18 w 3069"/>
                  <a:gd name="T19" fmla="*/ 11 h 1082"/>
                  <a:gd name="T20" fmla="*/ 36 w 3069"/>
                  <a:gd name="T21" fmla="*/ 5 h 1082"/>
                  <a:gd name="T22" fmla="*/ 37 w 3069"/>
                  <a:gd name="T23" fmla="*/ 7 h 1082"/>
                  <a:gd name="T24" fmla="*/ 37 w 3069"/>
                  <a:gd name="T25" fmla="*/ 9 h 1082"/>
                  <a:gd name="T26" fmla="*/ 35 w 3069"/>
                  <a:gd name="T27" fmla="*/ 10 h 1082"/>
                  <a:gd name="T28" fmla="*/ 29 w 3069"/>
                  <a:gd name="T29" fmla="*/ 13 h 1082"/>
                  <a:gd name="T30" fmla="*/ 29 w 3069"/>
                  <a:gd name="T31" fmla="*/ 13 h 1082"/>
                  <a:gd name="T32" fmla="*/ 36 w 3069"/>
                  <a:gd name="T33" fmla="*/ 11 h 1082"/>
                  <a:gd name="T34" fmla="*/ 37 w 3069"/>
                  <a:gd name="T35" fmla="*/ 10 h 1082"/>
                  <a:gd name="T36" fmla="*/ 38 w 3069"/>
                  <a:gd name="T37" fmla="*/ 8 h 1082"/>
                  <a:gd name="T38" fmla="*/ 38 w 3069"/>
                  <a:gd name="T39" fmla="*/ 6 h 1082"/>
                  <a:gd name="T40" fmla="*/ 37 w 3069"/>
                  <a:gd name="T41" fmla="*/ 5 h 1082"/>
                  <a:gd name="T42" fmla="*/ 36 w 3069"/>
                  <a:gd name="T43" fmla="*/ 5 h 1082"/>
                  <a:gd name="T44" fmla="*/ 33 w 3069"/>
                  <a:gd name="T45" fmla="*/ 6 h 1082"/>
                  <a:gd name="T46" fmla="*/ 18 w 3069"/>
                  <a:gd name="T47" fmla="*/ 9 h 1082"/>
                  <a:gd name="T48" fmla="*/ 3 w 3069"/>
                  <a:gd name="T49" fmla="*/ 5 h 1082"/>
                  <a:gd name="T50" fmla="*/ 17 w 3069"/>
                  <a:gd name="T51" fmla="*/ 10 h 1082"/>
                  <a:gd name="T52" fmla="*/ 17 w 3069"/>
                  <a:gd name="T53" fmla="*/ 11 h 1082"/>
                  <a:gd name="T54" fmla="*/ 1 w 3069"/>
                  <a:gd name="T55" fmla="*/ 4 h 1082"/>
                  <a:gd name="T56" fmla="*/ 1 w 3069"/>
                  <a:gd name="T57" fmla="*/ 4 h 1082"/>
                  <a:gd name="T58" fmla="*/ 20 w 3069"/>
                  <a:gd name="T59" fmla="*/ 1 h 1082"/>
                  <a:gd name="T60" fmla="*/ 29 w 3069"/>
                  <a:gd name="T61" fmla="*/ 2 h 1082"/>
                  <a:gd name="T62" fmla="*/ 19 w 3069"/>
                  <a:gd name="T63" fmla="*/ 0 h 1082"/>
                  <a:gd name="T64" fmla="*/ 0 w 3069"/>
                  <a:gd name="T65" fmla="*/ 3 h 1082"/>
                  <a:gd name="T66" fmla="*/ 0 w 3069"/>
                  <a:gd name="T67" fmla="*/ 3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74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4 w 1894"/>
                  <a:gd name="T1" fmla="*/ 0 h 960"/>
                  <a:gd name="T2" fmla="*/ 0 w 1894"/>
                  <a:gd name="T3" fmla="*/ 1 h 960"/>
                  <a:gd name="T4" fmla="*/ 0 w 1894"/>
                  <a:gd name="T5" fmla="*/ 3 h 960"/>
                  <a:gd name="T6" fmla="*/ 18 w 1894"/>
                  <a:gd name="T7" fmla="*/ 12 h 960"/>
                  <a:gd name="T8" fmla="*/ 23 w 1894"/>
                  <a:gd name="T9" fmla="*/ 9 h 960"/>
                  <a:gd name="T10" fmla="*/ 23 w 1894"/>
                  <a:gd name="T11" fmla="*/ 8 h 960"/>
                  <a:gd name="T12" fmla="*/ 18 w 1894"/>
                  <a:gd name="T13" fmla="*/ 10 h 960"/>
                  <a:gd name="T14" fmla="*/ 6 w 1894"/>
                  <a:gd name="T15" fmla="*/ 4 h 960"/>
                  <a:gd name="T16" fmla="*/ 17 w 1894"/>
                  <a:gd name="T17" fmla="*/ 10 h 960"/>
                  <a:gd name="T18" fmla="*/ 18 w 1894"/>
                  <a:gd name="T19" fmla="*/ 11 h 960"/>
                  <a:gd name="T20" fmla="*/ 1 w 1894"/>
                  <a:gd name="T21" fmla="*/ 3 h 960"/>
                  <a:gd name="T22" fmla="*/ 1 w 1894"/>
                  <a:gd name="T23" fmla="*/ 2 h 960"/>
                  <a:gd name="T24" fmla="*/ 4 w 1894"/>
                  <a:gd name="T25" fmla="*/ 1 h 960"/>
                  <a:gd name="T26" fmla="*/ 4 w 1894"/>
                  <a:gd name="T27" fmla="*/ 0 h 960"/>
                  <a:gd name="T28" fmla="*/ 4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75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1 h 584"/>
                  <a:gd name="T2" fmla="*/ 13 w 1584"/>
                  <a:gd name="T3" fmla="*/ 7 h 584"/>
                  <a:gd name="T4" fmla="*/ 20 w 1584"/>
                  <a:gd name="T5" fmla="*/ 5 h 584"/>
                  <a:gd name="T6" fmla="*/ 20 w 1584"/>
                  <a:gd name="T7" fmla="*/ 4 h 584"/>
                  <a:gd name="T8" fmla="*/ 15 w 1584"/>
                  <a:gd name="T9" fmla="*/ 6 h 584"/>
                  <a:gd name="T10" fmla="*/ 15 w 1584"/>
                  <a:gd name="T11" fmla="*/ 4 h 584"/>
                  <a:gd name="T12" fmla="*/ 18 w 1584"/>
                  <a:gd name="T13" fmla="*/ 3 h 584"/>
                  <a:gd name="T14" fmla="*/ 15 w 1584"/>
                  <a:gd name="T15" fmla="*/ 4 h 584"/>
                  <a:gd name="T16" fmla="*/ 15 w 1584"/>
                  <a:gd name="T17" fmla="*/ 2 h 584"/>
                  <a:gd name="T18" fmla="*/ 14 w 1584"/>
                  <a:gd name="T19" fmla="*/ 0 h 584"/>
                  <a:gd name="T20" fmla="*/ 14 w 1584"/>
                  <a:gd name="T21" fmla="*/ 1 h 584"/>
                  <a:gd name="T22" fmla="*/ 14 w 1584"/>
                  <a:gd name="T23" fmla="*/ 2 h 584"/>
                  <a:gd name="T24" fmla="*/ 8 w 1584"/>
                  <a:gd name="T25" fmla="*/ 0 h 584"/>
                  <a:gd name="T26" fmla="*/ 14 w 1584"/>
                  <a:gd name="T27" fmla="*/ 3 h 584"/>
                  <a:gd name="T28" fmla="*/ 15 w 1584"/>
                  <a:gd name="T29" fmla="*/ 4 h 584"/>
                  <a:gd name="T30" fmla="*/ 14 w 1584"/>
                  <a:gd name="T31" fmla="*/ 5 h 584"/>
                  <a:gd name="T32" fmla="*/ 4 w 1584"/>
                  <a:gd name="T33" fmla="*/ 1 h 584"/>
                  <a:gd name="T34" fmla="*/ 14 w 1584"/>
                  <a:gd name="T35" fmla="*/ 6 h 584"/>
                  <a:gd name="T36" fmla="*/ 13 w 1584"/>
                  <a:gd name="T37" fmla="*/ 7 h 584"/>
                  <a:gd name="T38" fmla="*/ 0 w 1584"/>
                  <a:gd name="T39" fmla="*/ 1 h 584"/>
                  <a:gd name="T40" fmla="*/ 0 w 1584"/>
                  <a:gd name="T41" fmla="*/ 1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76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5 h 1460"/>
                  <a:gd name="T2" fmla="*/ 5 w 1109"/>
                  <a:gd name="T3" fmla="*/ 3 h 1460"/>
                  <a:gd name="T4" fmla="*/ 14 w 1109"/>
                  <a:gd name="T5" fmla="*/ 0 h 1460"/>
                  <a:gd name="T6" fmla="*/ 8 w 1109"/>
                  <a:gd name="T7" fmla="*/ 3 h 1460"/>
                  <a:gd name="T8" fmla="*/ 9 w 1109"/>
                  <a:gd name="T9" fmla="*/ 4 h 1460"/>
                  <a:gd name="T10" fmla="*/ 9 w 1109"/>
                  <a:gd name="T11" fmla="*/ 6 h 1460"/>
                  <a:gd name="T12" fmla="*/ 8 w 1109"/>
                  <a:gd name="T13" fmla="*/ 8 h 1460"/>
                  <a:gd name="T14" fmla="*/ 7 w 1109"/>
                  <a:gd name="T15" fmla="*/ 11 h 1460"/>
                  <a:gd name="T16" fmla="*/ 7 w 1109"/>
                  <a:gd name="T17" fmla="*/ 13 h 1460"/>
                  <a:gd name="T18" fmla="*/ 8 w 1109"/>
                  <a:gd name="T19" fmla="*/ 15 h 1460"/>
                  <a:gd name="T20" fmla="*/ 6 w 1109"/>
                  <a:gd name="T21" fmla="*/ 13 h 1460"/>
                  <a:gd name="T22" fmla="*/ 6 w 1109"/>
                  <a:gd name="T23" fmla="*/ 11 h 1460"/>
                  <a:gd name="T24" fmla="*/ 7 w 1109"/>
                  <a:gd name="T25" fmla="*/ 8 h 1460"/>
                  <a:gd name="T26" fmla="*/ 8 w 1109"/>
                  <a:gd name="T27" fmla="*/ 6 h 1460"/>
                  <a:gd name="T28" fmla="*/ 7 w 1109"/>
                  <a:gd name="T29" fmla="*/ 3 h 1460"/>
                  <a:gd name="T30" fmla="*/ 3 w 1109"/>
                  <a:gd name="T31" fmla="*/ 5 h 1460"/>
                  <a:gd name="T32" fmla="*/ 3 w 1109"/>
                  <a:gd name="T33" fmla="*/ 5 h 1460"/>
                  <a:gd name="T34" fmla="*/ 4 w 1109"/>
                  <a:gd name="T35" fmla="*/ 7 h 1460"/>
                  <a:gd name="T36" fmla="*/ 3 w 1109"/>
                  <a:gd name="T37" fmla="*/ 9 h 1460"/>
                  <a:gd name="T38" fmla="*/ 3 w 1109"/>
                  <a:gd name="T39" fmla="*/ 12 h 1460"/>
                  <a:gd name="T40" fmla="*/ 3 w 1109"/>
                  <a:gd name="T41" fmla="*/ 14 h 1460"/>
                  <a:gd name="T42" fmla="*/ 3 w 1109"/>
                  <a:gd name="T43" fmla="*/ 16 h 1460"/>
                  <a:gd name="T44" fmla="*/ 5 w 1109"/>
                  <a:gd name="T45" fmla="*/ 18 h 1460"/>
                  <a:gd name="T46" fmla="*/ 3 w 1109"/>
                  <a:gd name="T47" fmla="*/ 17 h 1460"/>
                  <a:gd name="T48" fmla="*/ 2 w 1109"/>
                  <a:gd name="T49" fmla="*/ 15 h 1460"/>
                  <a:gd name="T50" fmla="*/ 2 w 1109"/>
                  <a:gd name="T51" fmla="*/ 12 h 1460"/>
                  <a:gd name="T52" fmla="*/ 3 w 1109"/>
                  <a:gd name="T53" fmla="*/ 9 h 1460"/>
                  <a:gd name="T54" fmla="*/ 3 w 1109"/>
                  <a:gd name="T55" fmla="*/ 7 h 1460"/>
                  <a:gd name="T56" fmla="*/ 2 w 1109"/>
                  <a:gd name="T57" fmla="*/ 5 h 1460"/>
                  <a:gd name="T58" fmla="*/ 0 w 1109"/>
                  <a:gd name="T59" fmla="*/ 5 h 1460"/>
                  <a:gd name="T60" fmla="*/ 0 w 1109"/>
                  <a:gd name="T61" fmla="*/ 5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77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4 h 344"/>
                  <a:gd name="T2" fmla="*/ 0 w 288"/>
                  <a:gd name="T3" fmla="*/ 2 h 344"/>
                  <a:gd name="T4" fmla="*/ 1 w 288"/>
                  <a:gd name="T5" fmla="*/ 0 h 344"/>
                  <a:gd name="T6" fmla="*/ 2 w 288"/>
                  <a:gd name="T7" fmla="*/ 0 h 344"/>
                  <a:gd name="T8" fmla="*/ 4 w 288"/>
                  <a:gd name="T9" fmla="*/ 1 h 344"/>
                  <a:gd name="T10" fmla="*/ 1 w 288"/>
                  <a:gd name="T11" fmla="*/ 1 h 344"/>
                  <a:gd name="T12" fmla="*/ 1 w 288"/>
                  <a:gd name="T13" fmla="*/ 2 h 344"/>
                  <a:gd name="T14" fmla="*/ 0 w 288"/>
                  <a:gd name="T15" fmla="*/ 4 h 344"/>
                  <a:gd name="T16" fmla="*/ 0 w 288"/>
                  <a:gd name="T17" fmla="*/ 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78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1 w 908"/>
                  <a:gd name="T1" fmla="*/ 12 h 1082"/>
                  <a:gd name="T2" fmla="*/ 7 w 908"/>
                  <a:gd name="T3" fmla="*/ 9 h 1082"/>
                  <a:gd name="T4" fmla="*/ 9 w 908"/>
                  <a:gd name="T5" fmla="*/ 9 h 1082"/>
                  <a:gd name="T6" fmla="*/ 10 w 908"/>
                  <a:gd name="T7" fmla="*/ 8 h 1082"/>
                  <a:gd name="T8" fmla="*/ 11 w 908"/>
                  <a:gd name="T9" fmla="*/ 5 h 1082"/>
                  <a:gd name="T10" fmla="*/ 10 w 908"/>
                  <a:gd name="T11" fmla="*/ 2 h 1082"/>
                  <a:gd name="T12" fmla="*/ 9 w 908"/>
                  <a:gd name="T13" fmla="*/ 1 h 1082"/>
                  <a:gd name="T14" fmla="*/ 6 w 908"/>
                  <a:gd name="T15" fmla="*/ 2 h 1082"/>
                  <a:gd name="T16" fmla="*/ 8 w 908"/>
                  <a:gd name="T17" fmla="*/ 0 h 1082"/>
                  <a:gd name="T18" fmla="*/ 10 w 908"/>
                  <a:gd name="T19" fmla="*/ 0 h 1082"/>
                  <a:gd name="T20" fmla="*/ 11 w 908"/>
                  <a:gd name="T21" fmla="*/ 2 h 1082"/>
                  <a:gd name="T22" fmla="*/ 11 w 908"/>
                  <a:gd name="T23" fmla="*/ 5 h 1082"/>
                  <a:gd name="T24" fmla="*/ 11 w 908"/>
                  <a:gd name="T25" fmla="*/ 7 h 1082"/>
                  <a:gd name="T26" fmla="*/ 10 w 908"/>
                  <a:gd name="T27" fmla="*/ 9 h 1082"/>
                  <a:gd name="T28" fmla="*/ 9 w 908"/>
                  <a:gd name="T29" fmla="*/ 9 h 1082"/>
                  <a:gd name="T30" fmla="*/ 7 w 908"/>
                  <a:gd name="T31" fmla="*/ 9 h 1082"/>
                  <a:gd name="T32" fmla="*/ 0 w 908"/>
                  <a:gd name="T33" fmla="*/ 13 h 1082"/>
                  <a:gd name="T34" fmla="*/ 1 w 908"/>
                  <a:gd name="T35" fmla="*/ 12 h 1082"/>
                  <a:gd name="T36" fmla="*/ 1 w 908"/>
                  <a:gd name="T37" fmla="*/ 12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79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1 w 3257"/>
                  <a:gd name="T1" fmla="*/ 0 h 1259"/>
                  <a:gd name="T2" fmla="*/ 0 w 3257"/>
                  <a:gd name="T3" fmla="*/ 1 h 1259"/>
                  <a:gd name="T4" fmla="*/ 0 w 3257"/>
                  <a:gd name="T5" fmla="*/ 4 h 1259"/>
                  <a:gd name="T6" fmla="*/ 1 w 3257"/>
                  <a:gd name="T7" fmla="*/ 6 h 1259"/>
                  <a:gd name="T8" fmla="*/ 2 w 3257"/>
                  <a:gd name="T9" fmla="*/ 6 h 1259"/>
                  <a:gd name="T10" fmla="*/ 4 w 3257"/>
                  <a:gd name="T11" fmla="*/ 8 h 1259"/>
                  <a:gd name="T12" fmla="*/ 9 w 3257"/>
                  <a:gd name="T13" fmla="*/ 11 h 1259"/>
                  <a:gd name="T14" fmla="*/ 11 w 3257"/>
                  <a:gd name="T15" fmla="*/ 12 h 1259"/>
                  <a:gd name="T16" fmla="*/ 12 w 3257"/>
                  <a:gd name="T17" fmla="*/ 12 h 1259"/>
                  <a:gd name="T18" fmla="*/ 13 w 3257"/>
                  <a:gd name="T19" fmla="*/ 13 h 1259"/>
                  <a:gd name="T20" fmla="*/ 16 w 3257"/>
                  <a:gd name="T21" fmla="*/ 15 h 1259"/>
                  <a:gd name="T22" fmla="*/ 18 w 3257"/>
                  <a:gd name="T23" fmla="*/ 16 h 1259"/>
                  <a:gd name="T24" fmla="*/ 40 w 3257"/>
                  <a:gd name="T25" fmla="*/ 9 h 1259"/>
                  <a:gd name="T26" fmla="*/ 40 w 3257"/>
                  <a:gd name="T27" fmla="*/ 7 h 1259"/>
                  <a:gd name="T28" fmla="*/ 34 w 3257"/>
                  <a:gd name="T29" fmla="*/ 5 h 1259"/>
                  <a:gd name="T30" fmla="*/ 40 w 3257"/>
                  <a:gd name="T31" fmla="*/ 8 h 1259"/>
                  <a:gd name="T32" fmla="*/ 18 w 3257"/>
                  <a:gd name="T33" fmla="*/ 15 h 1259"/>
                  <a:gd name="T34" fmla="*/ 16 w 3257"/>
                  <a:gd name="T35" fmla="*/ 13 h 1259"/>
                  <a:gd name="T36" fmla="*/ 16 w 3257"/>
                  <a:gd name="T37" fmla="*/ 12 h 1259"/>
                  <a:gd name="T38" fmla="*/ 16 w 3257"/>
                  <a:gd name="T39" fmla="*/ 8 h 1259"/>
                  <a:gd name="T40" fmla="*/ 15 w 3257"/>
                  <a:gd name="T41" fmla="*/ 10 h 1259"/>
                  <a:gd name="T42" fmla="*/ 15 w 3257"/>
                  <a:gd name="T43" fmla="*/ 12 h 1259"/>
                  <a:gd name="T44" fmla="*/ 16 w 3257"/>
                  <a:gd name="T45" fmla="*/ 14 h 1259"/>
                  <a:gd name="T46" fmla="*/ 16 w 3257"/>
                  <a:gd name="T47" fmla="*/ 15 h 1259"/>
                  <a:gd name="T48" fmla="*/ 13 w 3257"/>
                  <a:gd name="T49" fmla="*/ 13 h 1259"/>
                  <a:gd name="T50" fmla="*/ 13 w 3257"/>
                  <a:gd name="T51" fmla="*/ 11 h 1259"/>
                  <a:gd name="T52" fmla="*/ 12 w 3257"/>
                  <a:gd name="T53" fmla="*/ 9 h 1259"/>
                  <a:gd name="T54" fmla="*/ 13 w 3257"/>
                  <a:gd name="T55" fmla="*/ 8 h 1259"/>
                  <a:gd name="T56" fmla="*/ 12 w 3257"/>
                  <a:gd name="T57" fmla="*/ 9 h 1259"/>
                  <a:gd name="T58" fmla="*/ 12 w 3257"/>
                  <a:gd name="T59" fmla="*/ 10 h 1259"/>
                  <a:gd name="T60" fmla="*/ 12 w 3257"/>
                  <a:gd name="T61" fmla="*/ 11 h 1259"/>
                  <a:gd name="T62" fmla="*/ 10 w 3257"/>
                  <a:gd name="T63" fmla="*/ 11 h 1259"/>
                  <a:gd name="T64" fmla="*/ 10 w 3257"/>
                  <a:gd name="T65" fmla="*/ 9 h 1259"/>
                  <a:gd name="T66" fmla="*/ 11 w 3257"/>
                  <a:gd name="T67" fmla="*/ 6 h 1259"/>
                  <a:gd name="T68" fmla="*/ 10 w 3257"/>
                  <a:gd name="T69" fmla="*/ 7 h 1259"/>
                  <a:gd name="T70" fmla="*/ 10 w 3257"/>
                  <a:gd name="T71" fmla="*/ 9 h 1259"/>
                  <a:gd name="T72" fmla="*/ 10 w 3257"/>
                  <a:gd name="T73" fmla="*/ 11 h 1259"/>
                  <a:gd name="T74" fmla="*/ 2 w 3257"/>
                  <a:gd name="T75" fmla="*/ 5 h 1259"/>
                  <a:gd name="T76" fmla="*/ 2 w 3257"/>
                  <a:gd name="T77" fmla="*/ 4 h 1259"/>
                  <a:gd name="T78" fmla="*/ 2 w 3257"/>
                  <a:gd name="T79" fmla="*/ 3 h 1259"/>
                  <a:gd name="T80" fmla="*/ 2 w 3257"/>
                  <a:gd name="T81" fmla="*/ 4 h 1259"/>
                  <a:gd name="T82" fmla="*/ 1 w 3257"/>
                  <a:gd name="T83" fmla="*/ 5 h 1259"/>
                  <a:gd name="T84" fmla="*/ 1 w 3257"/>
                  <a:gd name="T85" fmla="*/ 3 h 1259"/>
                  <a:gd name="T86" fmla="*/ 1 w 3257"/>
                  <a:gd name="T87" fmla="*/ 1 h 1259"/>
                  <a:gd name="T88" fmla="*/ 2 w 3257"/>
                  <a:gd name="T89" fmla="*/ 1 h 1259"/>
                  <a:gd name="T90" fmla="*/ 1 w 3257"/>
                  <a:gd name="T91" fmla="*/ 0 h 1259"/>
                  <a:gd name="T92" fmla="*/ 1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80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2 w 300"/>
                  <a:gd name="T1" fmla="*/ 0 h 454"/>
                  <a:gd name="T2" fmla="*/ 1 w 300"/>
                  <a:gd name="T3" fmla="*/ 1 h 454"/>
                  <a:gd name="T4" fmla="*/ 1 w 300"/>
                  <a:gd name="T5" fmla="*/ 2 h 454"/>
                  <a:gd name="T6" fmla="*/ 0 w 300"/>
                  <a:gd name="T7" fmla="*/ 4 h 454"/>
                  <a:gd name="T8" fmla="*/ 1 w 300"/>
                  <a:gd name="T9" fmla="*/ 6 h 454"/>
                  <a:gd name="T10" fmla="*/ 4 w 300"/>
                  <a:gd name="T11" fmla="*/ 5 h 454"/>
                  <a:gd name="T12" fmla="*/ 3 w 300"/>
                  <a:gd name="T13" fmla="*/ 4 h 454"/>
                  <a:gd name="T14" fmla="*/ 1 w 300"/>
                  <a:gd name="T15" fmla="*/ 4 h 454"/>
                  <a:gd name="T16" fmla="*/ 1 w 300"/>
                  <a:gd name="T17" fmla="*/ 2 h 454"/>
                  <a:gd name="T18" fmla="*/ 2 w 300"/>
                  <a:gd name="T19" fmla="*/ 2 h 454"/>
                  <a:gd name="T20" fmla="*/ 2 w 300"/>
                  <a:gd name="T21" fmla="*/ 0 h 454"/>
                  <a:gd name="T22" fmla="*/ 2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81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1 h 161"/>
                  <a:gd name="T2" fmla="*/ 6 w 470"/>
                  <a:gd name="T3" fmla="*/ 0 h 161"/>
                  <a:gd name="T4" fmla="*/ 0 w 470"/>
                  <a:gd name="T5" fmla="*/ 2 h 161"/>
                  <a:gd name="T6" fmla="*/ 0 w 470"/>
                  <a:gd name="T7" fmla="*/ 1 h 161"/>
                  <a:gd name="T8" fmla="*/ 0 w 470"/>
                  <a:gd name="T9" fmla="*/ 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82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3 w 3052"/>
                  <a:gd name="T1" fmla="*/ 0 h 1482"/>
                  <a:gd name="T2" fmla="*/ 0 w 3052"/>
                  <a:gd name="T3" fmla="*/ 0 h 1482"/>
                  <a:gd name="T4" fmla="*/ 0 w 3052"/>
                  <a:gd name="T5" fmla="*/ 2 h 1482"/>
                  <a:gd name="T6" fmla="*/ 10 w 3052"/>
                  <a:gd name="T7" fmla="*/ 17 h 1482"/>
                  <a:gd name="T8" fmla="*/ 35 w 3052"/>
                  <a:gd name="T9" fmla="*/ 14 h 1482"/>
                  <a:gd name="T10" fmla="*/ 36 w 3052"/>
                  <a:gd name="T11" fmla="*/ 14 h 1482"/>
                  <a:gd name="T12" fmla="*/ 36 w 3052"/>
                  <a:gd name="T13" fmla="*/ 15 h 1482"/>
                  <a:gd name="T14" fmla="*/ 36 w 3052"/>
                  <a:gd name="T15" fmla="*/ 18 h 1482"/>
                  <a:gd name="T16" fmla="*/ 32 w 3052"/>
                  <a:gd name="T17" fmla="*/ 18 h 1482"/>
                  <a:gd name="T18" fmla="*/ 36 w 3052"/>
                  <a:gd name="T19" fmla="*/ 18 h 1482"/>
                  <a:gd name="T20" fmla="*/ 38 w 3052"/>
                  <a:gd name="T21" fmla="*/ 16 h 1482"/>
                  <a:gd name="T22" fmla="*/ 38 w 3052"/>
                  <a:gd name="T23" fmla="*/ 13 h 1482"/>
                  <a:gd name="T24" fmla="*/ 37 w 3052"/>
                  <a:gd name="T25" fmla="*/ 12 h 1482"/>
                  <a:gd name="T26" fmla="*/ 32 w 3052"/>
                  <a:gd name="T27" fmla="*/ 13 h 1482"/>
                  <a:gd name="T28" fmla="*/ 32 w 3052"/>
                  <a:gd name="T29" fmla="*/ 13 h 1482"/>
                  <a:gd name="T30" fmla="*/ 31 w 3052"/>
                  <a:gd name="T31" fmla="*/ 13 h 1482"/>
                  <a:gd name="T32" fmla="*/ 11 w 3052"/>
                  <a:gd name="T33" fmla="*/ 15 h 1482"/>
                  <a:gd name="T34" fmla="*/ 5 w 3052"/>
                  <a:gd name="T35" fmla="*/ 7 h 1482"/>
                  <a:gd name="T36" fmla="*/ 10 w 3052"/>
                  <a:gd name="T37" fmla="*/ 15 h 1482"/>
                  <a:gd name="T38" fmla="*/ 10 w 3052"/>
                  <a:gd name="T39" fmla="*/ 16 h 1482"/>
                  <a:gd name="T40" fmla="*/ 0 w 3052"/>
                  <a:gd name="T41" fmla="*/ 1 h 1482"/>
                  <a:gd name="T42" fmla="*/ 3 w 3052"/>
                  <a:gd name="T43" fmla="*/ 0 h 1482"/>
                  <a:gd name="T44" fmla="*/ 3 w 3052"/>
                  <a:gd name="T45" fmla="*/ 0 h 1482"/>
                  <a:gd name="T46" fmla="*/ 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83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1 w 547"/>
                  <a:gd name="T1" fmla="*/ 0 h 1281"/>
                  <a:gd name="T2" fmla="*/ 1 w 547"/>
                  <a:gd name="T3" fmla="*/ 1 h 1281"/>
                  <a:gd name="T4" fmla="*/ 1 w 547"/>
                  <a:gd name="T5" fmla="*/ 2 h 1281"/>
                  <a:gd name="T6" fmla="*/ 0 w 547"/>
                  <a:gd name="T7" fmla="*/ 3 h 1281"/>
                  <a:gd name="T8" fmla="*/ 0 w 547"/>
                  <a:gd name="T9" fmla="*/ 3 h 1281"/>
                  <a:gd name="T10" fmla="*/ 2 w 547"/>
                  <a:gd name="T11" fmla="*/ 7 h 1281"/>
                  <a:gd name="T12" fmla="*/ 7 w 547"/>
                  <a:gd name="T13" fmla="*/ 16 h 1281"/>
                  <a:gd name="T14" fmla="*/ 3 w 547"/>
                  <a:gd name="T15" fmla="*/ 7 h 1281"/>
                  <a:gd name="T16" fmla="*/ 1 w 547"/>
                  <a:gd name="T17" fmla="*/ 3 h 1281"/>
                  <a:gd name="T18" fmla="*/ 3 w 547"/>
                  <a:gd name="T19" fmla="*/ 6 h 1281"/>
                  <a:gd name="T20" fmla="*/ 1 w 547"/>
                  <a:gd name="T21" fmla="*/ 2 h 1281"/>
                  <a:gd name="T22" fmla="*/ 2 w 547"/>
                  <a:gd name="T23" fmla="*/ 1 h 1281"/>
                  <a:gd name="T24" fmla="*/ 1 w 547"/>
                  <a:gd name="T25" fmla="*/ 0 h 1281"/>
                  <a:gd name="T26" fmla="*/ 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84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3 w 3277"/>
                  <a:gd name="T1" fmla="*/ 0 h 1467"/>
                  <a:gd name="T2" fmla="*/ 1 w 3277"/>
                  <a:gd name="T3" fmla="*/ 1 h 1467"/>
                  <a:gd name="T4" fmla="*/ 0 w 3277"/>
                  <a:gd name="T5" fmla="*/ 1 h 1467"/>
                  <a:gd name="T6" fmla="*/ 0 w 3277"/>
                  <a:gd name="T7" fmla="*/ 2 h 1467"/>
                  <a:gd name="T8" fmla="*/ 5 w 3277"/>
                  <a:gd name="T9" fmla="*/ 12 h 1467"/>
                  <a:gd name="T10" fmla="*/ 8 w 3277"/>
                  <a:gd name="T11" fmla="*/ 18 h 1467"/>
                  <a:gd name="T12" fmla="*/ 31 w 3277"/>
                  <a:gd name="T13" fmla="*/ 15 h 1467"/>
                  <a:gd name="T14" fmla="*/ 32 w 3277"/>
                  <a:gd name="T15" fmla="*/ 15 h 1467"/>
                  <a:gd name="T16" fmla="*/ 33 w 3277"/>
                  <a:gd name="T17" fmla="*/ 15 h 1467"/>
                  <a:gd name="T18" fmla="*/ 38 w 3277"/>
                  <a:gd name="T19" fmla="*/ 15 h 1467"/>
                  <a:gd name="T20" fmla="*/ 39 w 3277"/>
                  <a:gd name="T21" fmla="*/ 13 h 1467"/>
                  <a:gd name="T22" fmla="*/ 40 w 3277"/>
                  <a:gd name="T23" fmla="*/ 9 h 1467"/>
                  <a:gd name="T24" fmla="*/ 40 w 3277"/>
                  <a:gd name="T25" fmla="*/ 6 h 1467"/>
                  <a:gd name="T26" fmla="*/ 37 w 3277"/>
                  <a:gd name="T27" fmla="*/ 3 h 1467"/>
                  <a:gd name="T28" fmla="*/ 31 w 3277"/>
                  <a:gd name="T29" fmla="*/ 4 h 1467"/>
                  <a:gd name="T30" fmla="*/ 36 w 3277"/>
                  <a:gd name="T31" fmla="*/ 5 h 1467"/>
                  <a:gd name="T32" fmla="*/ 38 w 3277"/>
                  <a:gd name="T33" fmla="*/ 6 h 1467"/>
                  <a:gd name="T34" fmla="*/ 39 w 3277"/>
                  <a:gd name="T35" fmla="*/ 8 h 1467"/>
                  <a:gd name="T36" fmla="*/ 40 w 3277"/>
                  <a:gd name="T37" fmla="*/ 10 h 1467"/>
                  <a:gd name="T38" fmla="*/ 39 w 3277"/>
                  <a:gd name="T39" fmla="*/ 13 h 1467"/>
                  <a:gd name="T40" fmla="*/ 38 w 3277"/>
                  <a:gd name="T41" fmla="*/ 14 h 1467"/>
                  <a:gd name="T42" fmla="*/ 34 w 3277"/>
                  <a:gd name="T43" fmla="*/ 14 h 1467"/>
                  <a:gd name="T44" fmla="*/ 33 w 3277"/>
                  <a:gd name="T45" fmla="*/ 14 h 1467"/>
                  <a:gd name="T46" fmla="*/ 31 w 3277"/>
                  <a:gd name="T47" fmla="*/ 15 h 1467"/>
                  <a:gd name="T48" fmla="*/ 8 w 3277"/>
                  <a:gd name="T49" fmla="*/ 17 h 1467"/>
                  <a:gd name="T50" fmla="*/ 1 w 3277"/>
                  <a:gd name="T51" fmla="*/ 1 h 1467"/>
                  <a:gd name="T52" fmla="*/ 3 w 3277"/>
                  <a:gd name="T53" fmla="*/ 1 h 1467"/>
                  <a:gd name="T54" fmla="*/ 3 w 3277"/>
                  <a:gd name="T55" fmla="*/ 0 h 1467"/>
                  <a:gd name="T56" fmla="*/ 3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85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6 h 489"/>
                  <a:gd name="T2" fmla="*/ 2 w 1656"/>
                  <a:gd name="T3" fmla="*/ 5 h 489"/>
                  <a:gd name="T4" fmla="*/ 2 w 1656"/>
                  <a:gd name="T5" fmla="*/ 3 h 489"/>
                  <a:gd name="T6" fmla="*/ 2 w 1656"/>
                  <a:gd name="T7" fmla="*/ 2 h 489"/>
                  <a:gd name="T8" fmla="*/ 15 w 1656"/>
                  <a:gd name="T9" fmla="*/ 0 h 489"/>
                  <a:gd name="T10" fmla="*/ 4 w 1656"/>
                  <a:gd name="T11" fmla="*/ 2 h 489"/>
                  <a:gd name="T12" fmla="*/ 3 w 1656"/>
                  <a:gd name="T13" fmla="*/ 3 h 489"/>
                  <a:gd name="T14" fmla="*/ 13 w 1656"/>
                  <a:gd name="T15" fmla="*/ 3 h 489"/>
                  <a:gd name="T16" fmla="*/ 3 w 1656"/>
                  <a:gd name="T17" fmla="*/ 4 h 489"/>
                  <a:gd name="T18" fmla="*/ 2 w 1656"/>
                  <a:gd name="T19" fmla="*/ 5 h 489"/>
                  <a:gd name="T20" fmla="*/ 2 w 1656"/>
                  <a:gd name="T21" fmla="*/ 5 h 489"/>
                  <a:gd name="T22" fmla="*/ 20 w 1656"/>
                  <a:gd name="T23" fmla="*/ 4 h 489"/>
                  <a:gd name="T24" fmla="*/ 0 w 1656"/>
                  <a:gd name="T25" fmla="*/ 6 h 489"/>
                  <a:gd name="T26" fmla="*/ 0 w 1656"/>
                  <a:gd name="T27" fmla="*/ 6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86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4 w 759"/>
                  <a:gd name="T1" fmla="*/ 0 h 332"/>
                  <a:gd name="T2" fmla="*/ 0 w 759"/>
                  <a:gd name="T3" fmla="*/ 0 h 332"/>
                  <a:gd name="T4" fmla="*/ 3 w 759"/>
                  <a:gd name="T5" fmla="*/ 4 h 332"/>
                  <a:gd name="T6" fmla="*/ 9 w 759"/>
                  <a:gd name="T7" fmla="*/ 4 h 332"/>
                  <a:gd name="T8" fmla="*/ 9 w 759"/>
                  <a:gd name="T9" fmla="*/ 3 h 332"/>
                  <a:gd name="T10" fmla="*/ 3 w 759"/>
                  <a:gd name="T11" fmla="*/ 3 h 332"/>
                  <a:gd name="T12" fmla="*/ 2 w 759"/>
                  <a:gd name="T13" fmla="*/ 1 h 332"/>
                  <a:gd name="T14" fmla="*/ 4 w 759"/>
                  <a:gd name="T15" fmla="*/ 0 h 332"/>
                  <a:gd name="T16" fmla="*/ 4 w 759"/>
                  <a:gd name="T17" fmla="*/ 0 h 332"/>
                  <a:gd name="T18" fmla="*/ 4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87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1 h 84"/>
                  <a:gd name="T2" fmla="*/ 1 w 657"/>
                  <a:gd name="T3" fmla="*/ 1 h 84"/>
                  <a:gd name="T4" fmla="*/ 4 w 657"/>
                  <a:gd name="T5" fmla="*/ 1 h 84"/>
                  <a:gd name="T6" fmla="*/ 7 w 657"/>
                  <a:gd name="T7" fmla="*/ 0 h 84"/>
                  <a:gd name="T8" fmla="*/ 8 w 657"/>
                  <a:gd name="T9" fmla="*/ 0 h 84"/>
                  <a:gd name="T10" fmla="*/ 2 w 657"/>
                  <a:gd name="T11" fmla="*/ 0 h 84"/>
                  <a:gd name="T12" fmla="*/ 0 w 657"/>
                  <a:gd name="T13" fmla="*/ 1 h 84"/>
                  <a:gd name="T14" fmla="*/ 0 w 657"/>
                  <a:gd name="T15" fmla="*/ 1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88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23 w 1825"/>
                  <a:gd name="T1" fmla="*/ 1 h 451"/>
                  <a:gd name="T2" fmla="*/ 19 w 1825"/>
                  <a:gd name="T3" fmla="*/ 1 h 451"/>
                  <a:gd name="T4" fmla="*/ 18 w 1825"/>
                  <a:gd name="T5" fmla="*/ 0 h 451"/>
                  <a:gd name="T6" fmla="*/ 17 w 1825"/>
                  <a:gd name="T7" fmla="*/ 0 h 451"/>
                  <a:gd name="T8" fmla="*/ 0 w 1825"/>
                  <a:gd name="T9" fmla="*/ 4 h 451"/>
                  <a:gd name="T10" fmla="*/ 6 w 1825"/>
                  <a:gd name="T11" fmla="*/ 6 h 451"/>
                  <a:gd name="T12" fmla="*/ 20 w 1825"/>
                  <a:gd name="T13" fmla="*/ 2 h 451"/>
                  <a:gd name="T14" fmla="*/ 5 w 1825"/>
                  <a:gd name="T15" fmla="*/ 5 h 451"/>
                  <a:gd name="T16" fmla="*/ 4 w 1825"/>
                  <a:gd name="T17" fmla="*/ 4 h 451"/>
                  <a:gd name="T18" fmla="*/ 17 w 1825"/>
                  <a:gd name="T19" fmla="*/ 1 h 451"/>
                  <a:gd name="T20" fmla="*/ 18 w 1825"/>
                  <a:gd name="T21" fmla="*/ 1 h 451"/>
                  <a:gd name="T22" fmla="*/ 23 w 1825"/>
                  <a:gd name="T23" fmla="*/ 1 h 451"/>
                  <a:gd name="T24" fmla="*/ 23 w 1825"/>
                  <a:gd name="T25" fmla="*/ 1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89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5 h 382"/>
                  <a:gd name="T2" fmla="*/ 3 w 945"/>
                  <a:gd name="T3" fmla="*/ 1 h 382"/>
                  <a:gd name="T4" fmla="*/ 8 w 945"/>
                  <a:gd name="T5" fmla="*/ 0 h 382"/>
                  <a:gd name="T6" fmla="*/ 12 w 945"/>
                  <a:gd name="T7" fmla="*/ 1 h 382"/>
                  <a:gd name="T8" fmla="*/ 0 w 945"/>
                  <a:gd name="T9" fmla="*/ 5 h 382"/>
                  <a:gd name="T10" fmla="*/ 0 w 945"/>
                  <a:gd name="T11" fmla="*/ 5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190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12 w 1682"/>
                  <a:gd name="T1" fmla="*/ 0 h 1174"/>
                  <a:gd name="T2" fmla="*/ 20 w 1682"/>
                  <a:gd name="T3" fmla="*/ 2 h 1174"/>
                  <a:gd name="T4" fmla="*/ 21 w 1682"/>
                  <a:gd name="T5" fmla="*/ 4 h 1174"/>
                  <a:gd name="T6" fmla="*/ 17 w 1682"/>
                  <a:gd name="T7" fmla="*/ 5 h 1174"/>
                  <a:gd name="T8" fmla="*/ 16 w 1682"/>
                  <a:gd name="T9" fmla="*/ 6 h 1174"/>
                  <a:gd name="T10" fmla="*/ 16 w 1682"/>
                  <a:gd name="T11" fmla="*/ 7 h 1174"/>
                  <a:gd name="T12" fmla="*/ 17 w 1682"/>
                  <a:gd name="T13" fmla="*/ 8 h 1174"/>
                  <a:gd name="T14" fmla="*/ 18 w 1682"/>
                  <a:gd name="T15" fmla="*/ 9 h 1174"/>
                  <a:gd name="T16" fmla="*/ 0 w 1682"/>
                  <a:gd name="T17" fmla="*/ 14 h 1174"/>
                  <a:gd name="T18" fmla="*/ 17 w 1682"/>
                  <a:gd name="T19" fmla="*/ 9 h 1174"/>
                  <a:gd name="T20" fmla="*/ 16 w 1682"/>
                  <a:gd name="T21" fmla="*/ 8 h 1174"/>
                  <a:gd name="T22" fmla="*/ 10 w 1682"/>
                  <a:gd name="T23" fmla="*/ 9 h 1174"/>
                  <a:gd name="T24" fmla="*/ 15 w 1682"/>
                  <a:gd name="T25" fmla="*/ 7 h 1174"/>
                  <a:gd name="T26" fmla="*/ 15 w 1682"/>
                  <a:gd name="T27" fmla="*/ 6 h 1174"/>
                  <a:gd name="T28" fmla="*/ 5 w 1682"/>
                  <a:gd name="T29" fmla="*/ 8 h 1174"/>
                  <a:gd name="T30" fmla="*/ 4 w 1682"/>
                  <a:gd name="T31" fmla="*/ 7 h 1174"/>
                  <a:gd name="T32" fmla="*/ 20 w 1682"/>
                  <a:gd name="T33" fmla="*/ 3 h 1174"/>
                  <a:gd name="T34" fmla="*/ 12 w 1682"/>
                  <a:gd name="T35" fmla="*/ 1 h 1174"/>
                  <a:gd name="T36" fmla="*/ 6 w 1682"/>
                  <a:gd name="T37" fmla="*/ 3 h 1174"/>
                  <a:gd name="T38" fmla="*/ 12 w 1682"/>
                  <a:gd name="T39" fmla="*/ 0 h 1174"/>
                  <a:gd name="T40" fmla="*/ 12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91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2 w 297"/>
                  <a:gd name="T1" fmla="*/ 0 h 141"/>
                  <a:gd name="T2" fmla="*/ 4 w 297"/>
                  <a:gd name="T3" fmla="*/ 1 h 141"/>
                  <a:gd name="T4" fmla="*/ 0 w 297"/>
                  <a:gd name="T5" fmla="*/ 2 h 141"/>
                  <a:gd name="T6" fmla="*/ 2 w 297"/>
                  <a:gd name="T7" fmla="*/ 1 h 141"/>
                  <a:gd name="T8" fmla="*/ 2 w 297"/>
                  <a:gd name="T9" fmla="*/ 0 h 141"/>
                  <a:gd name="T10" fmla="*/ 2 w 297"/>
                  <a:gd name="T11" fmla="*/ 0 h 141"/>
                  <a:gd name="T12" fmla="*/ 2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4" name="Group 192"/>
            <p:cNvGrpSpPr>
              <a:grpSpLocks/>
            </p:cNvGrpSpPr>
            <p:nvPr/>
          </p:nvGrpSpPr>
          <p:grpSpPr bwMode="auto">
            <a:xfrm>
              <a:off x="2112" y="2542"/>
              <a:ext cx="1207" cy="791"/>
              <a:chOff x="2880" y="2118"/>
              <a:chExt cx="1207" cy="1073"/>
            </a:xfrm>
          </p:grpSpPr>
          <p:sp>
            <p:nvSpPr>
              <p:cNvPr id="55" name="Freeform 193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1 w 2566"/>
                  <a:gd name="T1" fmla="*/ 0 h 2741"/>
                  <a:gd name="T2" fmla="*/ 1 w 2566"/>
                  <a:gd name="T3" fmla="*/ 4 h 2741"/>
                  <a:gd name="T4" fmla="*/ 0 w 2566"/>
                  <a:gd name="T5" fmla="*/ 7 h 2741"/>
                  <a:gd name="T6" fmla="*/ 4 w 2566"/>
                  <a:gd name="T7" fmla="*/ 10 h 2741"/>
                  <a:gd name="T8" fmla="*/ 0 w 2566"/>
                  <a:gd name="T9" fmla="*/ 20 h 2741"/>
                  <a:gd name="T10" fmla="*/ 7 w 2566"/>
                  <a:gd name="T11" fmla="*/ 34 h 2741"/>
                  <a:gd name="T12" fmla="*/ 22 w 2566"/>
                  <a:gd name="T13" fmla="*/ 32 h 2741"/>
                  <a:gd name="T14" fmla="*/ 32 w 2566"/>
                  <a:gd name="T15" fmla="*/ 23 h 2741"/>
                  <a:gd name="T16" fmla="*/ 22 w 2566"/>
                  <a:gd name="T17" fmla="*/ 3 h 2741"/>
                  <a:gd name="T18" fmla="*/ 1 w 2566"/>
                  <a:gd name="T19" fmla="*/ 0 h 2741"/>
                  <a:gd name="T20" fmla="*/ 1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94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4 w 582"/>
                  <a:gd name="T1" fmla="*/ 0 h 978"/>
                  <a:gd name="T2" fmla="*/ 0 w 582"/>
                  <a:gd name="T3" fmla="*/ 1 h 978"/>
                  <a:gd name="T4" fmla="*/ 0 w 582"/>
                  <a:gd name="T5" fmla="*/ 2 h 978"/>
                  <a:gd name="T6" fmla="*/ 7 w 582"/>
                  <a:gd name="T7" fmla="*/ 12 h 978"/>
                  <a:gd name="T8" fmla="*/ 4 w 582"/>
                  <a:gd name="T9" fmla="*/ 2 h 978"/>
                  <a:gd name="T10" fmla="*/ 4 w 582"/>
                  <a:gd name="T11" fmla="*/ 0 h 978"/>
                  <a:gd name="T12" fmla="*/ 4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95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3 w 1445"/>
                  <a:gd name="T1" fmla="*/ 0 h 1374"/>
                  <a:gd name="T2" fmla="*/ 0 w 1445"/>
                  <a:gd name="T3" fmla="*/ 1 h 1374"/>
                  <a:gd name="T4" fmla="*/ 8 w 1445"/>
                  <a:gd name="T5" fmla="*/ 17 h 1374"/>
                  <a:gd name="T6" fmla="*/ 18 w 1445"/>
                  <a:gd name="T7" fmla="*/ 16 h 1374"/>
                  <a:gd name="T8" fmla="*/ 9 w 1445"/>
                  <a:gd name="T9" fmla="*/ 15 h 1374"/>
                  <a:gd name="T10" fmla="*/ 3 w 1445"/>
                  <a:gd name="T11" fmla="*/ 2 h 1374"/>
                  <a:gd name="T12" fmla="*/ 3 w 1445"/>
                  <a:gd name="T13" fmla="*/ 0 h 1374"/>
                  <a:gd name="T14" fmla="*/ 3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96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8 w 1694"/>
                  <a:gd name="T1" fmla="*/ 0 h 855"/>
                  <a:gd name="T2" fmla="*/ 0 w 1694"/>
                  <a:gd name="T3" fmla="*/ 3 h 855"/>
                  <a:gd name="T4" fmla="*/ 0 w 1694"/>
                  <a:gd name="T5" fmla="*/ 4 h 855"/>
                  <a:gd name="T6" fmla="*/ 17 w 1694"/>
                  <a:gd name="T7" fmla="*/ 11 h 855"/>
                  <a:gd name="T8" fmla="*/ 21 w 1694"/>
                  <a:gd name="T9" fmla="*/ 9 h 855"/>
                  <a:gd name="T10" fmla="*/ 10 w 1694"/>
                  <a:gd name="T11" fmla="*/ 6 h 855"/>
                  <a:gd name="T12" fmla="*/ 19 w 1694"/>
                  <a:gd name="T13" fmla="*/ 1 h 855"/>
                  <a:gd name="T14" fmla="*/ 18 w 1694"/>
                  <a:gd name="T15" fmla="*/ 0 h 855"/>
                  <a:gd name="T16" fmla="*/ 18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97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3 w 1806"/>
                  <a:gd name="T1" fmla="*/ 0 h 816"/>
                  <a:gd name="T2" fmla="*/ 0 w 1806"/>
                  <a:gd name="T3" fmla="*/ 1 h 816"/>
                  <a:gd name="T4" fmla="*/ 0 w 1806"/>
                  <a:gd name="T5" fmla="*/ 2 h 816"/>
                  <a:gd name="T6" fmla="*/ 17 w 1806"/>
                  <a:gd name="T7" fmla="*/ 10 h 816"/>
                  <a:gd name="T8" fmla="*/ 22 w 1806"/>
                  <a:gd name="T9" fmla="*/ 8 h 816"/>
                  <a:gd name="T10" fmla="*/ 22 w 1806"/>
                  <a:gd name="T11" fmla="*/ 7 h 816"/>
                  <a:gd name="T12" fmla="*/ 19 w 1806"/>
                  <a:gd name="T13" fmla="*/ 7 h 816"/>
                  <a:gd name="T14" fmla="*/ 17 w 1806"/>
                  <a:gd name="T15" fmla="*/ 8 h 816"/>
                  <a:gd name="T16" fmla="*/ 3 w 1806"/>
                  <a:gd name="T17" fmla="*/ 2 h 816"/>
                  <a:gd name="T18" fmla="*/ 3 w 1806"/>
                  <a:gd name="T19" fmla="*/ 0 h 816"/>
                  <a:gd name="T20" fmla="*/ 3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98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1 h 1080"/>
                  <a:gd name="T2" fmla="*/ 0 w 1360"/>
                  <a:gd name="T3" fmla="*/ 2 h 1080"/>
                  <a:gd name="T4" fmla="*/ 0 w 1360"/>
                  <a:gd name="T5" fmla="*/ 4 h 1080"/>
                  <a:gd name="T6" fmla="*/ 1 w 1360"/>
                  <a:gd name="T7" fmla="*/ 5 h 1080"/>
                  <a:gd name="T8" fmla="*/ 3 w 1360"/>
                  <a:gd name="T9" fmla="*/ 5 h 1080"/>
                  <a:gd name="T10" fmla="*/ 10 w 1360"/>
                  <a:gd name="T11" fmla="*/ 10 h 1080"/>
                  <a:gd name="T12" fmla="*/ 13 w 1360"/>
                  <a:gd name="T13" fmla="*/ 13 h 1080"/>
                  <a:gd name="T14" fmla="*/ 15 w 1360"/>
                  <a:gd name="T15" fmla="*/ 13 h 1080"/>
                  <a:gd name="T16" fmla="*/ 15 w 1360"/>
                  <a:gd name="T17" fmla="*/ 10 h 1080"/>
                  <a:gd name="T18" fmla="*/ 17 w 1360"/>
                  <a:gd name="T19" fmla="*/ 6 h 1080"/>
                  <a:gd name="T20" fmla="*/ 13 w 1360"/>
                  <a:gd name="T21" fmla="*/ 6 h 1080"/>
                  <a:gd name="T22" fmla="*/ 1 w 1360"/>
                  <a:gd name="T23" fmla="*/ 0 h 1080"/>
                  <a:gd name="T24" fmla="*/ 0 w 1360"/>
                  <a:gd name="T25" fmla="*/ 1 h 1080"/>
                  <a:gd name="T26" fmla="*/ 0 w 1360"/>
                  <a:gd name="T27" fmla="*/ 1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99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4 h 390"/>
                  <a:gd name="T2" fmla="*/ 1 w 1646"/>
                  <a:gd name="T3" fmla="*/ 3 h 390"/>
                  <a:gd name="T4" fmla="*/ 2 w 1646"/>
                  <a:gd name="T5" fmla="*/ 3 h 390"/>
                  <a:gd name="T6" fmla="*/ 3 w 1646"/>
                  <a:gd name="T7" fmla="*/ 3 h 390"/>
                  <a:gd name="T8" fmla="*/ 5 w 1646"/>
                  <a:gd name="T9" fmla="*/ 2 h 390"/>
                  <a:gd name="T10" fmla="*/ 6 w 1646"/>
                  <a:gd name="T11" fmla="*/ 2 h 390"/>
                  <a:gd name="T12" fmla="*/ 7 w 1646"/>
                  <a:gd name="T13" fmla="*/ 2 h 390"/>
                  <a:gd name="T14" fmla="*/ 9 w 1646"/>
                  <a:gd name="T15" fmla="*/ 1 h 390"/>
                  <a:gd name="T16" fmla="*/ 10 w 1646"/>
                  <a:gd name="T17" fmla="*/ 1 h 390"/>
                  <a:gd name="T18" fmla="*/ 11 w 1646"/>
                  <a:gd name="T19" fmla="*/ 1 h 390"/>
                  <a:gd name="T20" fmla="*/ 13 w 1646"/>
                  <a:gd name="T21" fmla="*/ 1 h 390"/>
                  <a:gd name="T22" fmla="*/ 14 w 1646"/>
                  <a:gd name="T23" fmla="*/ 0 h 390"/>
                  <a:gd name="T24" fmla="*/ 15 w 1646"/>
                  <a:gd name="T25" fmla="*/ 0 h 390"/>
                  <a:gd name="T26" fmla="*/ 20 w 1646"/>
                  <a:gd name="T27" fmla="*/ 1 h 390"/>
                  <a:gd name="T28" fmla="*/ 2 w 1646"/>
                  <a:gd name="T29" fmla="*/ 5 h 390"/>
                  <a:gd name="T30" fmla="*/ 0 w 1646"/>
                  <a:gd name="T31" fmla="*/ 4 h 390"/>
                  <a:gd name="T32" fmla="*/ 0 w 1646"/>
                  <a:gd name="T33" fmla="*/ 4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00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1 w 259"/>
                  <a:gd name="T1" fmla="*/ 0 h 417"/>
                  <a:gd name="T2" fmla="*/ 3 w 259"/>
                  <a:gd name="T3" fmla="*/ 0 h 417"/>
                  <a:gd name="T4" fmla="*/ 2 w 259"/>
                  <a:gd name="T5" fmla="*/ 3 h 417"/>
                  <a:gd name="T6" fmla="*/ 1 w 259"/>
                  <a:gd name="T7" fmla="*/ 5 h 417"/>
                  <a:gd name="T8" fmla="*/ 0 w 259"/>
                  <a:gd name="T9" fmla="*/ 4 h 417"/>
                  <a:gd name="T10" fmla="*/ 0 w 259"/>
                  <a:gd name="T11" fmla="*/ 1 h 417"/>
                  <a:gd name="T12" fmla="*/ 1 w 259"/>
                  <a:gd name="T13" fmla="*/ 0 h 417"/>
                  <a:gd name="T14" fmla="*/ 1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01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2 w 423"/>
                  <a:gd name="T3" fmla="*/ 0 h 247"/>
                  <a:gd name="T4" fmla="*/ 5 w 423"/>
                  <a:gd name="T5" fmla="*/ 2 h 247"/>
                  <a:gd name="T6" fmla="*/ 1 w 423"/>
                  <a:gd name="T7" fmla="*/ 3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202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2 w 2378"/>
                  <a:gd name="T1" fmla="*/ 4 h 751"/>
                  <a:gd name="T2" fmla="*/ 2 w 2378"/>
                  <a:gd name="T3" fmla="*/ 6 h 751"/>
                  <a:gd name="T4" fmla="*/ 0 w 2378"/>
                  <a:gd name="T5" fmla="*/ 7 h 751"/>
                  <a:gd name="T6" fmla="*/ 7 w 2378"/>
                  <a:gd name="T7" fmla="*/ 9 h 751"/>
                  <a:gd name="T8" fmla="*/ 21 w 2378"/>
                  <a:gd name="T9" fmla="*/ 8 h 751"/>
                  <a:gd name="T10" fmla="*/ 22 w 2378"/>
                  <a:gd name="T11" fmla="*/ 8 h 751"/>
                  <a:gd name="T12" fmla="*/ 24 w 2378"/>
                  <a:gd name="T13" fmla="*/ 8 h 751"/>
                  <a:gd name="T14" fmla="*/ 25 w 2378"/>
                  <a:gd name="T15" fmla="*/ 8 h 751"/>
                  <a:gd name="T16" fmla="*/ 27 w 2378"/>
                  <a:gd name="T17" fmla="*/ 7 h 751"/>
                  <a:gd name="T18" fmla="*/ 27 w 2378"/>
                  <a:gd name="T19" fmla="*/ 7 h 751"/>
                  <a:gd name="T20" fmla="*/ 28 w 2378"/>
                  <a:gd name="T21" fmla="*/ 7 h 751"/>
                  <a:gd name="T22" fmla="*/ 29 w 2378"/>
                  <a:gd name="T23" fmla="*/ 6 h 751"/>
                  <a:gd name="T24" fmla="*/ 29 w 2378"/>
                  <a:gd name="T25" fmla="*/ 6 h 751"/>
                  <a:gd name="T26" fmla="*/ 29 w 2378"/>
                  <a:gd name="T27" fmla="*/ 2 h 751"/>
                  <a:gd name="T28" fmla="*/ 27 w 2378"/>
                  <a:gd name="T29" fmla="*/ 0 h 751"/>
                  <a:gd name="T30" fmla="*/ 18 w 2378"/>
                  <a:gd name="T31" fmla="*/ 2 h 751"/>
                  <a:gd name="T32" fmla="*/ 2 w 2378"/>
                  <a:gd name="T33" fmla="*/ 4 h 751"/>
                  <a:gd name="T34" fmla="*/ 2 w 2378"/>
                  <a:gd name="T35" fmla="*/ 4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203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2 w 3063"/>
                  <a:gd name="T3" fmla="*/ 0 h 1730"/>
                  <a:gd name="T4" fmla="*/ 3 w 3063"/>
                  <a:gd name="T5" fmla="*/ 2 h 1730"/>
                  <a:gd name="T6" fmla="*/ 4 w 3063"/>
                  <a:gd name="T7" fmla="*/ 3 h 1730"/>
                  <a:gd name="T8" fmla="*/ 11 w 3063"/>
                  <a:gd name="T9" fmla="*/ 8 h 1730"/>
                  <a:gd name="T10" fmla="*/ 8 w 3063"/>
                  <a:gd name="T11" fmla="*/ 8 h 1730"/>
                  <a:gd name="T12" fmla="*/ 10 w 3063"/>
                  <a:gd name="T13" fmla="*/ 12 h 1730"/>
                  <a:gd name="T14" fmla="*/ 16 w 3063"/>
                  <a:gd name="T15" fmla="*/ 11 h 1730"/>
                  <a:gd name="T16" fmla="*/ 20 w 3063"/>
                  <a:gd name="T17" fmla="*/ 12 h 1730"/>
                  <a:gd name="T18" fmla="*/ 30 w 3063"/>
                  <a:gd name="T19" fmla="*/ 9 h 1730"/>
                  <a:gd name="T20" fmla="*/ 36 w 3063"/>
                  <a:gd name="T21" fmla="*/ 9 h 1730"/>
                  <a:gd name="T22" fmla="*/ 38 w 3063"/>
                  <a:gd name="T23" fmla="*/ 12 h 1730"/>
                  <a:gd name="T24" fmla="*/ 37 w 3063"/>
                  <a:gd name="T25" fmla="*/ 18 h 1730"/>
                  <a:gd name="T26" fmla="*/ 35 w 3063"/>
                  <a:gd name="T27" fmla="*/ 19 h 1730"/>
                  <a:gd name="T28" fmla="*/ 31 w 3063"/>
                  <a:gd name="T29" fmla="*/ 20 h 1730"/>
                  <a:gd name="T30" fmla="*/ 29 w 3063"/>
                  <a:gd name="T31" fmla="*/ 20 h 1730"/>
                  <a:gd name="T32" fmla="*/ 28 w 3063"/>
                  <a:gd name="T33" fmla="*/ 20 h 1730"/>
                  <a:gd name="T34" fmla="*/ 14 w 3063"/>
                  <a:gd name="T35" fmla="*/ 21 h 1730"/>
                  <a:gd name="T36" fmla="*/ 7 w 3063"/>
                  <a:gd name="T37" fmla="*/ 20 h 1730"/>
                  <a:gd name="T38" fmla="*/ 12 w 3063"/>
                  <a:gd name="T39" fmla="*/ 19 h 1730"/>
                  <a:gd name="T40" fmla="*/ 32 w 3063"/>
                  <a:gd name="T41" fmla="*/ 17 h 1730"/>
                  <a:gd name="T42" fmla="*/ 35 w 3063"/>
                  <a:gd name="T43" fmla="*/ 17 h 1730"/>
                  <a:gd name="T44" fmla="*/ 36 w 3063"/>
                  <a:gd name="T45" fmla="*/ 14 h 1730"/>
                  <a:gd name="T46" fmla="*/ 36 w 3063"/>
                  <a:gd name="T47" fmla="*/ 14 h 1730"/>
                  <a:gd name="T48" fmla="*/ 35 w 3063"/>
                  <a:gd name="T49" fmla="*/ 13 h 1730"/>
                  <a:gd name="T50" fmla="*/ 35 w 3063"/>
                  <a:gd name="T51" fmla="*/ 13 h 1730"/>
                  <a:gd name="T52" fmla="*/ 35 w 3063"/>
                  <a:gd name="T53" fmla="*/ 13 h 1730"/>
                  <a:gd name="T54" fmla="*/ 34 w 3063"/>
                  <a:gd name="T55" fmla="*/ 12 h 1730"/>
                  <a:gd name="T56" fmla="*/ 31 w 3063"/>
                  <a:gd name="T57" fmla="*/ 12 h 1730"/>
                  <a:gd name="T58" fmla="*/ 29 w 3063"/>
                  <a:gd name="T59" fmla="*/ 13 h 1730"/>
                  <a:gd name="T60" fmla="*/ 28 w 3063"/>
                  <a:gd name="T61" fmla="*/ 13 h 1730"/>
                  <a:gd name="T62" fmla="*/ 10 w 3063"/>
                  <a:gd name="T63" fmla="*/ 15 h 1730"/>
                  <a:gd name="T64" fmla="*/ 9 w 3063"/>
                  <a:gd name="T65" fmla="*/ 15 h 1730"/>
                  <a:gd name="T66" fmla="*/ 0 w 3063"/>
                  <a:gd name="T67" fmla="*/ 1 h 1730"/>
                  <a:gd name="T68" fmla="*/ 6 w 3063"/>
                  <a:gd name="T69" fmla="*/ 9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204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2 h 178"/>
                  <a:gd name="T2" fmla="*/ 5 w 593"/>
                  <a:gd name="T3" fmla="*/ 2 h 178"/>
                  <a:gd name="T4" fmla="*/ 7 w 593"/>
                  <a:gd name="T5" fmla="*/ 2 h 178"/>
                  <a:gd name="T6" fmla="*/ 6 w 593"/>
                  <a:gd name="T7" fmla="*/ 1 h 178"/>
                  <a:gd name="T8" fmla="*/ 7 w 593"/>
                  <a:gd name="T9" fmla="*/ 0 h 178"/>
                  <a:gd name="T10" fmla="*/ 5 w 593"/>
                  <a:gd name="T11" fmla="*/ 0 h 178"/>
                  <a:gd name="T12" fmla="*/ 2 w 593"/>
                  <a:gd name="T13" fmla="*/ 2 h 178"/>
                  <a:gd name="T14" fmla="*/ 0 w 593"/>
                  <a:gd name="T15" fmla="*/ 2 h 178"/>
                  <a:gd name="T16" fmla="*/ 0 w 593"/>
                  <a:gd name="T17" fmla="*/ 2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205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5 h 477"/>
                  <a:gd name="T2" fmla="*/ 0 w 264"/>
                  <a:gd name="T3" fmla="*/ 3 h 477"/>
                  <a:gd name="T4" fmla="*/ 1 w 264"/>
                  <a:gd name="T5" fmla="*/ 1 h 477"/>
                  <a:gd name="T6" fmla="*/ 1 w 264"/>
                  <a:gd name="T7" fmla="*/ 0 h 477"/>
                  <a:gd name="T8" fmla="*/ 3 w 264"/>
                  <a:gd name="T9" fmla="*/ 1 h 477"/>
                  <a:gd name="T10" fmla="*/ 3 w 264"/>
                  <a:gd name="T11" fmla="*/ 1 h 477"/>
                  <a:gd name="T12" fmla="*/ 1 w 264"/>
                  <a:gd name="T13" fmla="*/ 2 h 477"/>
                  <a:gd name="T14" fmla="*/ 1 w 264"/>
                  <a:gd name="T15" fmla="*/ 3 h 477"/>
                  <a:gd name="T16" fmla="*/ 1 w 264"/>
                  <a:gd name="T17" fmla="*/ 5 h 477"/>
                  <a:gd name="T18" fmla="*/ 2 w 264"/>
                  <a:gd name="T19" fmla="*/ 6 h 477"/>
                  <a:gd name="T20" fmla="*/ 0 w 264"/>
                  <a:gd name="T21" fmla="*/ 5 h 477"/>
                  <a:gd name="T22" fmla="*/ 0 w 264"/>
                  <a:gd name="T23" fmla="*/ 5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206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4 h 496"/>
                  <a:gd name="T2" fmla="*/ 14 w 1385"/>
                  <a:gd name="T3" fmla="*/ 0 h 496"/>
                  <a:gd name="T4" fmla="*/ 16 w 1385"/>
                  <a:gd name="T5" fmla="*/ 0 h 496"/>
                  <a:gd name="T6" fmla="*/ 3 w 1385"/>
                  <a:gd name="T7" fmla="*/ 4 h 496"/>
                  <a:gd name="T8" fmla="*/ 17 w 1385"/>
                  <a:gd name="T9" fmla="*/ 1 h 496"/>
                  <a:gd name="T10" fmla="*/ 4 w 1385"/>
                  <a:gd name="T11" fmla="*/ 6 h 496"/>
                  <a:gd name="T12" fmla="*/ 0 w 1385"/>
                  <a:gd name="T13" fmla="*/ 4 h 496"/>
                  <a:gd name="T14" fmla="*/ 0 w 1385"/>
                  <a:gd name="T15" fmla="*/ 4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207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1 h 300"/>
                  <a:gd name="T2" fmla="*/ 2 w 595"/>
                  <a:gd name="T3" fmla="*/ 0 h 300"/>
                  <a:gd name="T4" fmla="*/ 5 w 595"/>
                  <a:gd name="T5" fmla="*/ 2 h 300"/>
                  <a:gd name="T6" fmla="*/ 7 w 595"/>
                  <a:gd name="T7" fmla="*/ 3 h 300"/>
                  <a:gd name="T8" fmla="*/ 6 w 595"/>
                  <a:gd name="T9" fmla="*/ 3 h 300"/>
                  <a:gd name="T10" fmla="*/ 5 w 595"/>
                  <a:gd name="T11" fmla="*/ 2 h 300"/>
                  <a:gd name="T12" fmla="*/ 4 w 595"/>
                  <a:gd name="T13" fmla="*/ 1 h 300"/>
                  <a:gd name="T14" fmla="*/ 2 w 595"/>
                  <a:gd name="T15" fmla="*/ 1 h 300"/>
                  <a:gd name="T16" fmla="*/ 2 w 595"/>
                  <a:gd name="T17" fmla="*/ 4 h 300"/>
                  <a:gd name="T18" fmla="*/ 0 w 595"/>
                  <a:gd name="T19" fmla="*/ 1 h 300"/>
                  <a:gd name="T20" fmla="*/ 0 w 595"/>
                  <a:gd name="T21" fmla="*/ 1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208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1 w 452"/>
                  <a:gd name="T1" fmla="*/ 1 h 1211"/>
                  <a:gd name="T2" fmla="*/ 4 w 452"/>
                  <a:gd name="T3" fmla="*/ 0 h 1211"/>
                  <a:gd name="T4" fmla="*/ 6 w 452"/>
                  <a:gd name="T5" fmla="*/ 1 h 1211"/>
                  <a:gd name="T6" fmla="*/ 4 w 452"/>
                  <a:gd name="T7" fmla="*/ 10 h 1211"/>
                  <a:gd name="T8" fmla="*/ 2 w 452"/>
                  <a:gd name="T9" fmla="*/ 11 h 1211"/>
                  <a:gd name="T10" fmla="*/ 2 w 452"/>
                  <a:gd name="T11" fmla="*/ 15 h 1211"/>
                  <a:gd name="T12" fmla="*/ 1 w 452"/>
                  <a:gd name="T13" fmla="*/ 13 h 1211"/>
                  <a:gd name="T14" fmla="*/ 1 w 452"/>
                  <a:gd name="T15" fmla="*/ 12 h 1211"/>
                  <a:gd name="T16" fmla="*/ 0 w 452"/>
                  <a:gd name="T17" fmla="*/ 10 h 1211"/>
                  <a:gd name="T18" fmla="*/ 0 w 452"/>
                  <a:gd name="T19" fmla="*/ 10 h 1211"/>
                  <a:gd name="T20" fmla="*/ 0 w 452"/>
                  <a:gd name="T21" fmla="*/ 10 h 1211"/>
                  <a:gd name="T22" fmla="*/ 0 w 452"/>
                  <a:gd name="T23" fmla="*/ 9 h 1211"/>
                  <a:gd name="T24" fmla="*/ 0 w 452"/>
                  <a:gd name="T25" fmla="*/ 7 h 1211"/>
                  <a:gd name="T26" fmla="*/ 1 w 452"/>
                  <a:gd name="T27" fmla="*/ 5 h 1211"/>
                  <a:gd name="T28" fmla="*/ 1 w 452"/>
                  <a:gd name="T29" fmla="*/ 4 h 1211"/>
                  <a:gd name="T30" fmla="*/ 0 w 452"/>
                  <a:gd name="T31" fmla="*/ 1 h 1211"/>
                  <a:gd name="T32" fmla="*/ 1 w 452"/>
                  <a:gd name="T33" fmla="*/ 1 h 1211"/>
                  <a:gd name="T34" fmla="*/ 1 w 452"/>
                  <a:gd name="T35" fmla="*/ 1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209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 h 1290"/>
                  <a:gd name="T2" fmla="*/ 5 w 474"/>
                  <a:gd name="T3" fmla="*/ 0 h 1290"/>
                  <a:gd name="T4" fmla="*/ 6 w 474"/>
                  <a:gd name="T5" fmla="*/ 3 h 1290"/>
                  <a:gd name="T6" fmla="*/ 4 w 474"/>
                  <a:gd name="T7" fmla="*/ 9 h 1290"/>
                  <a:gd name="T8" fmla="*/ 5 w 474"/>
                  <a:gd name="T9" fmla="*/ 12 h 1290"/>
                  <a:gd name="T10" fmla="*/ 3 w 474"/>
                  <a:gd name="T11" fmla="*/ 12 h 1290"/>
                  <a:gd name="T12" fmla="*/ 2 w 474"/>
                  <a:gd name="T13" fmla="*/ 16 h 1290"/>
                  <a:gd name="T14" fmla="*/ 1 w 474"/>
                  <a:gd name="T15" fmla="*/ 13 h 1290"/>
                  <a:gd name="T16" fmla="*/ 0 w 474"/>
                  <a:gd name="T17" fmla="*/ 10 h 1290"/>
                  <a:gd name="T18" fmla="*/ 1 w 474"/>
                  <a:gd name="T19" fmla="*/ 6 h 1290"/>
                  <a:gd name="T20" fmla="*/ 0 w 474"/>
                  <a:gd name="T21" fmla="*/ 4 h 1290"/>
                  <a:gd name="T22" fmla="*/ 2 w 474"/>
                  <a:gd name="T23" fmla="*/ 3 h 1290"/>
                  <a:gd name="T24" fmla="*/ 3 w 474"/>
                  <a:gd name="T25" fmla="*/ 3 h 1290"/>
                  <a:gd name="T26" fmla="*/ 2 w 474"/>
                  <a:gd name="T27" fmla="*/ 4 h 1290"/>
                  <a:gd name="T28" fmla="*/ 3 w 474"/>
                  <a:gd name="T29" fmla="*/ 5 h 1290"/>
                  <a:gd name="T30" fmla="*/ 1 w 474"/>
                  <a:gd name="T31" fmla="*/ 9 h 1290"/>
                  <a:gd name="T32" fmla="*/ 2 w 474"/>
                  <a:gd name="T33" fmla="*/ 8 h 1290"/>
                  <a:gd name="T34" fmla="*/ 1 w 474"/>
                  <a:gd name="T35" fmla="*/ 11 h 1290"/>
                  <a:gd name="T36" fmla="*/ 3 w 474"/>
                  <a:gd name="T37" fmla="*/ 10 h 1290"/>
                  <a:gd name="T38" fmla="*/ 3 w 474"/>
                  <a:gd name="T39" fmla="*/ 7 h 1290"/>
                  <a:gd name="T40" fmla="*/ 3 w 474"/>
                  <a:gd name="T41" fmla="*/ 6 h 1290"/>
                  <a:gd name="T42" fmla="*/ 4 w 474"/>
                  <a:gd name="T43" fmla="*/ 4 h 1290"/>
                  <a:gd name="T44" fmla="*/ 4 w 474"/>
                  <a:gd name="T45" fmla="*/ 4 h 1290"/>
                  <a:gd name="T46" fmla="*/ 4 w 474"/>
                  <a:gd name="T47" fmla="*/ 2 h 1290"/>
                  <a:gd name="T48" fmla="*/ 2 w 474"/>
                  <a:gd name="T49" fmla="*/ 2 h 1290"/>
                  <a:gd name="T50" fmla="*/ 2 w 474"/>
                  <a:gd name="T51" fmla="*/ 1 h 1290"/>
                  <a:gd name="T52" fmla="*/ 0 w 474"/>
                  <a:gd name="T53" fmla="*/ 2 h 1290"/>
                  <a:gd name="T54" fmla="*/ 0 w 474"/>
                  <a:gd name="T55" fmla="*/ 1 h 1290"/>
                  <a:gd name="T56" fmla="*/ 0 w 474"/>
                  <a:gd name="T57" fmla="*/ 1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10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2 h 686"/>
                  <a:gd name="T2" fmla="*/ 1 w 794"/>
                  <a:gd name="T3" fmla="*/ 0 h 686"/>
                  <a:gd name="T4" fmla="*/ 2 w 794"/>
                  <a:gd name="T5" fmla="*/ 0 h 686"/>
                  <a:gd name="T6" fmla="*/ 2 w 794"/>
                  <a:gd name="T7" fmla="*/ 1 h 686"/>
                  <a:gd name="T8" fmla="*/ 4 w 794"/>
                  <a:gd name="T9" fmla="*/ 4 h 686"/>
                  <a:gd name="T10" fmla="*/ 8 w 794"/>
                  <a:gd name="T11" fmla="*/ 6 h 686"/>
                  <a:gd name="T12" fmla="*/ 10 w 794"/>
                  <a:gd name="T13" fmla="*/ 4 h 686"/>
                  <a:gd name="T14" fmla="*/ 9 w 794"/>
                  <a:gd name="T15" fmla="*/ 8 h 686"/>
                  <a:gd name="T16" fmla="*/ 1 w 794"/>
                  <a:gd name="T17" fmla="*/ 3 h 686"/>
                  <a:gd name="T18" fmla="*/ 0 w 794"/>
                  <a:gd name="T19" fmla="*/ 3 h 686"/>
                  <a:gd name="T20" fmla="*/ 0 w 794"/>
                  <a:gd name="T21" fmla="*/ 2 h 686"/>
                  <a:gd name="T22" fmla="*/ 0 w 794"/>
                  <a:gd name="T23" fmla="*/ 2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211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1 h 521"/>
                  <a:gd name="T4" fmla="*/ 2 w 902"/>
                  <a:gd name="T5" fmla="*/ 1 h 521"/>
                  <a:gd name="T6" fmla="*/ 9 w 902"/>
                  <a:gd name="T7" fmla="*/ 5 h 521"/>
                  <a:gd name="T8" fmla="*/ 10 w 902"/>
                  <a:gd name="T9" fmla="*/ 6 h 521"/>
                  <a:gd name="T10" fmla="*/ 11 w 902"/>
                  <a:gd name="T11" fmla="*/ 5 h 521"/>
                  <a:gd name="T12" fmla="*/ 1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12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6 h 900"/>
                  <a:gd name="T2" fmla="*/ 1 w 2259"/>
                  <a:gd name="T3" fmla="*/ 8 h 900"/>
                  <a:gd name="T4" fmla="*/ 3 w 2259"/>
                  <a:gd name="T5" fmla="*/ 9 h 900"/>
                  <a:gd name="T6" fmla="*/ 3 w 2259"/>
                  <a:gd name="T7" fmla="*/ 6 h 900"/>
                  <a:gd name="T8" fmla="*/ 4 w 2259"/>
                  <a:gd name="T9" fmla="*/ 4 h 900"/>
                  <a:gd name="T10" fmla="*/ 2 w 2259"/>
                  <a:gd name="T11" fmla="*/ 4 h 900"/>
                  <a:gd name="T12" fmla="*/ 2 w 2259"/>
                  <a:gd name="T13" fmla="*/ 5 h 900"/>
                  <a:gd name="T14" fmla="*/ 2 w 2259"/>
                  <a:gd name="T15" fmla="*/ 4 h 900"/>
                  <a:gd name="T16" fmla="*/ 2 w 2259"/>
                  <a:gd name="T17" fmla="*/ 2 h 900"/>
                  <a:gd name="T18" fmla="*/ 6 w 2259"/>
                  <a:gd name="T19" fmla="*/ 0 h 900"/>
                  <a:gd name="T20" fmla="*/ 6 w 2259"/>
                  <a:gd name="T21" fmla="*/ 3 h 900"/>
                  <a:gd name="T22" fmla="*/ 5 w 2259"/>
                  <a:gd name="T23" fmla="*/ 3 h 900"/>
                  <a:gd name="T24" fmla="*/ 5 w 2259"/>
                  <a:gd name="T25" fmla="*/ 7 h 900"/>
                  <a:gd name="T26" fmla="*/ 6 w 2259"/>
                  <a:gd name="T27" fmla="*/ 9 h 900"/>
                  <a:gd name="T28" fmla="*/ 23 w 2259"/>
                  <a:gd name="T29" fmla="*/ 4 h 900"/>
                  <a:gd name="T30" fmla="*/ 22 w 2259"/>
                  <a:gd name="T31" fmla="*/ 1 h 900"/>
                  <a:gd name="T32" fmla="*/ 28 w 2259"/>
                  <a:gd name="T33" fmla="*/ 4 h 900"/>
                  <a:gd name="T34" fmla="*/ 27 w 2259"/>
                  <a:gd name="T35" fmla="*/ 4 h 900"/>
                  <a:gd name="T36" fmla="*/ 6 w 2259"/>
                  <a:gd name="T37" fmla="*/ 11 h 900"/>
                  <a:gd name="T38" fmla="*/ 4 w 2259"/>
                  <a:gd name="T39" fmla="*/ 11 h 900"/>
                  <a:gd name="T40" fmla="*/ 1 w 2259"/>
                  <a:gd name="T41" fmla="*/ 9 h 900"/>
                  <a:gd name="T42" fmla="*/ 0 w 2259"/>
                  <a:gd name="T43" fmla="*/ 7 h 900"/>
                  <a:gd name="T44" fmla="*/ 0 w 2259"/>
                  <a:gd name="T45" fmla="*/ 6 h 900"/>
                  <a:gd name="T46" fmla="*/ 0 w 2259"/>
                  <a:gd name="T47" fmla="*/ 6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13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 w 1340"/>
                  <a:gd name="T1" fmla="*/ 3 h 586"/>
                  <a:gd name="T2" fmla="*/ 8 w 1340"/>
                  <a:gd name="T3" fmla="*/ 0 h 586"/>
                  <a:gd name="T4" fmla="*/ 17 w 1340"/>
                  <a:gd name="T5" fmla="*/ 2 h 586"/>
                  <a:gd name="T6" fmla="*/ 15 w 1340"/>
                  <a:gd name="T7" fmla="*/ 3 h 586"/>
                  <a:gd name="T8" fmla="*/ 0 w 1340"/>
                  <a:gd name="T9" fmla="*/ 7 h 586"/>
                  <a:gd name="T10" fmla="*/ 0 w 1340"/>
                  <a:gd name="T11" fmla="*/ 5 h 586"/>
                  <a:gd name="T12" fmla="*/ 1 w 1340"/>
                  <a:gd name="T13" fmla="*/ 3 h 586"/>
                  <a:gd name="T14" fmla="*/ 1 w 1340"/>
                  <a:gd name="T15" fmla="*/ 3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14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1 h 770"/>
                  <a:gd name="T2" fmla="*/ 0 w 1387"/>
                  <a:gd name="T3" fmla="*/ 0 h 770"/>
                  <a:gd name="T4" fmla="*/ 17 w 1387"/>
                  <a:gd name="T5" fmla="*/ 8 h 770"/>
                  <a:gd name="T6" fmla="*/ 17 w 1387"/>
                  <a:gd name="T7" fmla="*/ 9 h 770"/>
                  <a:gd name="T8" fmla="*/ 0 w 1387"/>
                  <a:gd name="T9" fmla="*/ 1 h 770"/>
                  <a:gd name="T10" fmla="*/ 0 w 1387"/>
                  <a:gd name="T11" fmla="*/ 1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15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3 h 946"/>
                  <a:gd name="T2" fmla="*/ 15 w 2793"/>
                  <a:gd name="T3" fmla="*/ 9 h 946"/>
                  <a:gd name="T4" fmla="*/ 14 w 2793"/>
                  <a:gd name="T5" fmla="*/ 12 h 946"/>
                  <a:gd name="T6" fmla="*/ 18 w 2793"/>
                  <a:gd name="T7" fmla="*/ 11 h 946"/>
                  <a:gd name="T8" fmla="*/ 20 w 2793"/>
                  <a:gd name="T9" fmla="*/ 10 h 946"/>
                  <a:gd name="T10" fmla="*/ 19 w 2793"/>
                  <a:gd name="T11" fmla="*/ 7 h 946"/>
                  <a:gd name="T12" fmla="*/ 24 w 2793"/>
                  <a:gd name="T13" fmla="*/ 5 h 946"/>
                  <a:gd name="T14" fmla="*/ 25 w 2793"/>
                  <a:gd name="T15" fmla="*/ 7 h 946"/>
                  <a:gd name="T16" fmla="*/ 24 w 2793"/>
                  <a:gd name="T17" fmla="*/ 10 h 946"/>
                  <a:gd name="T18" fmla="*/ 31 w 2793"/>
                  <a:gd name="T19" fmla="*/ 7 h 946"/>
                  <a:gd name="T20" fmla="*/ 33 w 2793"/>
                  <a:gd name="T21" fmla="*/ 7 h 946"/>
                  <a:gd name="T22" fmla="*/ 34 w 2793"/>
                  <a:gd name="T23" fmla="*/ 4 h 946"/>
                  <a:gd name="T24" fmla="*/ 34 w 2793"/>
                  <a:gd name="T25" fmla="*/ 1 h 946"/>
                  <a:gd name="T26" fmla="*/ 32 w 2793"/>
                  <a:gd name="T27" fmla="*/ 0 h 946"/>
                  <a:gd name="T28" fmla="*/ 15 w 2793"/>
                  <a:gd name="T29" fmla="*/ 5 h 946"/>
                  <a:gd name="T30" fmla="*/ 13 w 2793"/>
                  <a:gd name="T31" fmla="*/ 6 h 946"/>
                  <a:gd name="T32" fmla="*/ 0 w 2793"/>
                  <a:gd name="T33" fmla="*/ 1 h 946"/>
                  <a:gd name="T34" fmla="*/ 0 w 2793"/>
                  <a:gd name="T35" fmla="*/ 3 h 946"/>
                  <a:gd name="T36" fmla="*/ 0 w 2793"/>
                  <a:gd name="T37" fmla="*/ 3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216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4 h 1267"/>
                  <a:gd name="T2" fmla="*/ 18 w 2984"/>
                  <a:gd name="T3" fmla="*/ 0 h 1267"/>
                  <a:gd name="T4" fmla="*/ 28 w 2984"/>
                  <a:gd name="T5" fmla="*/ 2 h 1267"/>
                  <a:gd name="T6" fmla="*/ 12 w 2984"/>
                  <a:gd name="T7" fmla="*/ 6 h 1267"/>
                  <a:gd name="T8" fmla="*/ 16 w 2984"/>
                  <a:gd name="T9" fmla="*/ 7 h 1267"/>
                  <a:gd name="T10" fmla="*/ 32 w 2984"/>
                  <a:gd name="T11" fmla="*/ 3 h 1267"/>
                  <a:gd name="T12" fmla="*/ 34 w 2984"/>
                  <a:gd name="T13" fmla="*/ 3 h 1267"/>
                  <a:gd name="T14" fmla="*/ 36 w 2984"/>
                  <a:gd name="T15" fmla="*/ 4 h 1267"/>
                  <a:gd name="T16" fmla="*/ 37 w 2984"/>
                  <a:gd name="T17" fmla="*/ 5 h 1267"/>
                  <a:gd name="T18" fmla="*/ 37 w 2984"/>
                  <a:gd name="T19" fmla="*/ 9 h 1267"/>
                  <a:gd name="T20" fmla="*/ 35 w 2984"/>
                  <a:gd name="T21" fmla="*/ 12 h 1267"/>
                  <a:gd name="T22" fmla="*/ 33 w 2984"/>
                  <a:gd name="T23" fmla="*/ 12 h 1267"/>
                  <a:gd name="T24" fmla="*/ 33 w 2984"/>
                  <a:gd name="T25" fmla="*/ 13 h 1267"/>
                  <a:gd name="T26" fmla="*/ 31 w 2984"/>
                  <a:gd name="T27" fmla="*/ 14 h 1267"/>
                  <a:gd name="T28" fmla="*/ 29 w 2984"/>
                  <a:gd name="T29" fmla="*/ 14 h 1267"/>
                  <a:gd name="T30" fmla="*/ 26 w 2984"/>
                  <a:gd name="T31" fmla="*/ 16 h 1267"/>
                  <a:gd name="T32" fmla="*/ 26 w 2984"/>
                  <a:gd name="T33" fmla="*/ 15 h 1267"/>
                  <a:gd name="T34" fmla="*/ 27 w 2984"/>
                  <a:gd name="T35" fmla="*/ 13 h 1267"/>
                  <a:gd name="T36" fmla="*/ 34 w 2984"/>
                  <a:gd name="T37" fmla="*/ 10 h 1267"/>
                  <a:gd name="T38" fmla="*/ 35 w 2984"/>
                  <a:gd name="T39" fmla="*/ 8 h 1267"/>
                  <a:gd name="T40" fmla="*/ 35 w 2984"/>
                  <a:gd name="T41" fmla="*/ 6 h 1267"/>
                  <a:gd name="T42" fmla="*/ 34 w 2984"/>
                  <a:gd name="T43" fmla="*/ 5 h 1267"/>
                  <a:gd name="T44" fmla="*/ 17 w 2984"/>
                  <a:gd name="T45" fmla="*/ 10 h 1267"/>
                  <a:gd name="T46" fmla="*/ 0 w 2984"/>
                  <a:gd name="T47" fmla="*/ 4 h 1267"/>
                  <a:gd name="T48" fmla="*/ 0 w 2984"/>
                  <a:gd name="T49" fmla="*/ 4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217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6 w 1534"/>
                  <a:gd name="T1" fmla="*/ 3 h 781"/>
                  <a:gd name="T2" fmla="*/ 18 w 1534"/>
                  <a:gd name="T3" fmla="*/ 0 h 781"/>
                  <a:gd name="T4" fmla="*/ 17 w 1534"/>
                  <a:gd name="T5" fmla="*/ 2 h 781"/>
                  <a:gd name="T6" fmla="*/ 18 w 1534"/>
                  <a:gd name="T7" fmla="*/ 3 h 781"/>
                  <a:gd name="T8" fmla="*/ 19 w 1534"/>
                  <a:gd name="T9" fmla="*/ 4 h 781"/>
                  <a:gd name="T10" fmla="*/ 1 w 1534"/>
                  <a:gd name="T11" fmla="*/ 10 h 781"/>
                  <a:gd name="T12" fmla="*/ 0 w 1534"/>
                  <a:gd name="T13" fmla="*/ 9 h 781"/>
                  <a:gd name="T14" fmla="*/ 0 w 1534"/>
                  <a:gd name="T15" fmla="*/ 8 h 781"/>
                  <a:gd name="T16" fmla="*/ 1 w 1534"/>
                  <a:gd name="T17" fmla="*/ 4 h 781"/>
                  <a:gd name="T18" fmla="*/ 1 w 1534"/>
                  <a:gd name="T19" fmla="*/ 4 h 781"/>
                  <a:gd name="T20" fmla="*/ 3 w 1534"/>
                  <a:gd name="T21" fmla="*/ 7 h 781"/>
                  <a:gd name="T22" fmla="*/ 4 w 1534"/>
                  <a:gd name="T23" fmla="*/ 8 h 781"/>
                  <a:gd name="T24" fmla="*/ 4 w 1534"/>
                  <a:gd name="T25" fmla="*/ 5 h 781"/>
                  <a:gd name="T26" fmla="*/ 5 w 1534"/>
                  <a:gd name="T27" fmla="*/ 4 h 781"/>
                  <a:gd name="T28" fmla="*/ 7 w 1534"/>
                  <a:gd name="T29" fmla="*/ 5 h 781"/>
                  <a:gd name="T30" fmla="*/ 6 w 1534"/>
                  <a:gd name="T31" fmla="*/ 3 h 781"/>
                  <a:gd name="T32" fmla="*/ 6 w 1534"/>
                  <a:gd name="T33" fmla="*/ 3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218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3 h 264"/>
                  <a:gd name="T2" fmla="*/ 4 w 468"/>
                  <a:gd name="T3" fmla="*/ 2 h 264"/>
                  <a:gd name="T4" fmla="*/ 4 w 468"/>
                  <a:gd name="T5" fmla="*/ 3 h 264"/>
                  <a:gd name="T6" fmla="*/ 5 w 468"/>
                  <a:gd name="T7" fmla="*/ 3 h 264"/>
                  <a:gd name="T8" fmla="*/ 6 w 468"/>
                  <a:gd name="T9" fmla="*/ 0 h 264"/>
                  <a:gd name="T10" fmla="*/ 0 w 468"/>
                  <a:gd name="T11" fmla="*/ 3 h 264"/>
                  <a:gd name="T12" fmla="*/ 0 w 468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219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3 h 1082"/>
                  <a:gd name="T2" fmla="*/ 0 w 3069"/>
                  <a:gd name="T3" fmla="*/ 5 h 1082"/>
                  <a:gd name="T4" fmla="*/ 3 w 3069"/>
                  <a:gd name="T5" fmla="*/ 6 h 1082"/>
                  <a:gd name="T6" fmla="*/ 4 w 3069"/>
                  <a:gd name="T7" fmla="*/ 8 h 1082"/>
                  <a:gd name="T8" fmla="*/ 4 w 3069"/>
                  <a:gd name="T9" fmla="*/ 9 h 1082"/>
                  <a:gd name="T10" fmla="*/ 3 w 3069"/>
                  <a:gd name="T11" fmla="*/ 11 h 1082"/>
                  <a:gd name="T12" fmla="*/ 5 w 3069"/>
                  <a:gd name="T13" fmla="*/ 10 h 1082"/>
                  <a:gd name="T14" fmla="*/ 5 w 3069"/>
                  <a:gd name="T15" fmla="*/ 8 h 1082"/>
                  <a:gd name="T16" fmla="*/ 5 w 3069"/>
                  <a:gd name="T17" fmla="*/ 7 h 1082"/>
                  <a:gd name="T18" fmla="*/ 18 w 3069"/>
                  <a:gd name="T19" fmla="*/ 11 h 1082"/>
                  <a:gd name="T20" fmla="*/ 36 w 3069"/>
                  <a:gd name="T21" fmla="*/ 5 h 1082"/>
                  <a:gd name="T22" fmla="*/ 37 w 3069"/>
                  <a:gd name="T23" fmla="*/ 7 h 1082"/>
                  <a:gd name="T24" fmla="*/ 37 w 3069"/>
                  <a:gd name="T25" fmla="*/ 9 h 1082"/>
                  <a:gd name="T26" fmla="*/ 35 w 3069"/>
                  <a:gd name="T27" fmla="*/ 10 h 1082"/>
                  <a:gd name="T28" fmla="*/ 29 w 3069"/>
                  <a:gd name="T29" fmla="*/ 13 h 1082"/>
                  <a:gd name="T30" fmla="*/ 29 w 3069"/>
                  <a:gd name="T31" fmla="*/ 13 h 1082"/>
                  <a:gd name="T32" fmla="*/ 36 w 3069"/>
                  <a:gd name="T33" fmla="*/ 11 h 1082"/>
                  <a:gd name="T34" fmla="*/ 37 w 3069"/>
                  <a:gd name="T35" fmla="*/ 10 h 1082"/>
                  <a:gd name="T36" fmla="*/ 38 w 3069"/>
                  <a:gd name="T37" fmla="*/ 8 h 1082"/>
                  <a:gd name="T38" fmla="*/ 38 w 3069"/>
                  <a:gd name="T39" fmla="*/ 6 h 1082"/>
                  <a:gd name="T40" fmla="*/ 37 w 3069"/>
                  <a:gd name="T41" fmla="*/ 5 h 1082"/>
                  <a:gd name="T42" fmla="*/ 36 w 3069"/>
                  <a:gd name="T43" fmla="*/ 5 h 1082"/>
                  <a:gd name="T44" fmla="*/ 33 w 3069"/>
                  <a:gd name="T45" fmla="*/ 6 h 1082"/>
                  <a:gd name="T46" fmla="*/ 18 w 3069"/>
                  <a:gd name="T47" fmla="*/ 9 h 1082"/>
                  <a:gd name="T48" fmla="*/ 3 w 3069"/>
                  <a:gd name="T49" fmla="*/ 5 h 1082"/>
                  <a:gd name="T50" fmla="*/ 17 w 3069"/>
                  <a:gd name="T51" fmla="*/ 10 h 1082"/>
                  <a:gd name="T52" fmla="*/ 17 w 3069"/>
                  <a:gd name="T53" fmla="*/ 11 h 1082"/>
                  <a:gd name="T54" fmla="*/ 1 w 3069"/>
                  <a:gd name="T55" fmla="*/ 4 h 1082"/>
                  <a:gd name="T56" fmla="*/ 1 w 3069"/>
                  <a:gd name="T57" fmla="*/ 4 h 1082"/>
                  <a:gd name="T58" fmla="*/ 20 w 3069"/>
                  <a:gd name="T59" fmla="*/ 1 h 1082"/>
                  <a:gd name="T60" fmla="*/ 29 w 3069"/>
                  <a:gd name="T61" fmla="*/ 2 h 1082"/>
                  <a:gd name="T62" fmla="*/ 19 w 3069"/>
                  <a:gd name="T63" fmla="*/ 0 h 1082"/>
                  <a:gd name="T64" fmla="*/ 0 w 3069"/>
                  <a:gd name="T65" fmla="*/ 3 h 1082"/>
                  <a:gd name="T66" fmla="*/ 0 w 3069"/>
                  <a:gd name="T67" fmla="*/ 3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220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4 w 1894"/>
                  <a:gd name="T1" fmla="*/ 0 h 960"/>
                  <a:gd name="T2" fmla="*/ 0 w 1894"/>
                  <a:gd name="T3" fmla="*/ 1 h 960"/>
                  <a:gd name="T4" fmla="*/ 0 w 1894"/>
                  <a:gd name="T5" fmla="*/ 3 h 960"/>
                  <a:gd name="T6" fmla="*/ 18 w 1894"/>
                  <a:gd name="T7" fmla="*/ 12 h 960"/>
                  <a:gd name="T8" fmla="*/ 23 w 1894"/>
                  <a:gd name="T9" fmla="*/ 9 h 960"/>
                  <a:gd name="T10" fmla="*/ 23 w 1894"/>
                  <a:gd name="T11" fmla="*/ 8 h 960"/>
                  <a:gd name="T12" fmla="*/ 18 w 1894"/>
                  <a:gd name="T13" fmla="*/ 10 h 960"/>
                  <a:gd name="T14" fmla="*/ 6 w 1894"/>
                  <a:gd name="T15" fmla="*/ 4 h 960"/>
                  <a:gd name="T16" fmla="*/ 17 w 1894"/>
                  <a:gd name="T17" fmla="*/ 10 h 960"/>
                  <a:gd name="T18" fmla="*/ 18 w 1894"/>
                  <a:gd name="T19" fmla="*/ 11 h 960"/>
                  <a:gd name="T20" fmla="*/ 1 w 1894"/>
                  <a:gd name="T21" fmla="*/ 3 h 960"/>
                  <a:gd name="T22" fmla="*/ 1 w 1894"/>
                  <a:gd name="T23" fmla="*/ 2 h 960"/>
                  <a:gd name="T24" fmla="*/ 4 w 1894"/>
                  <a:gd name="T25" fmla="*/ 1 h 960"/>
                  <a:gd name="T26" fmla="*/ 4 w 1894"/>
                  <a:gd name="T27" fmla="*/ 0 h 960"/>
                  <a:gd name="T28" fmla="*/ 4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221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1 h 584"/>
                  <a:gd name="T2" fmla="*/ 13 w 1584"/>
                  <a:gd name="T3" fmla="*/ 7 h 584"/>
                  <a:gd name="T4" fmla="*/ 20 w 1584"/>
                  <a:gd name="T5" fmla="*/ 5 h 584"/>
                  <a:gd name="T6" fmla="*/ 20 w 1584"/>
                  <a:gd name="T7" fmla="*/ 4 h 584"/>
                  <a:gd name="T8" fmla="*/ 15 w 1584"/>
                  <a:gd name="T9" fmla="*/ 6 h 584"/>
                  <a:gd name="T10" fmla="*/ 15 w 1584"/>
                  <a:gd name="T11" fmla="*/ 4 h 584"/>
                  <a:gd name="T12" fmla="*/ 18 w 1584"/>
                  <a:gd name="T13" fmla="*/ 3 h 584"/>
                  <a:gd name="T14" fmla="*/ 15 w 1584"/>
                  <a:gd name="T15" fmla="*/ 4 h 584"/>
                  <a:gd name="T16" fmla="*/ 15 w 1584"/>
                  <a:gd name="T17" fmla="*/ 2 h 584"/>
                  <a:gd name="T18" fmla="*/ 14 w 1584"/>
                  <a:gd name="T19" fmla="*/ 0 h 584"/>
                  <a:gd name="T20" fmla="*/ 14 w 1584"/>
                  <a:gd name="T21" fmla="*/ 1 h 584"/>
                  <a:gd name="T22" fmla="*/ 14 w 1584"/>
                  <a:gd name="T23" fmla="*/ 2 h 584"/>
                  <a:gd name="T24" fmla="*/ 8 w 1584"/>
                  <a:gd name="T25" fmla="*/ 0 h 584"/>
                  <a:gd name="T26" fmla="*/ 14 w 1584"/>
                  <a:gd name="T27" fmla="*/ 3 h 584"/>
                  <a:gd name="T28" fmla="*/ 15 w 1584"/>
                  <a:gd name="T29" fmla="*/ 4 h 584"/>
                  <a:gd name="T30" fmla="*/ 14 w 1584"/>
                  <a:gd name="T31" fmla="*/ 5 h 584"/>
                  <a:gd name="T32" fmla="*/ 4 w 1584"/>
                  <a:gd name="T33" fmla="*/ 1 h 584"/>
                  <a:gd name="T34" fmla="*/ 14 w 1584"/>
                  <a:gd name="T35" fmla="*/ 6 h 584"/>
                  <a:gd name="T36" fmla="*/ 13 w 1584"/>
                  <a:gd name="T37" fmla="*/ 7 h 584"/>
                  <a:gd name="T38" fmla="*/ 0 w 1584"/>
                  <a:gd name="T39" fmla="*/ 1 h 584"/>
                  <a:gd name="T40" fmla="*/ 0 w 1584"/>
                  <a:gd name="T41" fmla="*/ 1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22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5 h 1460"/>
                  <a:gd name="T2" fmla="*/ 5 w 1109"/>
                  <a:gd name="T3" fmla="*/ 3 h 1460"/>
                  <a:gd name="T4" fmla="*/ 14 w 1109"/>
                  <a:gd name="T5" fmla="*/ 0 h 1460"/>
                  <a:gd name="T6" fmla="*/ 8 w 1109"/>
                  <a:gd name="T7" fmla="*/ 3 h 1460"/>
                  <a:gd name="T8" fmla="*/ 9 w 1109"/>
                  <a:gd name="T9" fmla="*/ 4 h 1460"/>
                  <a:gd name="T10" fmla="*/ 9 w 1109"/>
                  <a:gd name="T11" fmla="*/ 6 h 1460"/>
                  <a:gd name="T12" fmla="*/ 8 w 1109"/>
                  <a:gd name="T13" fmla="*/ 8 h 1460"/>
                  <a:gd name="T14" fmla="*/ 7 w 1109"/>
                  <a:gd name="T15" fmla="*/ 11 h 1460"/>
                  <a:gd name="T16" fmla="*/ 7 w 1109"/>
                  <a:gd name="T17" fmla="*/ 13 h 1460"/>
                  <a:gd name="T18" fmla="*/ 8 w 1109"/>
                  <a:gd name="T19" fmla="*/ 15 h 1460"/>
                  <a:gd name="T20" fmla="*/ 6 w 1109"/>
                  <a:gd name="T21" fmla="*/ 13 h 1460"/>
                  <a:gd name="T22" fmla="*/ 6 w 1109"/>
                  <a:gd name="T23" fmla="*/ 11 h 1460"/>
                  <a:gd name="T24" fmla="*/ 7 w 1109"/>
                  <a:gd name="T25" fmla="*/ 8 h 1460"/>
                  <a:gd name="T26" fmla="*/ 8 w 1109"/>
                  <a:gd name="T27" fmla="*/ 6 h 1460"/>
                  <a:gd name="T28" fmla="*/ 7 w 1109"/>
                  <a:gd name="T29" fmla="*/ 3 h 1460"/>
                  <a:gd name="T30" fmla="*/ 3 w 1109"/>
                  <a:gd name="T31" fmla="*/ 5 h 1460"/>
                  <a:gd name="T32" fmla="*/ 3 w 1109"/>
                  <a:gd name="T33" fmla="*/ 5 h 1460"/>
                  <a:gd name="T34" fmla="*/ 4 w 1109"/>
                  <a:gd name="T35" fmla="*/ 7 h 1460"/>
                  <a:gd name="T36" fmla="*/ 3 w 1109"/>
                  <a:gd name="T37" fmla="*/ 9 h 1460"/>
                  <a:gd name="T38" fmla="*/ 3 w 1109"/>
                  <a:gd name="T39" fmla="*/ 12 h 1460"/>
                  <a:gd name="T40" fmla="*/ 3 w 1109"/>
                  <a:gd name="T41" fmla="*/ 14 h 1460"/>
                  <a:gd name="T42" fmla="*/ 3 w 1109"/>
                  <a:gd name="T43" fmla="*/ 16 h 1460"/>
                  <a:gd name="T44" fmla="*/ 5 w 1109"/>
                  <a:gd name="T45" fmla="*/ 18 h 1460"/>
                  <a:gd name="T46" fmla="*/ 3 w 1109"/>
                  <a:gd name="T47" fmla="*/ 17 h 1460"/>
                  <a:gd name="T48" fmla="*/ 2 w 1109"/>
                  <a:gd name="T49" fmla="*/ 15 h 1460"/>
                  <a:gd name="T50" fmla="*/ 2 w 1109"/>
                  <a:gd name="T51" fmla="*/ 12 h 1460"/>
                  <a:gd name="T52" fmla="*/ 3 w 1109"/>
                  <a:gd name="T53" fmla="*/ 9 h 1460"/>
                  <a:gd name="T54" fmla="*/ 3 w 1109"/>
                  <a:gd name="T55" fmla="*/ 7 h 1460"/>
                  <a:gd name="T56" fmla="*/ 2 w 1109"/>
                  <a:gd name="T57" fmla="*/ 5 h 1460"/>
                  <a:gd name="T58" fmla="*/ 0 w 1109"/>
                  <a:gd name="T59" fmla="*/ 5 h 1460"/>
                  <a:gd name="T60" fmla="*/ 0 w 1109"/>
                  <a:gd name="T61" fmla="*/ 5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223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4 h 344"/>
                  <a:gd name="T2" fmla="*/ 0 w 288"/>
                  <a:gd name="T3" fmla="*/ 2 h 344"/>
                  <a:gd name="T4" fmla="*/ 1 w 288"/>
                  <a:gd name="T5" fmla="*/ 0 h 344"/>
                  <a:gd name="T6" fmla="*/ 2 w 288"/>
                  <a:gd name="T7" fmla="*/ 0 h 344"/>
                  <a:gd name="T8" fmla="*/ 4 w 288"/>
                  <a:gd name="T9" fmla="*/ 1 h 344"/>
                  <a:gd name="T10" fmla="*/ 1 w 288"/>
                  <a:gd name="T11" fmla="*/ 1 h 344"/>
                  <a:gd name="T12" fmla="*/ 1 w 288"/>
                  <a:gd name="T13" fmla="*/ 2 h 344"/>
                  <a:gd name="T14" fmla="*/ 0 w 288"/>
                  <a:gd name="T15" fmla="*/ 4 h 344"/>
                  <a:gd name="T16" fmla="*/ 0 w 288"/>
                  <a:gd name="T17" fmla="*/ 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224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1 w 908"/>
                  <a:gd name="T1" fmla="*/ 12 h 1082"/>
                  <a:gd name="T2" fmla="*/ 7 w 908"/>
                  <a:gd name="T3" fmla="*/ 9 h 1082"/>
                  <a:gd name="T4" fmla="*/ 9 w 908"/>
                  <a:gd name="T5" fmla="*/ 9 h 1082"/>
                  <a:gd name="T6" fmla="*/ 10 w 908"/>
                  <a:gd name="T7" fmla="*/ 8 h 1082"/>
                  <a:gd name="T8" fmla="*/ 11 w 908"/>
                  <a:gd name="T9" fmla="*/ 5 h 1082"/>
                  <a:gd name="T10" fmla="*/ 10 w 908"/>
                  <a:gd name="T11" fmla="*/ 2 h 1082"/>
                  <a:gd name="T12" fmla="*/ 9 w 908"/>
                  <a:gd name="T13" fmla="*/ 1 h 1082"/>
                  <a:gd name="T14" fmla="*/ 6 w 908"/>
                  <a:gd name="T15" fmla="*/ 2 h 1082"/>
                  <a:gd name="T16" fmla="*/ 8 w 908"/>
                  <a:gd name="T17" fmla="*/ 0 h 1082"/>
                  <a:gd name="T18" fmla="*/ 10 w 908"/>
                  <a:gd name="T19" fmla="*/ 0 h 1082"/>
                  <a:gd name="T20" fmla="*/ 11 w 908"/>
                  <a:gd name="T21" fmla="*/ 2 h 1082"/>
                  <a:gd name="T22" fmla="*/ 11 w 908"/>
                  <a:gd name="T23" fmla="*/ 5 h 1082"/>
                  <a:gd name="T24" fmla="*/ 11 w 908"/>
                  <a:gd name="T25" fmla="*/ 7 h 1082"/>
                  <a:gd name="T26" fmla="*/ 10 w 908"/>
                  <a:gd name="T27" fmla="*/ 9 h 1082"/>
                  <a:gd name="T28" fmla="*/ 9 w 908"/>
                  <a:gd name="T29" fmla="*/ 9 h 1082"/>
                  <a:gd name="T30" fmla="*/ 7 w 908"/>
                  <a:gd name="T31" fmla="*/ 9 h 1082"/>
                  <a:gd name="T32" fmla="*/ 0 w 908"/>
                  <a:gd name="T33" fmla="*/ 13 h 1082"/>
                  <a:gd name="T34" fmla="*/ 1 w 908"/>
                  <a:gd name="T35" fmla="*/ 12 h 1082"/>
                  <a:gd name="T36" fmla="*/ 1 w 908"/>
                  <a:gd name="T37" fmla="*/ 12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225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1 w 3257"/>
                  <a:gd name="T1" fmla="*/ 0 h 1259"/>
                  <a:gd name="T2" fmla="*/ 0 w 3257"/>
                  <a:gd name="T3" fmla="*/ 1 h 1259"/>
                  <a:gd name="T4" fmla="*/ 0 w 3257"/>
                  <a:gd name="T5" fmla="*/ 4 h 1259"/>
                  <a:gd name="T6" fmla="*/ 1 w 3257"/>
                  <a:gd name="T7" fmla="*/ 6 h 1259"/>
                  <a:gd name="T8" fmla="*/ 2 w 3257"/>
                  <a:gd name="T9" fmla="*/ 6 h 1259"/>
                  <a:gd name="T10" fmla="*/ 4 w 3257"/>
                  <a:gd name="T11" fmla="*/ 8 h 1259"/>
                  <a:gd name="T12" fmla="*/ 9 w 3257"/>
                  <a:gd name="T13" fmla="*/ 11 h 1259"/>
                  <a:gd name="T14" fmla="*/ 11 w 3257"/>
                  <a:gd name="T15" fmla="*/ 12 h 1259"/>
                  <a:gd name="T16" fmla="*/ 12 w 3257"/>
                  <a:gd name="T17" fmla="*/ 12 h 1259"/>
                  <a:gd name="T18" fmla="*/ 13 w 3257"/>
                  <a:gd name="T19" fmla="*/ 13 h 1259"/>
                  <a:gd name="T20" fmla="*/ 16 w 3257"/>
                  <a:gd name="T21" fmla="*/ 15 h 1259"/>
                  <a:gd name="T22" fmla="*/ 18 w 3257"/>
                  <a:gd name="T23" fmla="*/ 16 h 1259"/>
                  <a:gd name="T24" fmla="*/ 40 w 3257"/>
                  <a:gd name="T25" fmla="*/ 9 h 1259"/>
                  <a:gd name="T26" fmla="*/ 40 w 3257"/>
                  <a:gd name="T27" fmla="*/ 7 h 1259"/>
                  <a:gd name="T28" fmla="*/ 34 w 3257"/>
                  <a:gd name="T29" fmla="*/ 5 h 1259"/>
                  <a:gd name="T30" fmla="*/ 40 w 3257"/>
                  <a:gd name="T31" fmla="*/ 8 h 1259"/>
                  <a:gd name="T32" fmla="*/ 18 w 3257"/>
                  <a:gd name="T33" fmla="*/ 15 h 1259"/>
                  <a:gd name="T34" fmla="*/ 16 w 3257"/>
                  <a:gd name="T35" fmla="*/ 13 h 1259"/>
                  <a:gd name="T36" fmla="*/ 16 w 3257"/>
                  <a:gd name="T37" fmla="*/ 12 h 1259"/>
                  <a:gd name="T38" fmla="*/ 16 w 3257"/>
                  <a:gd name="T39" fmla="*/ 8 h 1259"/>
                  <a:gd name="T40" fmla="*/ 15 w 3257"/>
                  <a:gd name="T41" fmla="*/ 10 h 1259"/>
                  <a:gd name="T42" fmla="*/ 15 w 3257"/>
                  <a:gd name="T43" fmla="*/ 12 h 1259"/>
                  <a:gd name="T44" fmla="*/ 16 w 3257"/>
                  <a:gd name="T45" fmla="*/ 14 h 1259"/>
                  <a:gd name="T46" fmla="*/ 16 w 3257"/>
                  <a:gd name="T47" fmla="*/ 15 h 1259"/>
                  <a:gd name="T48" fmla="*/ 13 w 3257"/>
                  <a:gd name="T49" fmla="*/ 13 h 1259"/>
                  <a:gd name="T50" fmla="*/ 13 w 3257"/>
                  <a:gd name="T51" fmla="*/ 11 h 1259"/>
                  <a:gd name="T52" fmla="*/ 12 w 3257"/>
                  <a:gd name="T53" fmla="*/ 9 h 1259"/>
                  <a:gd name="T54" fmla="*/ 13 w 3257"/>
                  <a:gd name="T55" fmla="*/ 8 h 1259"/>
                  <a:gd name="T56" fmla="*/ 12 w 3257"/>
                  <a:gd name="T57" fmla="*/ 9 h 1259"/>
                  <a:gd name="T58" fmla="*/ 12 w 3257"/>
                  <a:gd name="T59" fmla="*/ 10 h 1259"/>
                  <a:gd name="T60" fmla="*/ 12 w 3257"/>
                  <a:gd name="T61" fmla="*/ 11 h 1259"/>
                  <a:gd name="T62" fmla="*/ 10 w 3257"/>
                  <a:gd name="T63" fmla="*/ 11 h 1259"/>
                  <a:gd name="T64" fmla="*/ 10 w 3257"/>
                  <a:gd name="T65" fmla="*/ 9 h 1259"/>
                  <a:gd name="T66" fmla="*/ 11 w 3257"/>
                  <a:gd name="T67" fmla="*/ 6 h 1259"/>
                  <a:gd name="T68" fmla="*/ 10 w 3257"/>
                  <a:gd name="T69" fmla="*/ 7 h 1259"/>
                  <a:gd name="T70" fmla="*/ 10 w 3257"/>
                  <a:gd name="T71" fmla="*/ 9 h 1259"/>
                  <a:gd name="T72" fmla="*/ 10 w 3257"/>
                  <a:gd name="T73" fmla="*/ 11 h 1259"/>
                  <a:gd name="T74" fmla="*/ 2 w 3257"/>
                  <a:gd name="T75" fmla="*/ 5 h 1259"/>
                  <a:gd name="T76" fmla="*/ 2 w 3257"/>
                  <a:gd name="T77" fmla="*/ 4 h 1259"/>
                  <a:gd name="T78" fmla="*/ 2 w 3257"/>
                  <a:gd name="T79" fmla="*/ 3 h 1259"/>
                  <a:gd name="T80" fmla="*/ 2 w 3257"/>
                  <a:gd name="T81" fmla="*/ 4 h 1259"/>
                  <a:gd name="T82" fmla="*/ 1 w 3257"/>
                  <a:gd name="T83" fmla="*/ 5 h 1259"/>
                  <a:gd name="T84" fmla="*/ 1 w 3257"/>
                  <a:gd name="T85" fmla="*/ 3 h 1259"/>
                  <a:gd name="T86" fmla="*/ 1 w 3257"/>
                  <a:gd name="T87" fmla="*/ 1 h 1259"/>
                  <a:gd name="T88" fmla="*/ 2 w 3257"/>
                  <a:gd name="T89" fmla="*/ 1 h 1259"/>
                  <a:gd name="T90" fmla="*/ 1 w 3257"/>
                  <a:gd name="T91" fmla="*/ 0 h 1259"/>
                  <a:gd name="T92" fmla="*/ 1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26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2 w 300"/>
                  <a:gd name="T1" fmla="*/ 0 h 454"/>
                  <a:gd name="T2" fmla="*/ 1 w 300"/>
                  <a:gd name="T3" fmla="*/ 1 h 454"/>
                  <a:gd name="T4" fmla="*/ 1 w 300"/>
                  <a:gd name="T5" fmla="*/ 2 h 454"/>
                  <a:gd name="T6" fmla="*/ 0 w 300"/>
                  <a:gd name="T7" fmla="*/ 4 h 454"/>
                  <a:gd name="T8" fmla="*/ 1 w 300"/>
                  <a:gd name="T9" fmla="*/ 6 h 454"/>
                  <a:gd name="T10" fmla="*/ 4 w 300"/>
                  <a:gd name="T11" fmla="*/ 5 h 454"/>
                  <a:gd name="T12" fmla="*/ 3 w 300"/>
                  <a:gd name="T13" fmla="*/ 4 h 454"/>
                  <a:gd name="T14" fmla="*/ 1 w 300"/>
                  <a:gd name="T15" fmla="*/ 4 h 454"/>
                  <a:gd name="T16" fmla="*/ 1 w 300"/>
                  <a:gd name="T17" fmla="*/ 2 h 454"/>
                  <a:gd name="T18" fmla="*/ 2 w 300"/>
                  <a:gd name="T19" fmla="*/ 2 h 454"/>
                  <a:gd name="T20" fmla="*/ 2 w 300"/>
                  <a:gd name="T21" fmla="*/ 0 h 454"/>
                  <a:gd name="T22" fmla="*/ 2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27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1 h 161"/>
                  <a:gd name="T2" fmla="*/ 6 w 470"/>
                  <a:gd name="T3" fmla="*/ 0 h 161"/>
                  <a:gd name="T4" fmla="*/ 0 w 470"/>
                  <a:gd name="T5" fmla="*/ 2 h 161"/>
                  <a:gd name="T6" fmla="*/ 0 w 470"/>
                  <a:gd name="T7" fmla="*/ 1 h 161"/>
                  <a:gd name="T8" fmla="*/ 0 w 470"/>
                  <a:gd name="T9" fmla="*/ 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228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3 w 3052"/>
                  <a:gd name="T1" fmla="*/ 0 h 1482"/>
                  <a:gd name="T2" fmla="*/ 0 w 3052"/>
                  <a:gd name="T3" fmla="*/ 0 h 1482"/>
                  <a:gd name="T4" fmla="*/ 0 w 3052"/>
                  <a:gd name="T5" fmla="*/ 2 h 1482"/>
                  <a:gd name="T6" fmla="*/ 10 w 3052"/>
                  <a:gd name="T7" fmla="*/ 17 h 1482"/>
                  <a:gd name="T8" fmla="*/ 35 w 3052"/>
                  <a:gd name="T9" fmla="*/ 14 h 1482"/>
                  <a:gd name="T10" fmla="*/ 36 w 3052"/>
                  <a:gd name="T11" fmla="*/ 14 h 1482"/>
                  <a:gd name="T12" fmla="*/ 36 w 3052"/>
                  <a:gd name="T13" fmla="*/ 15 h 1482"/>
                  <a:gd name="T14" fmla="*/ 36 w 3052"/>
                  <a:gd name="T15" fmla="*/ 18 h 1482"/>
                  <a:gd name="T16" fmla="*/ 32 w 3052"/>
                  <a:gd name="T17" fmla="*/ 18 h 1482"/>
                  <a:gd name="T18" fmla="*/ 36 w 3052"/>
                  <a:gd name="T19" fmla="*/ 18 h 1482"/>
                  <a:gd name="T20" fmla="*/ 38 w 3052"/>
                  <a:gd name="T21" fmla="*/ 16 h 1482"/>
                  <a:gd name="T22" fmla="*/ 38 w 3052"/>
                  <a:gd name="T23" fmla="*/ 13 h 1482"/>
                  <a:gd name="T24" fmla="*/ 37 w 3052"/>
                  <a:gd name="T25" fmla="*/ 12 h 1482"/>
                  <a:gd name="T26" fmla="*/ 32 w 3052"/>
                  <a:gd name="T27" fmla="*/ 13 h 1482"/>
                  <a:gd name="T28" fmla="*/ 32 w 3052"/>
                  <a:gd name="T29" fmla="*/ 13 h 1482"/>
                  <a:gd name="T30" fmla="*/ 31 w 3052"/>
                  <a:gd name="T31" fmla="*/ 13 h 1482"/>
                  <a:gd name="T32" fmla="*/ 11 w 3052"/>
                  <a:gd name="T33" fmla="*/ 15 h 1482"/>
                  <a:gd name="T34" fmla="*/ 5 w 3052"/>
                  <a:gd name="T35" fmla="*/ 7 h 1482"/>
                  <a:gd name="T36" fmla="*/ 10 w 3052"/>
                  <a:gd name="T37" fmla="*/ 15 h 1482"/>
                  <a:gd name="T38" fmla="*/ 10 w 3052"/>
                  <a:gd name="T39" fmla="*/ 16 h 1482"/>
                  <a:gd name="T40" fmla="*/ 0 w 3052"/>
                  <a:gd name="T41" fmla="*/ 1 h 1482"/>
                  <a:gd name="T42" fmla="*/ 3 w 3052"/>
                  <a:gd name="T43" fmla="*/ 0 h 1482"/>
                  <a:gd name="T44" fmla="*/ 3 w 3052"/>
                  <a:gd name="T45" fmla="*/ 0 h 1482"/>
                  <a:gd name="T46" fmla="*/ 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229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1 w 547"/>
                  <a:gd name="T1" fmla="*/ 0 h 1281"/>
                  <a:gd name="T2" fmla="*/ 1 w 547"/>
                  <a:gd name="T3" fmla="*/ 1 h 1281"/>
                  <a:gd name="T4" fmla="*/ 1 w 547"/>
                  <a:gd name="T5" fmla="*/ 2 h 1281"/>
                  <a:gd name="T6" fmla="*/ 0 w 547"/>
                  <a:gd name="T7" fmla="*/ 3 h 1281"/>
                  <a:gd name="T8" fmla="*/ 0 w 547"/>
                  <a:gd name="T9" fmla="*/ 3 h 1281"/>
                  <a:gd name="T10" fmla="*/ 2 w 547"/>
                  <a:gd name="T11" fmla="*/ 7 h 1281"/>
                  <a:gd name="T12" fmla="*/ 7 w 547"/>
                  <a:gd name="T13" fmla="*/ 16 h 1281"/>
                  <a:gd name="T14" fmla="*/ 3 w 547"/>
                  <a:gd name="T15" fmla="*/ 7 h 1281"/>
                  <a:gd name="T16" fmla="*/ 1 w 547"/>
                  <a:gd name="T17" fmla="*/ 3 h 1281"/>
                  <a:gd name="T18" fmla="*/ 3 w 547"/>
                  <a:gd name="T19" fmla="*/ 6 h 1281"/>
                  <a:gd name="T20" fmla="*/ 1 w 547"/>
                  <a:gd name="T21" fmla="*/ 2 h 1281"/>
                  <a:gd name="T22" fmla="*/ 2 w 547"/>
                  <a:gd name="T23" fmla="*/ 1 h 1281"/>
                  <a:gd name="T24" fmla="*/ 1 w 547"/>
                  <a:gd name="T25" fmla="*/ 0 h 1281"/>
                  <a:gd name="T26" fmla="*/ 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230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3 w 3277"/>
                  <a:gd name="T1" fmla="*/ 0 h 1467"/>
                  <a:gd name="T2" fmla="*/ 1 w 3277"/>
                  <a:gd name="T3" fmla="*/ 1 h 1467"/>
                  <a:gd name="T4" fmla="*/ 0 w 3277"/>
                  <a:gd name="T5" fmla="*/ 1 h 1467"/>
                  <a:gd name="T6" fmla="*/ 0 w 3277"/>
                  <a:gd name="T7" fmla="*/ 2 h 1467"/>
                  <a:gd name="T8" fmla="*/ 5 w 3277"/>
                  <a:gd name="T9" fmla="*/ 12 h 1467"/>
                  <a:gd name="T10" fmla="*/ 8 w 3277"/>
                  <a:gd name="T11" fmla="*/ 18 h 1467"/>
                  <a:gd name="T12" fmla="*/ 31 w 3277"/>
                  <a:gd name="T13" fmla="*/ 15 h 1467"/>
                  <a:gd name="T14" fmla="*/ 32 w 3277"/>
                  <a:gd name="T15" fmla="*/ 15 h 1467"/>
                  <a:gd name="T16" fmla="*/ 33 w 3277"/>
                  <a:gd name="T17" fmla="*/ 15 h 1467"/>
                  <a:gd name="T18" fmla="*/ 38 w 3277"/>
                  <a:gd name="T19" fmla="*/ 15 h 1467"/>
                  <a:gd name="T20" fmla="*/ 39 w 3277"/>
                  <a:gd name="T21" fmla="*/ 13 h 1467"/>
                  <a:gd name="T22" fmla="*/ 40 w 3277"/>
                  <a:gd name="T23" fmla="*/ 9 h 1467"/>
                  <a:gd name="T24" fmla="*/ 40 w 3277"/>
                  <a:gd name="T25" fmla="*/ 6 h 1467"/>
                  <a:gd name="T26" fmla="*/ 37 w 3277"/>
                  <a:gd name="T27" fmla="*/ 3 h 1467"/>
                  <a:gd name="T28" fmla="*/ 31 w 3277"/>
                  <a:gd name="T29" fmla="*/ 4 h 1467"/>
                  <a:gd name="T30" fmla="*/ 36 w 3277"/>
                  <a:gd name="T31" fmla="*/ 5 h 1467"/>
                  <a:gd name="T32" fmla="*/ 38 w 3277"/>
                  <a:gd name="T33" fmla="*/ 6 h 1467"/>
                  <a:gd name="T34" fmla="*/ 39 w 3277"/>
                  <a:gd name="T35" fmla="*/ 8 h 1467"/>
                  <a:gd name="T36" fmla="*/ 40 w 3277"/>
                  <a:gd name="T37" fmla="*/ 10 h 1467"/>
                  <a:gd name="T38" fmla="*/ 39 w 3277"/>
                  <a:gd name="T39" fmla="*/ 13 h 1467"/>
                  <a:gd name="T40" fmla="*/ 38 w 3277"/>
                  <a:gd name="T41" fmla="*/ 14 h 1467"/>
                  <a:gd name="T42" fmla="*/ 34 w 3277"/>
                  <a:gd name="T43" fmla="*/ 14 h 1467"/>
                  <a:gd name="T44" fmla="*/ 33 w 3277"/>
                  <a:gd name="T45" fmla="*/ 14 h 1467"/>
                  <a:gd name="T46" fmla="*/ 31 w 3277"/>
                  <a:gd name="T47" fmla="*/ 15 h 1467"/>
                  <a:gd name="T48" fmla="*/ 8 w 3277"/>
                  <a:gd name="T49" fmla="*/ 17 h 1467"/>
                  <a:gd name="T50" fmla="*/ 1 w 3277"/>
                  <a:gd name="T51" fmla="*/ 1 h 1467"/>
                  <a:gd name="T52" fmla="*/ 3 w 3277"/>
                  <a:gd name="T53" fmla="*/ 1 h 1467"/>
                  <a:gd name="T54" fmla="*/ 3 w 3277"/>
                  <a:gd name="T55" fmla="*/ 0 h 1467"/>
                  <a:gd name="T56" fmla="*/ 3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231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6 h 489"/>
                  <a:gd name="T2" fmla="*/ 2 w 1656"/>
                  <a:gd name="T3" fmla="*/ 5 h 489"/>
                  <a:gd name="T4" fmla="*/ 2 w 1656"/>
                  <a:gd name="T5" fmla="*/ 3 h 489"/>
                  <a:gd name="T6" fmla="*/ 2 w 1656"/>
                  <a:gd name="T7" fmla="*/ 2 h 489"/>
                  <a:gd name="T8" fmla="*/ 15 w 1656"/>
                  <a:gd name="T9" fmla="*/ 0 h 489"/>
                  <a:gd name="T10" fmla="*/ 4 w 1656"/>
                  <a:gd name="T11" fmla="*/ 2 h 489"/>
                  <a:gd name="T12" fmla="*/ 3 w 1656"/>
                  <a:gd name="T13" fmla="*/ 3 h 489"/>
                  <a:gd name="T14" fmla="*/ 13 w 1656"/>
                  <a:gd name="T15" fmla="*/ 3 h 489"/>
                  <a:gd name="T16" fmla="*/ 3 w 1656"/>
                  <a:gd name="T17" fmla="*/ 4 h 489"/>
                  <a:gd name="T18" fmla="*/ 2 w 1656"/>
                  <a:gd name="T19" fmla="*/ 5 h 489"/>
                  <a:gd name="T20" fmla="*/ 2 w 1656"/>
                  <a:gd name="T21" fmla="*/ 5 h 489"/>
                  <a:gd name="T22" fmla="*/ 20 w 1656"/>
                  <a:gd name="T23" fmla="*/ 4 h 489"/>
                  <a:gd name="T24" fmla="*/ 0 w 1656"/>
                  <a:gd name="T25" fmla="*/ 6 h 489"/>
                  <a:gd name="T26" fmla="*/ 0 w 1656"/>
                  <a:gd name="T27" fmla="*/ 6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232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4 w 759"/>
                  <a:gd name="T1" fmla="*/ 0 h 332"/>
                  <a:gd name="T2" fmla="*/ 0 w 759"/>
                  <a:gd name="T3" fmla="*/ 0 h 332"/>
                  <a:gd name="T4" fmla="*/ 3 w 759"/>
                  <a:gd name="T5" fmla="*/ 4 h 332"/>
                  <a:gd name="T6" fmla="*/ 9 w 759"/>
                  <a:gd name="T7" fmla="*/ 4 h 332"/>
                  <a:gd name="T8" fmla="*/ 9 w 759"/>
                  <a:gd name="T9" fmla="*/ 3 h 332"/>
                  <a:gd name="T10" fmla="*/ 3 w 759"/>
                  <a:gd name="T11" fmla="*/ 3 h 332"/>
                  <a:gd name="T12" fmla="*/ 2 w 759"/>
                  <a:gd name="T13" fmla="*/ 1 h 332"/>
                  <a:gd name="T14" fmla="*/ 4 w 759"/>
                  <a:gd name="T15" fmla="*/ 0 h 332"/>
                  <a:gd name="T16" fmla="*/ 4 w 759"/>
                  <a:gd name="T17" fmla="*/ 0 h 332"/>
                  <a:gd name="T18" fmla="*/ 4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233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1 h 84"/>
                  <a:gd name="T2" fmla="*/ 1 w 657"/>
                  <a:gd name="T3" fmla="*/ 1 h 84"/>
                  <a:gd name="T4" fmla="*/ 4 w 657"/>
                  <a:gd name="T5" fmla="*/ 1 h 84"/>
                  <a:gd name="T6" fmla="*/ 7 w 657"/>
                  <a:gd name="T7" fmla="*/ 0 h 84"/>
                  <a:gd name="T8" fmla="*/ 8 w 657"/>
                  <a:gd name="T9" fmla="*/ 0 h 84"/>
                  <a:gd name="T10" fmla="*/ 2 w 657"/>
                  <a:gd name="T11" fmla="*/ 0 h 84"/>
                  <a:gd name="T12" fmla="*/ 0 w 657"/>
                  <a:gd name="T13" fmla="*/ 1 h 84"/>
                  <a:gd name="T14" fmla="*/ 0 w 657"/>
                  <a:gd name="T15" fmla="*/ 1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234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23 w 1825"/>
                  <a:gd name="T1" fmla="*/ 1 h 451"/>
                  <a:gd name="T2" fmla="*/ 19 w 1825"/>
                  <a:gd name="T3" fmla="*/ 1 h 451"/>
                  <a:gd name="T4" fmla="*/ 18 w 1825"/>
                  <a:gd name="T5" fmla="*/ 0 h 451"/>
                  <a:gd name="T6" fmla="*/ 17 w 1825"/>
                  <a:gd name="T7" fmla="*/ 0 h 451"/>
                  <a:gd name="T8" fmla="*/ 0 w 1825"/>
                  <a:gd name="T9" fmla="*/ 4 h 451"/>
                  <a:gd name="T10" fmla="*/ 6 w 1825"/>
                  <a:gd name="T11" fmla="*/ 6 h 451"/>
                  <a:gd name="T12" fmla="*/ 20 w 1825"/>
                  <a:gd name="T13" fmla="*/ 2 h 451"/>
                  <a:gd name="T14" fmla="*/ 5 w 1825"/>
                  <a:gd name="T15" fmla="*/ 5 h 451"/>
                  <a:gd name="T16" fmla="*/ 4 w 1825"/>
                  <a:gd name="T17" fmla="*/ 4 h 451"/>
                  <a:gd name="T18" fmla="*/ 17 w 1825"/>
                  <a:gd name="T19" fmla="*/ 1 h 451"/>
                  <a:gd name="T20" fmla="*/ 18 w 1825"/>
                  <a:gd name="T21" fmla="*/ 1 h 451"/>
                  <a:gd name="T22" fmla="*/ 23 w 1825"/>
                  <a:gd name="T23" fmla="*/ 1 h 451"/>
                  <a:gd name="T24" fmla="*/ 23 w 1825"/>
                  <a:gd name="T25" fmla="*/ 1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235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5 h 382"/>
                  <a:gd name="T2" fmla="*/ 3 w 945"/>
                  <a:gd name="T3" fmla="*/ 1 h 382"/>
                  <a:gd name="T4" fmla="*/ 8 w 945"/>
                  <a:gd name="T5" fmla="*/ 0 h 382"/>
                  <a:gd name="T6" fmla="*/ 12 w 945"/>
                  <a:gd name="T7" fmla="*/ 1 h 382"/>
                  <a:gd name="T8" fmla="*/ 0 w 945"/>
                  <a:gd name="T9" fmla="*/ 5 h 382"/>
                  <a:gd name="T10" fmla="*/ 0 w 945"/>
                  <a:gd name="T11" fmla="*/ 5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236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12 w 1682"/>
                  <a:gd name="T1" fmla="*/ 0 h 1174"/>
                  <a:gd name="T2" fmla="*/ 20 w 1682"/>
                  <a:gd name="T3" fmla="*/ 2 h 1174"/>
                  <a:gd name="T4" fmla="*/ 21 w 1682"/>
                  <a:gd name="T5" fmla="*/ 4 h 1174"/>
                  <a:gd name="T6" fmla="*/ 17 w 1682"/>
                  <a:gd name="T7" fmla="*/ 5 h 1174"/>
                  <a:gd name="T8" fmla="*/ 16 w 1682"/>
                  <a:gd name="T9" fmla="*/ 6 h 1174"/>
                  <a:gd name="T10" fmla="*/ 16 w 1682"/>
                  <a:gd name="T11" fmla="*/ 7 h 1174"/>
                  <a:gd name="T12" fmla="*/ 17 w 1682"/>
                  <a:gd name="T13" fmla="*/ 8 h 1174"/>
                  <a:gd name="T14" fmla="*/ 18 w 1682"/>
                  <a:gd name="T15" fmla="*/ 9 h 1174"/>
                  <a:gd name="T16" fmla="*/ 0 w 1682"/>
                  <a:gd name="T17" fmla="*/ 14 h 1174"/>
                  <a:gd name="T18" fmla="*/ 17 w 1682"/>
                  <a:gd name="T19" fmla="*/ 9 h 1174"/>
                  <a:gd name="T20" fmla="*/ 16 w 1682"/>
                  <a:gd name="T21" fmla="*/ 8 h 1174"/>
                  <a:gd name="T22" fmla="*/ 10 w 1682"/>
                  <a:gd name="T23" fmla="*/ 9 h 1174"/>
                  <a:gd name="T24" fmla="*/ 15 w 1682"/>
                  <a:gd name="T25" fmla="*/ 7 h 1174"/>
                  <a:gd name="T26" fmla="*/ 15 w 1682"/>
                  <a:gd name="T27" fmla="*/ 6 h 1174"/>
                  <a:gd name="T28" fmla="*/ 5 w 1682"/>
                  <a:gd name="T29" fmla="*/ 8 h 1174"/>
                  <a:gd name="T30" fmla="*/ 4 w 1682"/>
                  <a:gd name="T31" fmla="*/ 7 h 1174"/>
                  <a:gd name="T32" fmla="*/ 20 w 1682"/>
                  <a:gd name="T33" fmla="*/ 3 h 1174"/>
                  <a:gd name="T34" fmla="*/ 12 w 1682"/>
                  <a:gd name="T35" fmla="*/ 1 h 1174"/>
                  <a:gd name="T36" fmla="*/ 6 w 1682"/>
                  <a:gd name="T37" fmla="*/ 3 h 1174"/>
                  <a:gd name="T38" fmla="*/ 12 w 1682"/>
                  <a:gd name="T39" fmla="*/ 0 h 1174"/>
                  <a:gd name="T40" fmla="*/ 12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237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2 w 297"/>
                  <a:gd name="T1" fmla="*/ 0 h 141"/>
                  <a:gd name="T2" fmla="*/ 4 w 297"/>
                  <a:gd name="T3" fmla="*/ 1 h 141"/>
                  <a:gd name="T4" fmla="*/ 0 w 297"/>
                  <a:gd name="T5" fmla="*/ 2 h 141"/>
                  <a:gd name="T6" fmla="*/ 2 w 297"/>
                  <a:gd name="T7" fmla="*/ 1 h 141"/>
                  <a:gd name="T8" fmla="*/ 2 w 297"/>
                  <a:gd name="T9" fmla="*/ 0 h 141"/>
                  <a:gd name="T10" fmla="*/ 2 w 297"/>
                  <a:gd name="T11" fmla="*/ 0 h 141"/>
                  <a:gd name="T12" fmla="*/ 2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5" name="Line 238"/>
          <p:cNvSpPr>
            <a:spLocks noChangeShapeType="1"/>
          </p:cNvSpPr>
          <p:nvPr/>
        </p:nvSpPr>
        <p:spPr bwMode="auto">
          <a:xfrm>
            <a:off x="4071934" y="2428868"/>
            <a:ext cx="1511300" cy="0"/>
          </a:xfrm>
          <a:prstGeom prst="line">
            <a:avLst/>
          </a:prstGeom>
          <a:noFill/>
          <a:ln w="1270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" name="Rectangle 5"/>
          <p:cNvSpPr>
            <a:spLocks noChangeArrowheads="1"/>
          </p:cNvSpPr>
          <p:nvPr/>
        </p:nvSpPr>
        <p:spPr bwMode="auto">
          <a:xfrm>
            <a:off x="2928926" y="1357298"/>
            <a:ext cx="3714776" cy="179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dirty="0"/>
              <a:t>    </a:t>
            </a:r>
            <a:r>
              <a:rPr lang="ru-RU" sz="2200" dirty="0" smtClean="0"/>
              <a:t>     </a:t>
            </a:r>
            <a:r>
              <a:rPr lang="ru-RU" sz="2100" dirty="0" smtClean="0"/>
              <a:t>Количество </a:t>
            </a:r>
            <a:r>
              <a:rPr lang="ru-RU" sz="2100" dirty="0"/>
              <a:t>информации в мире каждые 10 лет удваивается</a:t>
            </a:r>
          </a:p>
        </p:txBody>
      </p:sp>
      <p:sp>
        <p:nvSpPr>
          <p:cNvPr id="237" name="Rectangle 6"/>
          <p:cNvSpPr>
            <a:spLocks noChangeArrowheads="1"/>
          </p:cNvSpPr>
          <p:nvPr/>
        </p:nvSpPr>
        <p:spPr bwMode="auto">
          <a:xfrm>
            <a:off x="1071538" y="2643182"/>
            <a:ext cx="7786742" cy="5000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dirty="0"/>
              <a:t>     </a:t>
            </a:r>
            <a:r>
              <a:rPr lang="ru-RU" sz="2200" b="1" dirty="0">
                <a:solidFill>
                  <a:srgbClr val="FF0000"/>
                </a:solidFill>
              </a:rPr>
              <a:t>Требуется умение отбирать главное в море информации</a:t>
            </a:r>
          </a:p>
        </p:txBody>
      </p:sp>
      <p:sp>
        <p:nvSpPr>
          <p:cNvPr id="238" name="Line 238"/>
          <p:cNvSpPr>
            <a:spLocks noChangeShapeType="1"/>
          </p:cNvSpPr>
          <p:nvPr/>
        </p:nvSpPr>
        <p:spPr bwMode="auto">
          <a:xfrm>
            <a:off x="6643702" y="2928934"/>
            <a:ext cx="357190" cy="785818"/>
          </a:xfrm>
          <a:prstGeom prst="line">
            <a:avLst/>
          </a:prstGeom>
          <a:noFill/>
          <a:ln w="1270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9" name="Line 238"/>
          <p:cNvSpPr>
            <a:spLocks noChangeShapeType="1"/>
          </p:cNvSpPr>
          <p:nvPr/>
        </p:nvSpPr>
        <p:spPr bwMode="auto">
          <a:xfrm>
            <a:off x="5143504" y="3000372"/>
            <a:ext cx="402909" cy="785818"/>
          </a:xfrm>
          <a:prstGeom prst="line">
            <a:avLst/>
          </a:prstGeom>
          <a:noFill/>
          <a:ln w="1270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" name="Line 238"/>
          <p:cNvSpPr>
            <a:spLocks noChangeShapeType="1"/>
          </p:cNvSpPr>
          <p:nvPr/>
        </p:nvSpPr>
        <p:spPr bwMode="auto">
          <a:xfrm flipH="1">
            <a:off x="3714744" y="3071810"/>
            <a:ext cx="454348" cy="857256"/>
          </a:xfrm>
          <a:prstGeom prst="line">
            <a:avLst/>
          </a:prstGeom>
          <a:noFill/>
          <a:ln w="1270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2" name="Text Box 243"/>
          <p:cNvSpPr txBox="1">
            <a:spLocks noChangeArrowheads="1"/>
          </p:cNvSpPr>
          <p:nvPr/>
        </p:nvSpPr>
        <p:spPr bwMode="auto">
          <a:xfrm>
            <a:off x="1142976" y="3929066"/>
            <a:ext cx="1728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Функции мобильного телефона</a:t>
            </a:r>
          </a:p>
        </p:txBody>
      </p:sp>
      <p:sp>
        <p:nvSpPr>
          <p:cNvPr id="243" name="Text Box 244"/>
          <p:cNvSpPr txBox="1">
            <a:spLocks noChangeArrowheads="1"/>
          </p:cNvSpPr>
          <p:nvPr/>
        </p:nvSpPr>
        <p:spPr bwMode="auto">
          <a:xfrm>
            <a:off x="3000364" y="3929066"/>
            <a:ext cx="1728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Набор товаров в магазине</a:t>
            </a:r>
          </a:p>
        </p:txBody>
      </p:sp>
      <p:sp>
        <p:nvSpPr>
          <p:cNvPr id="244" name="Text Box 246"/>
          <p:cNvSpPr txBox="1">
            <a:spLocks noChangeArrowheads="1"/>
          </p:cNvSpPr>
          <p:nvPr/>
        </p:nvSpPr>
        <p:spPr bwMode="auto">
          <a:xfrm>
            <a:off x="4786314" y="3857628"/>
            <a:ext cx="1728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Инструкция к новой технике</a:t>
            </a:r>
          </a:p>
        </p:txBody>
      </p:sp>
      <p:sp>
        <p:nvSpPr>
          <p:cNvPr id="245" name="Text Box 245"/>
          <p:cNvSpPr txBox="1">
            <a:spLocks noChangeArrowheads="1"/>
          </p:cNvSpPr>
          <p:nvPr/>
        </p:nvSpPr>
        <p:spPr bwMode="auto">
          <a:xfrm>
            <a:off x="6694487" y="3857628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Поиск в Интернете вакансий, досуга, сведений и т.д.</a:t>
            </a:r>
          </a:p>
        </p:txBody>
      </p:sp>
      <p:sp>
        <p:nvSpPr>
          <p:cNvPr id="252" name="Line 238"/>
          <p:cNvSpPr>
            <a:spLocks noChangeShapeType="1"/>
          </p:cNvSpPr>
          <p:nvPr/>
        </p:nvSpPr>
        <p:spPr bwMode="auto">
          <a:xfrm flipH="1">
            <a:off x="2214546" y="3071810"/>
            <a:ext cx="500066" cy="785818"/>
          </a:xfrm>
          <a:prstGeom prst="line">
            <a:avLst/>
          </a:prstGeom>
          <a:noFill/>
          <a:ln w="1270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" name="Text Box 240"/>
          <p:cNvSpPr txBox="1">
            <a:spLocks noChangeArrowheads="1"/>
          </p:cNvSpPr>
          <p:nvPr/>
        </p:nvSpPr>
        <p:spPr bwMode="auto">
          <a:xfrm>
            <a:off x="1142976" y="5286388"/>
            <a:ext cx="76771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00"/>
                </a:solidFill>
                <a:latin typeface="Arial" charset="0"/>
              </a:rPr>
              <a:t>ЭТОМУ ПРОТИВОРЕЧИТ ТРАДИЦИОННОЕ МАССОВОЕ ВОСПРИЯТИЕ: </a:t>
            </a:r>
          </a:p>
          <a:p>
            <a:pPr algn="ctr"/>
            <a:r>
              <a:rPr lang="ru-RU" sz="2400" b="1" dirty="0">
                <a:solidFill>
                  <a:srgbClr val="FF3300"/>
                </a:solidFill>
                <a:latin typeface="Arial" charset="0"/>
              </a:rPr>
              <a:t>все, что есть в учебнике, надо учить от корки до корки, выполнять все задания</a:t>
            </a:r>
          </a:p>
        </p:txBody>
      </p:sp>
      <p:cxnSp>
        <p:nvCxnSpPr>
          <p:cNvPr id="255" name="Прямая соединительная линия 254"/>
          <p:cNvCxnSpPr/>
          <p:nvPr/>
        </p:nvCxnSpPr>
        <p:spPr>
          <a:xfrm>
            <a:off x="1142976" y="5214950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Line 239"/>
          <p:cNvSpPr>
            <a:spLocks noChangeShapeType="1"/>
          </p:cNvSpPr>
          <p:nvPr/>
        </p:nvSpPr>
        <p:spPr bwMode="auto">
          <a:xfrm flipV="1">
            <a:off x="1142976" y="5072073"/>
            <a:ext cx="8001024" cy="4571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20040"/>
            <a:ext cx="7715304" cy="8943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ФГОС ООО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85992"/>
            <a:ext cx="7786742" cy="41697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00108"/>
            <a:ext cx="1905000" cy="10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внутренняя память 4"/>
          <p:cNvSpPr/>
          <p:nvPr/>
        </p:nvSpPr>
        <p:spPr>
          <a:xfrm>
            <a:off x="1071538" y="2214554"/>
            <a:ext cx="3357586" cy="4286280"/>
          </a:xfrm>
          <a:prstGeom prst="flowChartInternal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/>
              <a:t>+</a:t>
            </a:r>
            <a:r>
              <a:rPr lang="ru-RU" dirty="0" smtClean="0"/>
              <a:t> сохранение фундаментального научного ядра</a:t>
            </a:r>
          </a:p>
          <a:p>
            <a:pPr>
              <a:buNone/>
            </a:pPr>
            <a:r>
              <a:rPr lang="ru-RU" sz="3200" dirty="0" smtClean="0"/>
              <a:t>+</a:t>
            </a:r>
            <a:r>
              <a:rPr lang="ru-RU" dirty="0" smtClean="0"/>
              <a:t> поворот от школы передачи знаний к школе, проектирующей творческие способности личности</a:t>
            </a:r>
          </a:p>
          <a:p>
            <a:pPr>
              <a:buNone/>
            </a:pPr>
            <a:r>
              <a:rPr lang="ru-RU" sz="3200" dirty="0" smtClean="0"/>
              <a:t>+</a:t>
            </a:r>
            <a:r>
              <a:rPr lang="ru-RU" dirty="0" smtClean="0"/>
              <a:t> попытка вернуть школе воспитательную функцию</a:t>
            </a:r>
            <a:endParaRPr lang="ru-RU" dirty="0"/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5500694" y="2285992"/>
            <a:ext cx="3357586" cy="4214842"/>
          </a:xfrm>
          <a:prstGeom prst="flowChartInternal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- </a:t>
            </a:r>
            <a:r>
              <a:rPr lang="ru-RU" dirty="0" smtClean="0"/>
              <a:t>требования </a:t>
            </a:r>
            <a:r>
              <a:rPr lang="ru-RU" dirty="0"/>
              <a:t>к условиям реализации стандарта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ФГОС ступеней обучения –преемственность и развитие </a:t>
            </a:r>
            <a:endParaRPr lang="ru-RU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1500166" y="2357430"/>
            <a:ext cx="2286016" cy="4143404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Федеральный </a:t>
            </a:r>
            <a:r>
              <a:rPr lang="ru-RU" b="1" dirty="0" err="1" smtClean="0"/>
              <a:t>государственныйобразовательный</a:t>
            </a:r>
            <a:r>
              <a:rPr lang="ru-RU" b="1" dirty="0" smtClean="0"/>
              <a:t> </a:t>
            </a:r>
            <a:r>
              <a:rPr lang="ru-RU" b="1" dirty="0"/>
              <a:t>стандарт начального общего </a:t>
            </a:r>
            <a:r>
              <a:rPr lang="ru-RU" b="1" dirty="0" smtClean="0"/>
              <a:t>образования</a:t>
            </a:r>
            <a:endParaRPr lang="ru-RU" dirty="0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6143636" y="2214554"/>
            <a:ext cx="2428892" cy="4214842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Федеральный государственный образовательный </a:t>
            </a:r>
            <a:r>
              <a:rPr lang="ru-RU" b="1" dirty="0"/>
              <a:t>стандарт </a:t>
            </a:r>
            <a:r>
              <a:rPr lang="ru-RU" b="1" dirty="0" smtClean="0"/>
              <a:t>основного общего </a:t>
            </a:r>
            <a:r>
              <a:rPr lang="ru-RU" b="1" dirty="0"/>
              <a:t>образования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3786182" y="2928934"/>
          <a:ext cx="235745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8080" cy="857256"/>
          </a:xfrm>
        </p:spPr>
        <p:txBody>
          <a:bodyPr/>
          <a:lstStyle/>
          <a:p>
            <a:r>
              <a:rPr lang="ru-RU" dirty="0" smtClean="0"/>
              <a:t>Портреты выпускников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Начальная школа</a:t>
            </a:r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1142976" y="1000108"/>
            <a:ext cx="3857652" cy="564360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Начальная </a:t>
            </a:r>
            <a:r>
              <a:rPr lang="ru-RU" b="1" dirty="0"/>
              <a:t>школа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любящий </a:t>
            </a:r>
            <a:r>
              <a:rPr lang="ru-RU" dirty="0"/>
              <a:t>свой народ, свой край и свою Родину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уважающий </a:t>
            </a:r>
            <a:r>
              <a:rPr lang="ru-RU" dirty="0"/>
              <a:t>и принимающий ценности семьи и общества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любознательный</a:t>
            </a:r>
            <a:r>
              <a:rPr lang="ru-RU" dirty="0"/>
              <a:t>, активно и заинтересованно познающий мир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владеющий </a:t>
            </a:r>
            <a:r>
              <a:rPr lang="ru-RU" dirty="0"/>
              <a:t>основами умения учиться, способный к организации собственной деятельности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готовый </a:t>
            </a:r>
            <a:r>
              <a:rPr lang="ru-RU" dirty="0"/>
              <a:t>самостоятельно действовать и отвечать за свои поступки перед семьей и обществом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доброжелательный</a:t>
            </a:r>
            <a:r>
              <a:rPr lang="ru-RU" dirty="0"/>
              <a:t>, умеющий слушать и слышать собеседника, обосновывать свою позицию, высказывать свое мнение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выполняющий </a:t>
            </a:r>
            <a:r>
              <a:rPr lang="ru-RU" dirty="0"/>
              <a:t>правила здорового и безопасного для себя </a:t>
            </a:r>
            <a:r>
              <a:rPr lang="ru-RU" dirty="0" smtClean="0"/>
              <a:t>и окружающих </a:t>
            </a:r>
            <a:r>
              <a:rPr lang="ru-RU" dirty="0"/>
              <a:t>образа жизни.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5286380" y="1071546"/>
            <a:ext cx="3643338" cy="557216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Основная школа</a:t>
            </a:r>
          </a:p>
          <a:p>
            <a:r>
              <a:rPr lang="ru-RU" sz="1200" dirty="0"/>
              <a:t>•любящий свой край и свою Родину, знающий свой родной язык, уважающий свой народ, его культуру и духовные традиции</a:t>
            </a:r>
          </a:p>
          <a:p>
            <a:r>
              <a:rPr lang="ru-RU" sz="1200" dirty="0"/>
              <a:t>•осознающий и принимающий ценности человеческой жизни</a:t>
            </a:r>
            <a:r>
              <a:rPr lang="ru-RU" sz="1200" dirty="0" smtClean="0"/>
              <a:t>, семьи</a:t>
            </a:r>
            <a:r>
              <a:rPr lang="ru-RU" sz="1200" dirty="0"/>
              <a:t>, гражданского общества, многонационального российского народа, человечества</a:t>
            </a:r>
          </a:p>
          <a:p>
            <a:r>
              <a:rPr lang="ru-RU" sz="1200" dirty="0"/>
              <a:t>•активно и заинтересованно познающий мир, осознающий ценность труда, науки и творчества</a:t>
            </a:r>
          </a:p>
          <a:p>
            <a:r>
              <a:rPr lang="ru-RU" sz="1200" dirty="0"/>
              <a:t>•умеющий учиться, осознающий важность образования и самообразования для жизни и деятельности, способный применять полученные знания на практике </a:t>
            </a:r>
          </a:p>
          <a:p>
            <a:r>
              <a:rPr lang="ru-RU" sz="1200" dirty="0"/>
              <a:t>•социально </a:t>
            </a:r>
            <a:r>
              <a:rPr lang="ru-RU" sz="1200" dirty="0" smtClean="0"/>
              <a:t>активный , уважающий </a:t>
            </a:r>
            <a:r>
              <a:rPr lang="ru-RU" sz="1200" dirty="0"/>
              <a:t>закон и правопорядок, соизмеряющий свои поступки с нравственными ценностями, осознающий свои обязанности перед семьей, обществом, Отечеством</a:t>
            </a:r>
          </a:p>
          <a:p>
            <a:r>
              <a:rPr lang="ru-RU" sz="1200" dirty="0"/>
              <a:t>•уважающий других людей; умеющий вести конструктивный диалог, достигать взаимопонимания, сотрудничать для достижения общих результатов</a:t>
            </a:r>
          </a:p>
          <a:p>
            <a:r>
              <a:rPr lang="ru-RU" sz="1200" dirty="0"/>
              <a:t>•</a:t>
            </a:r>
            <a:r>
              <a:rPr lang="ru-RU" sz="1200" dirty="0" smtClean="0"/>
              <a:t>осознанно выполняющий </a:t>
            </a:r>
            <a:r>
              <a:rPr lang="ru-RU" sz="1200" dirty="0"/>
              <a:t>правила здорового и безопасного для себя и окружающих образа жизни</a:t>
            </a:r>
          </a:p>
          <a:p>
            <a:r>
              <a:rPr lang="ru-RU" sz="1200" dirty="0"/>
              <a:t>•ориентирующийся в мире профессий, понимающий значение профессиональной деятельности для человека.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Требования к результатам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Структура требований к результатам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00166" y="2428868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ФГОС НОО и ФГОС ООО -преемственность и развитие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357290" y="1857364"/>
            <a:ext cx="3500462" cy="478634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ФГОС НОО</a:t>
            </a:r>
          </a:p>
          <a:p>
            <a:r>
              <a:rPr lang="ru-RU" dirty="0"/>
              <a:t>•</a:t>
            </a:r>
            <a:r>
              <a:rPr lang="ru-RU" b="1" dirty="0"/>
              <a:t>освоенные обучающимися универсальные учебные действия (познавательные, регулятивные и коммуникативные), обеспечивающие </a:t>
            </a:r>
          </a:p>
          <a:p>
            <a:r>
              <a:rPr lang="ru-RU" dirty="0"/>
              <a:t>•</a:t>
            </a:r>
            <a:r>
              <a:rPr lang="ru-RU" b="1" dirty="0"/>
              <a:t>овладение ключевыми компетенциями, составляющими основу умения учиться, </a:t>
            </a:r>
          </a:p>
          <a:p>
            <a:r>
              <a:rPr lang="ru-RU" dirty="0"/>
              <a:t>•</a:t>
            </a:r>
            <a:r>
              <a:rPr lang="ru-RU" b="1" dirty="0"/>
              <a:t>и </a:t>
            </a:r>
            <a:r>
              <a:rPr lang="ru-RU" b="1" dirty="0" err="1"/>
              <a:t>межпредметными</a:t>
            </a:r>
            <a:r>
              <a:rPr lang="ru-RU" b="1" dirty="0"/>
              <a:t> понятиями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5214942" y="1857364"/>
            <a:ext cx="3643338" cy="478634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Ф</a:t>
            </a:r>
            <a:r>
              <a:rPr lang="ru-RU" sz="1600" b="1" dirty="0"/>
              <a:t>ГОС ООО</a:t>
            </a:r>
          </a:p>
          <a:p>
            <a:r>
              <a:rPr lang="ru-RU" sz="1600" dirty="0"/>
              <a:t>•</a:t>
            </a:r>
            <a:r>
              <a:rPr lang="ru-RU" sz="1600" b="1" dirty="0"/>
              <a:t>освоенные обучающимися </a:t>
            </a:r>
            <a:r>
              <a:rPr lang="ru-RU" sz="1600" b="1" dirty="0" err="1"/>
              <a:t>межпредметные</a:t>
            </a:r>
            <a:r>
              <a:rPr lang="ru-RU" sz="1600" b="1" dirty="0"/>
              <a:t> понятия и универсальные учебные действия (регулятивные, познавательные, коммуникативные), </a:t>
            </a:r>
          </a:p>
          <a:p>
            <a:r>
              <a:rPr lang="ru-RU" sz="1600" dirty="0"/>
              <a:t>•</a:t>
            </a:r>
            <a:r>
              <a:rPr lang="ru-RU" sz="1600" b="1" dirty="0"/>
              <a:t>способность их использования в учебной, познавательной и социальной практике, </a:t>
            </a:r>
          </a:p>
          <a:p>
            <a:r>
              <a:rPr lang="ru-RU" sz="1600" dirty="0"/>
              <a:t>•</a:t>
            </a:r>
            <a:r>
              <a:rPr lang="ru-RU" sz="1600" b="1" dirty="0"/>
              <a:t>самостоятельность планирования и осуществления учебной деятельности и организации учебного сотрудничества с педагогами и сверстниками, </a:t>
            </a:r>
          </a:p>
          <a:p>
            <a:r>
              <a:rPr lang="ru-RU" sz="1600" dirty="0"/>
              <a:t>•</a:t>
            </a:r>
            <a:r>
              <a:rPr lang="ru-RU" sz="1600" b="1" dirty="0"/>
              <a:t>построение индивидуальной образовательной траектории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57166"/>
            <a:ext cx="7671764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Особенности итоговой оценки достижения планируемых результатов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428736"/>
            <a:ext cx="7500990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Предмет оценки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142976" y="2060848"/>
            <a:ext cx="7429552" cy="7252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достижение </a:t>
            </a:r>
            <a:r>
              <a:rPr lang="ru-RU" sz="1600" b="1" dirty="0"/>
              <a:t>предметных и </a:t>
            </a:r>
            <a:r>
              <a:rPr lang="ru-RU" sz="1600" b="1" dirty="0" err="1"/>
              <a:t>метапредметных</a:t>
            </a:r>
            <a:r>
              <a:rPr lang="ru-RU" sz="1600" b="1" dirty="0"/>
              <a:t> результатов, необходимых для продолжения образования.</a:t>
            </a:r>
            <a:endParaRPr lang="ru-RU" sz="1600" dirty="0"/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1857356" y="2428868"/>
            <a:ext cx="5786478" cy="4571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071810"/>
            <a:ext cx="7715304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Итоговая </a:t>
            </a:r>
            <a:r>
              <a:rPr lang="ru-RU" b="1" dirty="0" smtClean="0"/>
              <a:t>оценка</a:t>
            </a:r>
            <a:endParaRPr lang="ru-RU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643042" y="3857628"/>
            <a:ext cx="2714644" cy="107157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Накопленная </a:t>
            </a:r>
            <a:r>
              <a:rPr lang="ru-RU" sz="1600" b="1" dirty="0"/>
              <a:t>текущая </a:t>
            </a:r>
            <a:r>
              <a:rPr lang="ru-RU" sz="1600" b="1" dirty="0" smtClean="0"/>
              <a:t>оценка урочной </a:t>
            </a:r>
            <a:r>
              <a:rPr lang="ru-RU" sz="1600" b="1" dirty="0"/>
              <a:t>и </a:t>
            </a:r>
            <a:r>
              <a:rPr lang="ru-RU" sz="1600" b="1" dirty="0" smtClean="0"/>
              <a:t>внеурочной деятельности</a:t>
            </a:r>
            <a:endParaRPr lang="ru-RU" sz="1600" dirty="0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072198" y="3857628"/>
            <a:ext cx="2857520" cy="107157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Оценка </a:t>
            </a:r>
            <a:r>
              <a:rPr lang="ru-RU" sz="1600" b="1" dirty="0"/>
              <a:t>за итоговые стандартизированные работы и оценка за выполненный проект 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166" y="5143512"/>
            <a:ext cx="3143272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динамика </a:t>
            </a:r>
          </a:p>
          <a:p>
            <a:r>
              <a:rPr lang="ru-RU" sz="1600" b="1" dirty="0"/>
              <a:t>индивидуальных </a:t>
            </a:r>
          </a:p>
          <a:p>
            <a:r>
              <a:rPr lang="ru-RU" sz="1600" b="1" dirty="0"/>
              <a:t>образовательных достижений, </a:t>
            </a:r>
          </a:p>
          <a:p>
            <a:r>
              <a:rPr lang="ru-RU" sz="1600" b="1" dirty="0"/>
              <a:t>продвижение в достижении</a:t>
            </a:r>
          </a:p>
          <a:p>
            <a:r>
              <a:rPr lang="ru-RU" sz="1600" b="1" dirty="0"/>
              <a:t>планируемых </a:t>
            </a:r>
            <a:r>
              <a:rPr lang="ru-RU" sz="1600" b="1" dirty="0" smtClean="0"/>
              <a:t>результатов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32" y="5143512"/>
            <a:ext cx="3286148" cy="15001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уровень </a:t>
            </a:r>
            <a:r>
              <a:rPr lang="ru-RU" sz="1600" b="1" dirty="0"/>
              <a:t>освоения </a:t>
            </a:r>
            <a:r>
              <a:rPr lang="ru-RU" sz="1600" b="1" dirty="0" smtClean="0"/>
              <a:t>основных способов </a:t>
            </a:r>
            <a:r>
              <a:rPr lang="ru-RU" sz="1600" b="1" dirty="0"/>
              <a:t>действий в отношении к опорной системе </a:t>
            </a:r>
            <a:r>
              <a:rPr lang="ru-RU" sz="1600" b="1" dirty="0" smtClean="0"/>
              <a:t>знаний, необходимых </a:t>
            </a:r>
            <a:r>
              <a:rPr lang="ru-RU" sz="1600" b="1" dirty="0"/>
              <a:t>для </a:t>
            </a:r>
            <a:r>
              <a:rPr lang="ru-RU" sz="1600" b="1" dirty="0" smtClean="0"/>
              <a:t>обучения на </a:t>
            </a:r>
            <a:r>
              <a:rPr lang="ru-RU" sz="1600" b="1" dirty="0"/>
              <a:t>следующей ступени образования 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662</TotalTime>
  <Words>1126</Words>
  <Application>Microsoft Office PowerPoint</Application>
  <PresentationFormat>Экран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PowerPoint</vt:lpstr>
      <vt:lpstr>Переход на ФГОС ООО </vt:lpstr>
      <vt:lpstr>Требует ли ЖИЗНЬ новой работы с содержанием образования?</vt:lpstr>
      <vt:lpstr>Особенности ФГОС ООО </vt:lpstr>
      <vt:lpstr>ФГОС ступеней обучения –преемственность и развитие </vt:lpstr>
      <vt:lpstr>Портреты выпускников </vt:lpstr>
      <vt:lpstr>Требования к результатам</vt:lpstr>
      <vt:lpstr>ФГОС НОО и ФГОС ООО -преемственность и развитие Метапредметные результаты</vt:lpstr>
      <vt:lpstr>Особенности итоговой оценки достижения планируемых результатов </vt:lpstr>
      <vt:lpstr>Требования к структуре основных ООП начального и основного общего образования-преемственность и развитие</vt:lpstr>
      <vt:lpstr>Требования к структуре –преемственность и развитие</vt:lpstr>
      <vt:lpstr>Требования к условиям реализации основных образовательных программ</vt:lpstr>
      <vt:lpstr>Особенности требований к кадровым условиям</vt:lpstr>
      <vt:lpstr>Особенности требований к финансово-экономическим условиям</vt:lpstr>
      <vt:lpstr>Особенности требований к материально-техническим и информационным условиям</vt:lpstr>
      <vt:lpstr>Структура введения ФГОС ООО</vt:lpstr>
      <vt:lpstr>Пилотные школы по введению ФГОС ООО в городе Туле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ООО</dc:title>
  <dc:creator>Admin</dc:creator>
  <cp:lastModifiedBy>Курсикова </cp:lastModifiedBy>
  <cp:revision>62</cp:revision>
  <dcterms:created xsi:type="dcterms:W3CDTF">2013-01-09T11:23:57Z</dcterms:created>
  <dcterms:modified xsi:type="dcterms:W3CDTF">2013-01-10T10:39:14Z</dcterms:modified>
</cp:coreProperties>
</file>