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59" r:id="rId5"/>
    <p:sldId id="258" r:id="rId6"/>
    <p:sldId id="260" r:id="rId7"/>
    <p:sldId id="261" r:id="rId8"/>
    <p:sldId id="263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8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4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2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3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5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6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8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1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4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2F79-78CD-4E80-8E68-7F1945504C3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4E54-8B6B-4726-BFE4-9A38AA9FE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2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" y="0"/>
            <a:ext cx="9130877" cy="684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2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85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00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" y="-1"/>
            <a:ext cx="9140405" cy="699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4404" cy="68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3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0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9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" y="-1"/>
            <a:ext cx="9113119" cy="68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66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70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000" cy="685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23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51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Ильсияр</dc:creator>
  <cp:lastModifiedBy>Ильсияр</cp:lastModifiedBy>
  <cp:revision>9</cp:revision>
  <dcterms:created xsi:type="dcterms:W3CDTF">2013-02-20T17:18:38Z</dcterms:created>
  <dcterms:modified xsi:type="dcterms:W3CDTF">2013-02-21T05:39:46Z</dcterms:modified>
</cp:coreProperties>
</file>