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4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852936"/>
            <a:ext cx="5680720" cy="172819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Габдулла</a:t>
            </a:r>
            <a:r>
              <a:rPr lang="ru-RU" dirty="0" smtClean="0"/>
              <a:t> Тукай </a:t>
            </a:r>
            <a:r>
              <a:rPr lang="ru-RU" dirty="0" err="1" smtClean="0"/>
              <a:t>кайчан</a:t>
            </a:r>
            <a:r>
              <a:rPr lang="ru-RU" dirty="0" smtClean="0"/>
              <a:t> </a:t>
            </a:r>
            <a:r>
              <a:rPr lang="ru-RU" dirty="0" err="1" smtClean="0"/>
              <a:t>туган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1)1986 </a:t>
            </a:r>
            <a:r>
              <a:rPr lang="ru-RU" dirty="0" err="1" smtClean="0"/>
              <a:t>нчы</a:t>
            </a:r>
            <a:r>
              <a:rPr lang="ru-RU" dirty="0" smtClean="0"/>
              <a:t> </a:t>
            </a:r>
            <a:r>
              <a:rPr lang="ru-RU" dirty="0" err="1" smtClean="0"/>
              <a:t>елда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2)1886 </a:t>
            </a:r>
            <a:r>
              <a:rPr lang="ru-RU" dirty="0" err="1" smtClean="0"/>
              <a:t>нчы</a:t>
            </a:r>
            <a:r>
              <a:rPr lang="ru-RU" dirty="0" smtClean="0"/>
              <a:t> </a:t>
            </a:r>
            <a:r>
              <a:rPr lang="ru-RU" dirty="0" err="1" smtClean="0"/>
              <a:t>елда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3)1896 </a:t>
            </a:r>
            <a:r>
              <a:rPr lang="ru-RU" dirty="0" err="1" smtClean="0"/>
              <a:t>нчы</a:t>
            </a:r>
            <a:r>
              <a:rPr lang="ru-RU" dirty="0" smtClean="0"/>
              <a:t> </a:t>
            </a:r>
            <a:r>
              <a:rPr lang="ru-RU" dirty="0" err="1" smtClean="0"/>
              <a:t>елда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3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    Тукай кайда туган?</a:t>
            </a:r>
            <a:br>
              <a:rPr lang="tt-RU" dirty="0" smtClean="0"/>
            </a:br>
            <a:r>
              <a:rPr lang="tt-RU" dirty="0" smtClean="0"/>
              <a:t>  1)Кырлайда</a:t>
            </a:r>
            <a:br>
              <a:rPr lang="tt-RU" dirty="0" smtClean="0"/>
            </a:br>
            <a:r>
              <a:rPr lang="tt-RU" dirty="0" smtClean="0"/>
              <a:t>       2)Кушлавычта</a:t>
            </a:r>
            <a:br>
              <a:rPr lang="tt-RU" dirty="0" smtClean="0"/>
            </a:br>
            <a:r>
              <a:rPr lang="tt-RU" dirty="0" smtClean="0"/>
              <a:t>3)Өчиледә</a:t>
            </a:r>
            <a:br>
              <a:rPr lang="tt-RU" dirty="0" smtClean="0"/>
            </a:br>
            <a:r>
              <a:rPr lang="tt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“Исемдә калганнар” хикәясен</a:t>
            </a:r>
            <a:br>
              <a:rPr lang="tt-RU" dirty="0" smtClean="0"/>
            </a:br>
            <a:r>
              <a:rPr lang="tt-RU" dirty="0" smtClean="0"/>
              <a:t>1)Г.Тукай язган</a:t>
            </a:r>
            <a:br>
              <a:rPr lang="tt-RU" dirty="0" smtClean="0"/>
            </a:br>
            <a:r>
              <a:rPr lang="tt-RU" dirty="0" smtClean="0"/>
              <a:t>           2)Р.Фәйзуллин язган</a:t>
            </a:r>
            <a:br>
              <a:rPr lang="tt-RU" dirty="0" smtClean="0"/>
            </a:br>
            <a:r>
              <a:rPr lang="tt-RU" dirty="0" smtClean="0"/>
              <a:t> 3)Р.Миңнуллин</a:t>
            </a:r>
            <a:br>
              <a:rPr lang="tt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36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Габдулла Тукай ничәнче елда вафат булган?</a:t>
            </a:r>
            <a:br>
              <a:rPr lang="tt-RU" dirty="0" smtClean="0"/>
            </a:br>
            <a:r>
              <a:rPr lang="tt-RU" dirty="0" smtClean="0"/>
              <a:t>1)1937 елда</a:t>
            </a:r>
            <a:br>
              <a:rPr lang="tt-RU" dirty="0" smtClean="0"/>
            </a:br>
            <a:r>
              <a:rPr lang="tt-RU" dirty="0" smtClean="0"/>
              <a:t>2)1813 елда</a:t>
            </a:r>
            <a:br>
              <a:rPr lang="tt-RU" dirty="0" smtClean="0"/>
            </a:br>
            <a:r>
              <a:rPr lang="tt-RU" dirty="0" smtClean="0"/>
              <a:t>3)1913 елда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561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Габдулла Тукай биографиясе буенча яшәү урыннарын урнаштырыгыз</a:t>
            </a:r>
            <a:br>
              <a:rPr lang="tt-RU" dirty="0" smtClean="0"/>
            </a:br>
            <a:r>
              <a:rPr lang="tt-RU" dirty="0" smtClean="0"/>
              <a:t>1)Казан</a:t>
            </a:r>
            <a:br>
              <a:rPr lang="tt-RU" dirty="0" smtClean="0"/>
            </a:br>
            <a:r>
              <a:rPr lang="tt-RU" dirty="0" smtClean="0"/>
              <a:t>     2)Уральск</a:t>
            </a:r>
            <a:br>
              <a:rPr lang="tt-RU" dirty="0" smtClean="0"/>
            </a:br>
            <a:r>
              <a:rPr lang="tt-RU" dirty="0" smtClean="0"/>
              <a:t>  3)Өчиле</a:t>
            </a:r>
            <a:br>
              <a:rPr lang="tt-RU" dirty="0" smtClean="0"/>
            </a:br>
            <a:r>
              <a:rPr lang="tt-RU" dirty="0" smtClean="0"/>
              <a:t>     4)Кырлай</a:t>
            </a:r>
            <a:br>
              <a:rPr lang="tt-RU" dirty="0" smtClean="0"/>
            </a:br>
            <a:r>
              <a:rPr lang="tt-RU" dirty="0" smtClean="0"/>
              <a:t>   5)Сасна</a:t>
            </a:r>
            <a:br>
              <a:rPr lang="tt-RU" dirty="0" smtClean="0"/>
            </a:br>
            <a:r>
              <a:rPr lang="tt-RU" dirty="0" smtClean="0"/>
              <a:t>            6)Кушлавыч</a:t>
            </a:r>
            <a:br>
              <a:rPr lang="tt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87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Габдулла Тукай кайсы айда туган?</a:t>
            </a:r>
            <a:br>
              <a:rPr lang="tt-RU" dirty="0" smtClean="0"/>
            </a:br>
            <a:r>
              <a:rPr lang="tt-RU" dirty="0" smtClean="0"/>
              <a:t>1)май аенда</a:t>
            </a:r>
            <a:br>
              <a:rPr lang="tt-RU" dirty="0" smtClean="0"/>
            </a:br>
            <a:r>
              <a:rPr lang="tt-RU" dirty="0" smtClean="0"/>
              <a:t>   2)июн</a:t>
            </a:r>
            <a:r>
              <a:rPr lang="ru-RU" dirty="0" smtClean="0"/>
              <a:t>ь</a:t>
            </a:r>
            <a:r>
              <a:rPr lang="tt-RU" dirty="0" smtClean="0"/>
              <a:t> аенда</a:t>
            </a:r>
            <a:br>
              <a:rPr lang="tt-RU" dirty="0" smtClean="0"/>
            </a:br>
            <a:r>
              <a:rPr lang="tt-RU" dirty="0" smtClean="0"/>
              <a:t>       3)апрель аенда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48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</a:t>
            </a:r>
            <a:r>
              <a:rPr lang="tt-RU" dirty="0" smtClean="0"/>
              <a:t>үңелле вакыйга</a:t>
            </a:r>
            <a:br>
              <a:rPr lang="tt-RU" dirty="0" smtClean="0"/>
            </a:br>
            <a:r>
              <a:rPr lang="tt-RU" dirty="0" smtClean="0"/>
              <a:t>    1)яланаяк тышка чыккан</a:t>
            </a:r>
            <a:br>
              <a:rPr lang="tt-RU" dirty="0" smtClean="0"/>
            </a:br>
            <a:r>
              <a:rPr lang="tt-RU" dirty="0" smtClean="0"/>
              <a:t>2)асрарга бала бирәм</a:t>
            </a:r>
            <a:br>
              <a:rPr lang="tt-RU" dirty="0" smtClean="0"/>
            </a:br>
            <a:r>
              <a:rPr lang="tt-RU" dirty="0" smtClean="0"/>
              <a:t>          3)кәрәзле бал белән ак ипи бирүе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38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Дөрес җөмләне табыгыз</a:t>
            </a:r>
            <a:br>
              <a:rPr lang="tt-RU" dirty="0" smtClean="0"/>
            </a:br>
            <a:r>
              <a:rPr lang="tt-RU" dirty="0" smtClean="0"/>
              <a:t>   1)алты күгәрчен арасында бер чәүкә булганмын</a:t>
            </a:r>
            <a:br>
              <a:rPr lang="tt-RU" dirty="0" smtClean="0"/>
            </a:br>
            <a:r>
              <a:rPr lang="tt-RU" dirty="0" smtClean="0"/>
              <a:t>2)  алты чәүкә арасында бер күгәрчен булганмын</a:t>
            </a:r>
            <a:br>
              <a:rPr lang="tt-RU" dirty="0" smtClean="0"/>
            </a:br>
            <a:r>
              <a:rPr lang="tt-RU" dirty="0" smtClean="0"/>
              <a:t>  3)алты карга арасында бер чәүкә булганмын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41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Габдулла Тукай кайчан туган? 1)1986 нчы елда 2)1886 нчы елда 3)1896 нчы елда </vt:lpstr>
      <vt:lpstr>    Тукай кайда туган?   1)Кырлайда        2)Кушлавычта 3)Өчиледә  </vt:lpstr>
      <vt:lpstr>“Исемдә калганнар” хикәясен 1)Г.Тукай язган            2)Р.Фәйзуллин язган  3)Р.Миңнуллин </vt:lpstr>
      <vt:lpstr>Габдулла Тукай ничәнче елда вафат булган? 1)1937 елда 2)1813 елда 3)1913 елда</vt:lpstr>
      <vt:lpstr>Габдулла Тукай биографиясе буенча яшәү урыннарын урнаштырыгыз 1)Казан      2)Уральск   3)Өчиле      4)Кырлай    5)Сасна             6)Кушлавыч </vt:lpstr>
      <vt:lpstr>Габдулла Тукай кайсы айда туган? 1)май аенда    2)июнь аенда        3)апрель аенда</vt:lpstr>
      <vt:lpstr>Күңелле вакыйга     1)яланаяк тышка чыккан 2)асрарга бала бирәм           3)кәрәзле бал белән ак ипи бирүе</vt:lpstr>
      <vt:lpstr>Дөрес җөмләне табыгыз    1)алты күгәрчен арасында бер чәүкә булганмын 2)  алты чәүкә арасында бер күгәрчен булганмын   3)алты карга арасында бер чәүкә булганмын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Алсу</cp:lastModifiedBy>
  <cp:revision>16</cp:revision>
  <dcterms:created xsi:type="dcterms:W3CDTF">2012-04-15T18:16:38Z</dcterms:created>
  <dcterms:modified xsi:type="dcterms:W3CDTF">2012-04-16T08:39:53Z</dcterms:modified>
</cp:coreProperties>
</file>