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D54B4B-326B-493B-945A-2E44A4E048B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76425C-7B9D-4CA8-AC10-614A2E70FD64}" type="datetimeFigureOut">
              <a:rPr lang="ru-RU" smtClean="0"/>
              <a:t>20.11.2014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4162474"/>
          </a:xfrm>
        </p:spPr>
        <p:txBody>
          <a:bodyPr/>
          <a:lstStyle/>
          <a:p>
            <a:pPr algn="ctr"/>
            <a:r>
              <a:rPr lang="ru-RU" dirty="0" smtClean="0"/>
              <a:t>Повторение и закрепление по теме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Двусоставные предложения»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7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i="1" u="sng" dirty="0"/>
              <a:t/>
            </a:r>
            <a:br>
              <a:rPr lang="ru-RU" i="1" u="sng" dirty="0"/>
            </a:br>
            <a:r>
              <a:rPr lang="ru-RU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Укажите подлежащие,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какими частями речи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они выражены 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1.Лесной запах усиливается.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2.Мы сегодня же  уедем.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Жить – Родине служить.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Мы с братом отправились на рыбалку.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3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i="1" u="sng" dirty="0"/>
              <a:t/>
            </a:r>
            <a:br>
              <a:rPr lang="ru-RU" i="1" u="sng" dirty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Укажите сказуемые,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какими частями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речи они выражены,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какие они по составу.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Танцующие  теснились и толкали  друг  друга.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2.Он  был мастером на все руки.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.Вода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казалась тёплой.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.Он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хотел дышать  чистым воздухом  будущих  городов.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23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3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43841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асставьте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знаки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препинания . Объясните свой выбор.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Пятью  пять  двадцать пять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Ходить по земле босиком   это большое удовольствие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.Охранять природу  значит охранять Родину.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Я тракторист.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41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4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Найдите прямое и косвенное  дополнение.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1.Ещё в школе я выбрал себе профессию.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2.Каникулы я проведу в деревне.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0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5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Перестройте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эти конструкции в словосочетания с согласованными определениями</a:t>
            </a:r>
            <a:r>
              <a:rPr lang="ru-RU" sz="3200" dirty="0"/>
              <a:t>.</a:t>
            </a:r>
            <a:br>
              <a:rPr lang="ru-RU" sz="3200" dirty="0"/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Ваза из фарфора,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волосы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 сединой,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сок из вишни,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лестница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чердак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оса на цветах,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товарищ по школе, энергия солнца, переход под землёй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98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Задание 6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7753672" cy="5204048"/>
          </a:xfrm>
        </p:spPr>
        <p:txBody>
          <a:bodyPr/>
          <a:lstStyle/>
          <a:p>
            <a:endParaRPr lang="ru-RU" dirty="0"/>
          </a:p>
          <a:p>
            <a:pPr marL="114300" indent="0">
              <a:buNone/>
            </a:pPr>
            <a:r>
              <a:rPr lang="ru-RU" dirty="0" smtClean="0"/>
              <a:t>  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айдите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обстоятельства и укажите, к каким разрядам они относятся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1.С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горы бежит поток  проворный.  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Сенокос  запоздал из-за дождей.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Снег падал медленно и бесшумно.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Ягнёнок в жаркий день зашёл к ручью напиться.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0836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</TotalTime>
  <Words>74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Соседство</vt:lpstr>
      <vt:lpstr>Повторение и закрепление по теме  « Двусоставные предложения»</vt:lpstr>
      <vt:lpstr>Задание 1</vt:lpstr>
      <vt:lpstr>Задание 2</vt:lpstr>
      <vt:lpstr>Задание 3</vt:lpstr>
      <vt:lpstr>Задание 4</vt:lpstr>
      <vt:lpstr>Задание 5</vt:lpstr>
      <vt:lpstr> Задание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 закрепление по теме  « Двусоставные предложения»</dc:title>
  <dc:creator>Admin</dc:creator>
  <cp:lastModifiedBy>Admin</cp:lastModifiedBy>
  <cp:revision>8</cp:revision>
  <dcterms:created xsi:type="dcterms:W3CDTF">2014-11-20T16:10:03Z</dcterms:created>
  <dcterms:modified xsi:type="dcterms:W3CDTF">2014-11-20T17:30:56Z</dcterms:modified>
</cp:coreProperties>
</file>