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95" r:id="rId3"/>
    <p:sldId id="257" r:id="rId4"/>
    <p:sldId id="277" r:id="rId5"/>
    <p:sldId id="273" r:id="rId6"/>
    <p:sldId id="267" r:id="rId7"/>
    <p:sldId id="284" r:id="rId8"/>
    <p:sldId id="283" r:id="rId9"/>
    <p:sldId id="286" r:id="rId10"/>
    <p:sldId id="274" r:id="rId11"/>
    <p:sldId id="276" r:id="rId12"/>
    <p:sldId id="275" r:id="rId13"/>
    <p:sldId id="269" r:id="rId14"/>
    <p:sldId id="280" r:id="rId15"/>
    <p:sldId id="268" r:id="rId16"/>
    <p:sldId id="270" r:id="rId17"/>
    <p:sldId id="266" r:id="rId18"/>
    <p:sldId id="281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63" r:id="rId27"/>
    <p:sldId id="297" r:id="rId28"/>
    <p:sldId id="29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DDDDDD"/>
    <a:srgbClr val="FF9966"/>
    <a:srgbClr val="0000CC"/>
    <a:srgbClr val="FF0000"/>
    <a:srgbClr val="D6420E"/>
    <a:srgbClr val="FF99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28" autoAdjust="0"/>
    <p:restoredTop sz="85613" autoAdjust="0"/>
  </p:normalViewPr>
  <p:slideViewPr>
    <p:cSldViewPr>
      <p:cViewPr>
        <p:scale>
          <a:sx n="70" d="100"/>
          <a:sy n="70" d="100"/>
        </p:scale>
        <p:origin x="-139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7"/>
              <a:ext cx="816" cy="3982"/>
              <a:chOff x="4944" y="-7"/>
              <a:chExt cx="816" cy="3982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7"/>
                <a:ext cx="480" cy="1438"/>
                <a:chOff x="5280" y="-7"/>
                <a:chExt cx="480" cy="1438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8"/>
                  <a:ext cx="174" cy="176"/>
                  <a:chOff x="1736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736" y="323"/>
                    <a:ext cx="1690" cy="2560"/>
                    <a:chOff x="1736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9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36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78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46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93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1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 sz="1800"/>
            </a:p>
          </p:txBody>
        </p:sp>
      </p:grpSp>
      <p:sp>
        <p:nvSpPr>
          <p:cNvPr id="26681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82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27B9C-DE7A-4842-87E5-4FEAC23A17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1036-80AE-490F-B349-3E55D181D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CB149-9715-4B6F-901F-E78A41DE2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1EAF6-144D-45ED-9D2A-07705565C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7C00C-BB94-4A87-AE26-A76DAB43F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09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325C-0B79-4E73-8278-1B2BC12143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0FFEA-1D9A-41F8-BAFA-71592D889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06012-3EB1-4F15-9790-0198A9C25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00D39-0912-42C8-8AF1-051A76BBB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72BE-5602-4541-ADC0-F8AA5464F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E54B4-5472-451A-8872-AE7045570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4DD56-0EE7-47F3-A18C-161D902DA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C8626-FB38-42F4-AF67-88A69B460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8B291-EC97-418E-8911-D4168633F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6096A-45D7-4F6F-BF29-CE4C64571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650C8-85AD-4DDF-BC82-0CAD42E41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F8EBE-CF15-41A7-B483-5AD3F594F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E9A55-B34B-4875-B4F3-9304C62BF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9813B-C2AA-4B19-BF08-56843B84F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7DE42-8D3A-4E38-AB12-49666D6270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3DA3B-84E4-49D6-B127-651B938AD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D280-B06D-4B28-B42C-D7788D373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D7061-3290-40A0-80AB-6B7DB2C8A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F38F3-FB63-4319-95A1-0D1B92793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3137E-2E50-4280-A8F9-8330F9597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/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/>
            </a:p>
          </p:txBody>
        </p:sp>
        <p:sp>
          <p:nvSpPr>
            <p:cNvPr id="25605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71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2092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2101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25610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92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25611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735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2561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613" name="Freeform 13"/>
                  <p:cNvSpPr>
                    <a:spLocks/>
                  </p:cNvSpPr>
                  <p:nvPr/>
                </p:nvSpPr>
                <p:spPr bwMode="auto">
                  <a:xfrm>
                    <a:off x="2677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614" name="Freeform 14"/>
                  <p:cNvSpPr>
                    <a:spLocks/>
                  </p:cNvSpPr>
                  <p:nvPr/>
                </p:nvSpPr>
                <p:spPr bwMode="auto">
                  <a:xfrm>
                    <a:off x="2745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615" name="Freeform 15"/>
                  <p:cNvSpPr>
                    <a:spLocks/>
                  </p:cNvSpPr>
                  <p:nvPr/>
                </p:nvSpPr>
                <p:spPr bwMode="auto">
                  <a:xfrm>
                    <a:off x="2493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616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5617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2093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4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5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6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7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8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9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100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072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073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4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5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6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7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8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79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0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1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2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3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4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5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6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7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8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89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0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91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2564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47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48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4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5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6" cstate="print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5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5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53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5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1800"/>
            </a:p>
          </p:txBody>
        </p:sp>
        <p:sp>
          <p:nvSpPr>
            <p:cNvPr id="25655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65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 sz="1800"/>
            </a:p>
          </p:txBody>
        </p:sp>
      </p:grpSp>
      <p:sp>
        <p:nvSpPr>
          <p:cNvPr id="2051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59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6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6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95500D7-D939-462C-BC72-89F9E6C5A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7987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7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7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7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7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88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98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98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7F91E228-4581-4B59-9075-5EE59BD9C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1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image" Target="../media/image7.png"/><Relationship Id="rId16" Type="http://schemas.openxmlformats.org/officeDocument/2006/relationships/slide" Target="slide2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9.xml"/><Relationship Id="rId5" Type="http://schemas.openxmlformats.org/officeDocument/2006/relationships/slide" Target="slide6.xml"/><Relationship Id="rId15" Type="http://schemas.openxmlformats.org/officeDocument/2006/relationships/slide" Target="slide21.xml"/><Relationship Id="rId10" Type="http://schemas.openxmlformats.org/officeDocument/2006/relationships/slide" Target="slide4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://www.web.sib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260350"/>
            <a:ext cx="77406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u="sng">
                <a:solidFill>
                  <a:srgbClr val="0033CC"/>
                </a:solidFill>
              </a:rPr>
              <a:t>Геометрическая увертюра</a:t>
            </a:r>
            <a:br>
              <a:rPr lang="ru-RU" sz="3600" b="1" u="sng">
                <a:solidFill>
                  <a:srgbClr val="0033CC"/>
                </a:solidFill>
              </a:rPr>
            </a:br>
            <a:r>
              <a:rPr lang="ru-RU" sz="3600" b="1" u="sng">
                <a:solidFill>
                  <a:srgbClr val="0033CC"/>
                </a:solidFill>
              </a:rPr>
              <a:t>на </a:t>
            </a:r>
            <a:br>
              <a:rPr lang="ru-RU" sz="3600" b="1" u="sng">
                <a:solidFill>
                  <a:srgbClr val="0033CC"/>
                </a:solidFill>
              </a:rPr>
            </a:br>
            <a:r>
              <a:rPr lang="ru-RU" sz="3600" b="1" u="sng">
                <a:solidFill>
                  <a:srgbClr val="0033CC"/>
                </a:solidFill>
              </a:rPr>
              <a:t>тему геометрии</a:t>
            </a:r>
          </a:p>
        </p:txBody>
      </p:sp>
      <p:pic>
        <p:nvPicPr>
          <p:cNvPr id="75781" name="Picture 5" descr="APOLLO~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0C0902"/>
              </a:clrFrom>
              <a:clrTo>
                <a:srgbClr val="0C090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041525"/>
            <a:ext cx="4860925" cy="4816475"/>
          </a:xfrm>
          <a:noFill/>
        </p:spPr>
      </p:pic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4572000" y="2214563"/>
            <a:ext cx="27368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>
                <a:solidFill>
                  <a:srgbClr val="FF0000"/>
                </a:solidFill>
              </a:rPr>
              <a:t>Вдохновение нужно в геометрии, как и в поэзии…</a:t>
            </a: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5572125" y="4357688"/>
            <a:ext cx="197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FF0000"/>
                </a:solidFill>
              </a:rPr>
              <a:t>А.С.Пушкин</a:t>
            </a:r>
          </a:p>
        </p:txBody>
      </p:sp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0" y="5929313"/>
            <a:ext cx="37084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Увертюра - …вступление…</a:t>
            </a:r>
          </a:p>
          <a:p>
            <a:pPr>
              <a:spcBef>
                <a:spcPct val="50000"/>
              </a:spcBef>
              <a:defRPr/>
            </a:pPr>
            <a:r>
              <a:rPr lang="ru-RU" sz="18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(музыкальный словарь)</a:t>
            </a:r>
          </a:p>
        </p:txBody>
      </p:sp>
      <p:sp>
        <p:nvSpPr>
          <p:cNvPr id="6151" name="Прямоугольник 6"/>
          <p:cNvSpPr>
            <a:spLocks noChangeArrowheads="1"/>
          </p:cNvSpPr>
          <p:nvPr/>
        </p:nvSpPr>
        <p:spPr bwMode="auto">
          <a:xfrm>
            <a:off x="4429125" y="4919663"/>
            <a:ext cx="4572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/>
              <a:t>Выполнила: Афонина Ирина Алексеевна,</a:t>
            </a:r>
          </a:p>
          <a:p>
            <a:pPr algn="just"/>
            <a:r>
              <a:rPr lang="ru-RU" b="1"/>
              <a:t>учитель математики МБОУ СОШ № 129</a:t>
            </a:r>
          </a:p>
          <a:p>
            <a:pPr algn="just"/>
            <a:r>
              <a:rPr lang="ru-RU" b="1"/>
              <a:t>г. Новосибирска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673850" y="2997200"/>
            <a:ext cx="2470150" cy="3598863"/>
            <a:chOff x="1551" y="391"/>
            <a:chExt cx="1954" cy="2721"/>
          </a:xfrm>
        </p:grpSpPr>
        <p:sp>
          <p:nvSpPr>
            <p:cNvPr id="14382" name="AutoShape 5"/>
            <p:cNvSpPr>
              <a:spLocks noChangeArrowheads="1"/>
            </p:cNvSpPr>
            <p:nvPr/>
          </p:nvSpPr>
          <p:spPr bwMode="auto">
            <a:xfrm rot="-5549247">
              <a:off x="2290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3" name="AutoShape 6"/>
            <p:cNvSpPr>
              <a:spLocks noChangeArrowheads="1"/>
            </p:cNvSpPr>
            <p:nvPr/>
          </p:nvSpPr>
          <p:spPr bwMode="auto">
            <a:xfrm rot="-4508006">
              <a:off x="2018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4" name="Oval 7"/>
            <p:cNvSpPr>
              <a:spLocks noChangeArrowheads="1"/>
            </p:cNvSpPr>
            <p:nvPr/>
          </p:nvSpPr>
          <p:spPr bwMode="auto">
            <a:xfrm>
              <a:off x="1972" y="2823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5" name="Oval 8"/>
            <p:cNvSpPr>
              <a:spLocks noChangeArrowheads="1"/>
            </p:cNvSpPr>
            <p:nvPr/>
          </p:nvSpPr>
          <p:spPr bwMode="auto">
            <a:xfrm>
              <a:off x="2653" y="2840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6" name="AutoShape 9"/>
            <p:cNvSpPr>
              <a:spLocks noChangeArrowheads="1"/>
            </p:cNvSpPr>
            <p:nvPr/>
          </p:nvSpPr>
          <p:spPr bwMode="auto">
            <a:xfrm>
              <a:off x="2743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7" name="AutoShape 10"/>
            <p:cNvSpPr>
              <a:spLocks noChangeArrowheads="1"/>
            </p:cNvSpPr>
            <p:nvPr/>
          </p:nvSpPr>
          <p:spPr bwMode="auto">
            <a:xfrm>
              <a:off x="2154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8" name="AutoShape 11"/>
            <p:cNvSpPr>
              <a:spLocks noChangeArrowheads="1"/>
            </p:cNvSpPr>
            <p:nvPr/>
          </p:nvSpPr>
          <p:spPr bwMode="auto">
            <a:xfrm rot="10153769">
              <a:off x="3169" y="1511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9" name="Oval 12"/>
            <p:cNvSpPr>
              <a:spLocks noChangeArrowheads="1"/>
            </p:cNvSpPr>
            <p:nvPr/>
          </p:nvSpPr>
          <p:spPr bwMode="auto">
            <a:xfrm rot="20387192" flipV="1">
              <a:off x="3061" y="225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0" name="AutoShape 13"/>
            <p:cNvSpPr>
              <a:spLocks noChangeArrowheads="1"/>
            </p:cNvSpPr>
            <p:nvPr/>
          </p:nvSpPr>
          <p:spPr bwMode="auto">
            <a:xfrm rot="7952674" flipV="1">
              <a:off x="3256" y="2147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1" name="Line 14"/>
            <p:cNvSpPr>
              <a:spLocks noChangeShapeType="1"/>
            </p:cNvSpPr>
            <p:nvPr/>
          </p:nvSpPr>
          <p:spPr bwMode="auto">
            <a:xfrm rot="798965" flipV="1">
              <a:off x="3178" y="2458"/>
              <a:ext cx="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Line 15"/>
            <p:cNvSpPr>
              <a:spLocks noChangeShapeType="1"/>
            </p:cNvSpPr>
            <p:nvPr/>
          </p:nvSpPr>
          <p:spPr bwMode="auto">
            <a:xfrm rot="798965" flipV="1">
              <a:off x="3107" y="2341"/>
              <a:ext cx="138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3" name="AutoShape 16"/>
            <p:cNvSpPr>
              <a:spLocks noChangeArrowheads="1"/>
            </p:cNvSpPr>
            <p:nvPr/>
          </p:nvSpPr>
          <p:spPr bwMode="auto">
            <a:xfrm rot="17818511" flipV="1">
              <a:off x="1872" y="1598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4" name="AutoShape 17"/>
            <p:cNvSpPr>
              <a:spLocks noChangeArrowheads="1"/>
            </p:cNvSpPr>
            <p:nvPr/>
          </p:nvSpPr>
          <p:spPr bwMode="auto">
            <a:xfrm rot="16146083" flipV="1">
              <a:off x="1574" y="1813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5" name="Line 18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Line 19"/>
            <p:cNvSpPr>
              <a:spLocks noChangeShapeType="1"/>
            </p:cNvSpPr>
            <p:nvPr/>
          </p:nvSpPr>
          <p:spPr bwMode="auto">
            <a:xfrm rot="18438398" flipV="1">
              <a:off x="1638" y="1713"/>
              <a:ext cx="13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7" name="Oval 20"/>
            <p:cNvSpPr>
              <a:spLocks noChangeArrowheads="1"/>
            </p:cNvSpPr>
            <p:nvPr/>
          </p:nvSpPr>
          <p:spPr bwMode="auto">
            <a:xfrm rot="18438398" flipV="1">
              <a:off x="1530" y="163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98" name="Line 21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99" name="Line 22"/>
            <p:cNvSpPr>
              <a:spLocks noChangeShapeType="1"/>
            </p:cNvSpPr>
            <p:nvPr/>
          </p:nvSpPr>
          <p:spPr bwMode="auto">
            <a:xfrm rot="18438398" flipV="1">
              <a:off x="1603" y="1687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0" name="Oval 23"/>
            <p:cNvSpPr>
              <a:spLocks noChangeArrowheads="1"/>
            </p:cNvSpPr>
            <p:nvPr/>
          </p:nvSpPr>
          <p:spPr bwMode="auto">
            <a:xfrm>
              <a:off x="1927" y="1071"/>
              <a:ext cx="1316" cy="13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D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401" name="Group 24"/>
            <p:cNvGrpSpPr>
              <a:grpSpLocks/>
            </p:cNvGrpSpPr>
            <p:nvPr/>
          </p:nvGrpSpPr>
          <p:grpSpPr bwMode="auto">
            <a:xfrm rot="-5400000">
              <a:off x="2244" y="1526"/>
              <a:ext cx="227" cy="227"/>
              <a:chOff x="2789" y="1570"/>
              <a:chExt cx="227" cy="227"/>
            </a:xfrm>
          </p:grpSpPr>
          <p:sp>
            <p:nvSpPr>
              <p:cNvPr id="14418" name="AutoShape 25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9" name="AutoShape 26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20" name="Oval 27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402" name="Group 28"/>
            <p:cNvGrpSpPr>
              <a:grpSpLocks/>
            </p:cNvGrpSpPr>
            <p:nvPr/>
          </p:nvGrpSpPr>
          <p:grpSpPr bwMode="auto">
            <a:xfrm rot="16200000" flipV="1">
              <a:off x="2653" y="1525"/>
              <a:ext cx="227" cy="227"/>
              <a:chOff x="2789" y="1933"/>
              <a:chExt cx="227" cy="227"/>
            </a:xfrm>
          </p:grpSpPr>
          <p:sp>
            <p:nvSpPr>
              <p:cNvPr id="14415" name="AutoShape 29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6" name="AutoShape 30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7" name="Oval 31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4403" name="Oval 32"/>
            <p:cNvSpPr>
              <a:spLocks noChangeArrowheads="1"/>
            </p:cNvSpPr>
            <p:nvPr/>
          </p:nvSpPr>
          <p:spPr bwMode="auto">
            <a:xfrm>
              <a:off x="2426" y="1843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4" name="Arc 33"/>
            <p:cNvSpPr>
              <a:spLocks/>
            </p:cNvSpPr>
            <p:nvPr/>
          </p:nvSpPr>
          <p:spPr bwMode="auto">
            <a:xfrm rot="-5400000">
              <a:off x="2698" y="1298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5" name="Arc 34"/>
            <p:cNvSpPr>
              <a:spLocks/>
            </p:cNvSpPr>
            <p:nvPr/>
          </p:nvSpPr>
          <p:spPr bwMode="auto">
            <a:xfrm rot="16200000" flipV="1">
              <a:off x="2263" y="1325"/>
              <a:ext cx="235" cy="182"/>
            </a:xfrm>
            <a:custGeom>
              <a:avLst/>
              <a:gdLst>
                <a:gd name="T0" fmla="*/ 0 w 27841"/>
                <a:gd name="T1" fmla="*/ 0 h 21600"/>
                <a:gd name="T2" fmla="*/ 0 w 27841"/>
                <a:gd name="T3" fmla="*/ 0 h 21600"/>
                <a:gd name="T4" fmla="*/ 0 w 278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841"/>
                <a:gd name="T10" fmla="*/ 0 h 21600"/>
                <a:gd name="T11" fmla="*/ 27841 w 278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1" h="21600" fill="none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</a:path>
                <a:path w="27841" h="21600" stroke="0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  <a:lnTo>
                    <a:pt x="6241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6" name="AutoShape 35"/>
            <p:cNvSpPr>
              <a:spLocks noChangeArrowheads="1"/>
            </p:cNvSpPr>
            <p:nvPr/>
          </p:nvSpPr>
          <p:spPr bwMode="auto">
            <a:xfrm>
              <a:off x="2426" y="2070"/>
              <a:ext cx="318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6 w 21600"/>
                <a:gd name="T13" fmla="*/ 2303 h 21600"/>
                <a:gd name="T14" fmla="*/ 16574 w 21600"/>
                <a:gd name="T15" fmla="*/ 13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7" name="Arc 36"/>
            <p:cNvSpPr>
              <a:spLocks/>
            </p:cNvSpPr>
            <p:nvPr/>
          </p:nvSpPr>
          <p:spPr bwMode="auto">
            <a:xfrm rot="3054994" flipV="1">
              <a:off x="2358" y="1819"/>
              <a:ext cx="454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8" name="Arc 37"/>
            <p:cNvSpPr>
              <a:spLocks/>
            </p:cNvSpPr>
            <p:nvPr/>
          </p:nvSpPr>
          <p:spPr bwMode="auto">
            <a:xfrm flipV="1">
              <a:off x="2834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9" name="Arc 38"/>
            <p:cNvSpPr>
              <a:spLocks/>
            </p:cNvSpPr>
            <p:nvPr/>
          </p:nvSpPr>
          <p:spPr bwMode="auto">
            <a:xfrm rot="2446992" flipV="1">
              <a:off x="2879" y="1526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10" name="Arc 39"/>
            <p:cNvSpPr>
              <a:spLocks/>
            </p:cNvSpPr>
            <p:nvPr/>
          </p:nvSpPr>
          <p:spPr bwMode="auto">
            <a:xfrm rot="3542357" flipV="1">
              <a:off x="2063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11" name="Arc 40"/>
            <p:cNvSpPr>
              <a:spLocks/>
            </p:cNvSpPr>
            <p:nvPr/>
          </p:nvSpPr>
          <p:spPr bwMode="auto">
            <a:xfrm rot="2437630" flipV="1">
              <a:off x="2063" y="1479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412" name="Group 41"/>
            <p:cNvGrpSpPr>
              <a:grpSpLocks/>
            </p:cNvGrpSpPr>
            <p:nvPr/>
          </p:nvGrpSpPr>
          <p:grpSpPr bwMode="auto">
            <a:xfrm rot="1045230">
              <a:off x="2109" y="391"/>
              <a:ext cx="1225" cy="1043"/>
              <a:chOff x="431" y="2024"/>
              <a:chExt cx="1225" cy="1043"/>
            </a:xfrm>
          </p:grpSpPr>
          <p:sp>
            <p:nvSpPr>
              <p:cNvPr id="14413" name="Oval 42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414" name="AutoShape 43"/>
              <p:cNvSpPr>
                <a:spLocks noChangeArrowheads="1"/>
              </p:cNvSpPr>
              <p:nvPr/>
            </p:nvSpPr>
            <p:spPr bwMode="auto">
              <a:xfrm rot="10800000">
                <a:off x="612" y="2024"/>
                <a:ext cx="817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4 w 21600"/>
                  <a:gd name="T13" fmla="*/ 4493 h 21600"/>
                  <a:gd name="T14" fmla="*/ 17106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0" scaled="1"/>
              </a:gradFill>
              <a:ln w="190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9994" name="AutoShape 58"/>
          <p:cNvSpPr>
            <a:spLocks noChangeArrowheads="1"/>
          </p:cNvSpPr>
          <p:nvPr/>
        </p:nvSpPr>
        <p:spPr bwMode="auto">
          <a:xfrm flipH="1">
            <a:off x="1547813" y="1268413"/>
            <a:ext cx="4752975" cy="3024187"/>
          </a:xfrm>
          <a:prstGeom prst="wedgeEllipseCallout">
            <a:avLst>
              <a:gd name="adj1" fmla="val -87509"/>
              <a:gd name="adj2" fmla="val 87005"/>
            </a:avLst>
          </a:prstGeom>
          <a:gradFill rotWithShape="1">
            <a:gsLst>
              <a:gs pos="0">
                <a:srgbClr val="FFFFFF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i="1"/>
          </a:p>
        </p:txBody>
      </p:sp>
      <p:grpSp>
        <p:nvGrpSpPr>
          <p:cNvPr id="14340" name="Group 137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4379" name="Arc 45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0" name="AutoShape 46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81" name="AutoShape 47"/>
            <p:cNvSpPr>
              <a:spLocks noChangeArrowheads="1"/>
            </p:cNvSpPr>
            <p:nvPr/>
          </p:nvSpPr>
          <p:spPr bwMode="auto">
            <a:xfrm rot="4938830">
              <a:off x="5239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1" name="Text Box 48"/>
          <p:cNvSpPr txBox="1">
            <a:spLocks noChangeArrowheads="1"/>
          </p:cNvSpPr>
          <p:nvPr/>
        </p:nvSpPr>
        <p:spPr bwMode="auto">
          <a:xfrm>
            <a:off x="900113" y="1125538"/>
            <a:ext cx="5903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/>
          </a:p>
        </p:txBody>
      </p:sp>
      <p:sp>
        <p:nvSpPr>
          <p:cNvPr id="14342" name="Text Box 49"/>
          <p:cNvSpPr txBox="1">
            <a:spLocks noChangeArrowheads="1"/>
          </p:cNvSpPr>
          <p:nvPr/>
        </p:nvSpPr>
        <p:spPr bwMode="auto">
          <a:xfrm>
            <a:off x="1258888" y="1125538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i="1">
              <a:solidFill>
                <a:srgbClr val="0000FF"/>
              </a:solidFill>
            </a:endParaRPr>
          </a:p>
        </p:txBody>
      </p:sp>
      <p:sp>
        <p:nvSpPr>
          <p:cNvPr id="14343" name="Text Box 54"/>
          <p:cNvSpPr txBox="1">
            <a:spLocks noChangeArrowheads="1"/>
          </p:cNvSpPr>
          <p:nvPr/>
        </p:nvSpPr>
        <p:spPr bwMode="auto">
          <a:xfrm>
            <a:off x="539750" y="2060575"/>
            <a:ext cx="67691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 i="1">
              <a:solidFill>
                <a:srgbClr val="0000CC"/>
              </a:solidFill>
            </a:endParaRPr>
          </a:p>
          <a:p>
            <a:pPr>
              <a:spcBef>
                <a:spcPct val="50000"/>
              </a:spcBef>
            </a:pPr>
            <a:endParaRPr lang="ru-RU" b="1" i="1">
              <a:solidFill>
                <a:srgbClr val="0000CC"/>
              </a:solidFill>
            </a:endParaRPr>
          </a:p>
        </p:txBody>
      </p:sp>
      <p:sp>
        <p:nvSpPr>
          <p:cNvPr id="39991" name="Rectangle 55"/>
          <p:cNvSpPr>
            <a:spLocks noChangeArrowheads="1"/>
          </p:cNvSpPr>
          <p:nvPr/>
        </p:nvSpPr>
        <p:spPr bwMode="auto">
          <a:xfrm>
            <a:off x="2411413" y="1557338"/>
            <a:ext cx="302418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00CC"/>
                </a:solidFill>
              </a:rPr>
              <a:t>Я открываю заседанье</a:t>
            </a:r>
          </a:p>
          <a:p>
            <a:pPr algn="ctr"/>
            <a:r>
              <a:rPr lang="ru-RU" b="1" i="1">
                <a:solidFill>
                  <a:srgbClr val="0000CC"/>
                </a:solidFill>
              </a:rPr>
              <a:t>И должен вам сказать,  что рад</a:t>
            </a:r>
          </a:p>
          <a:p>
            <a:pPr algn="ctr"/>
            <a:r>
              <a:rPr lang="ru-RU" b="1" i="1">
                <a:solidFill>
                  <a:srgbClr val="0000CC"/>
                </a:solidFill>
              </a:rPr>
              <a:t>Приветствовать почетное собрание.</a:t>
            </a:r>
          </a:p>
          <a:p>
            <a:pPr algn="ctr"/>
            <a:endParaRPr lang="ru-RU" b="1" i="1">
              <a:solidFill>
                <a:srgbClr val="0000CC"/>
              </a:solidFill>
            </a:endParaRPr>
          </a:p>
        </p:txBody>
      </p: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2195513" y="4868863"/>
            <a:ext cx="1223962" cy="911225"/>
            <a:chOff x="3312" y="865"/>
            <a:chExt cx="3888" cy="3023"/>
          </a:xfrm>
        </p:grpSpPr>
        <p:sp>
          <p:nvSpPr>
            <p:cNvPr id="14353" name="Arc 110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Oval 111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Oval 112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Oval 113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57" name="Group 114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4377" name="Oval 115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8" name="Oval 116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58" name="Group 117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4375" name="Oval 118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6" name="Oval 119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59" name="Group 120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4372" name="AutoShape 121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3" name="AutoShape 122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4" name="AutoShape 123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60" name="Group 124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4369" name="AutoShape 125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0" name="AutoShape 126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1" name="AutoShape 127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61" name="Oval 128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2" name="AutoShape 129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63" name="Group 130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4367" name="AutoShape 131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8" name="Oval 132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64" name="Arc 133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5" name="Oval 134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66" name="Oval 135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072" name="AutoShape 136"/>
          <p:cNvSpPr>
            <a:spLocks noChangeArrowheads="1"/>
          </p:cNvSpPr>
          <p:nvPr/>
        </p:nvSpPr>
        <p:spPr bwMode="auto">
          <a:xfrm>
            <a:off x="2916238" y="908050"/>
            <a:ext cx="5327650" cy="3168650"/>
          </a:xfrm>
          <a:prstGeom prst="wedgeEllipseCallout">
            <a:avLst>
              <a:gd name="adj1" fmla="val -48810"/>
              <a:gd name="adj2" fmla="val 95389"/>
            </a:avLst>
          </a:prstGeom>
          <a:gradFill rotWithShape="1">
            <a:gsLst>
              <a:gs pos="0">
                <a:srgbClr val="FFFFFF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i="1"/>
          </a:p>
        </p:txBody>
      </p:sp>
      <p:sp>
        <p:nvSpPr>
          <p:cNvPr id="40074" name="Text Box 138"/>
          <p:cNvSpPr txBox="1">
            <a:spLocks noChangeArrowheads="1"/>
          </p:cNvSpPr>
          <p:nvPr/>
        </p:nvSpPr>
        <p:spPr bwMode="auto">
          <a:xfrm>
            <a:off x="3348038" y="1557338"/>
            <a:ext cx="43926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>
                <a:solidFill>
                  <a:srgbClr val="0000FF"/>
                </a:solidFill>
              </a:rPr>
              <a:t>Я не велика и в этом суть моя…</a:t>
            </a:r>
          </a:p>
          <a:p>
            <a:pPr>
              <a:spcBef>
                <a:spcPct val="50000"/>
              </a:spcBef>
            </a:pPr>
            <a:r>
              <a:rPr lang="ru-RU" sz="1800" b="1" i="1">
                <a:solidFill>
                  <a:srgbClr val="0000FF"/>
                </a:solidFill>
              </a:rPr>
              <a:t>хоть  меня нельзя измерить,</a:t>
            </a:r>
          </a:p>
          <a:p>
            <a:pPr>
              <a:spcBef>
                <a:spcPct val="50000"/>
              </a:spcBef>
            </a:pPr>
            <a:r>
              <a:rPr lang="ru-RU" sz="1800" b="1" i="1">
                <a:solidFill>
                  <a:srgbClr val="0000FF"/>
                </a:solidFill>
              </a:rPr>
              <a:t>Настолько я ничтожна и мала,</a:t>
            </a:r>
          </a:p>
          <a:p>
            <a:pPr>
              <a:spcBef>
                <a:spcPct val="50000"/>
              </a:spcBef>
            </a:pPr>
            <a:r>
              <a:rPr lang="ru-RU" sz="1800" b="1" i="1">
                <a:solidFill>
                  <a:srgbClr val="0000FF"/>
                </a:solidFill>
              </a:rPr>
              <a:t>Но все собрания могу уверить я,</a:t>
            </a:r>
          </a:p>
          <a:p>
            <a:pPr>
              <a:spcBef>
                <a:spcPct val="50000"/>
              </a:spcBef>
            </a:pPr>
            <a:r>
              <a:rPr lang="ru-RU" sz="1800" b="1" i="1">
                <a:solidFill>
                  <a:srgbClr val="0000FF"/>
                </a:solidFill>
              </a:rPr>
              <a:t>Что геометрии я пользу принесла.</a:t>
            </a:r>
          </a:p>
        </p:txBody>
      </p:sp>
      <p:sp>
        <p:nvSpPr>
          <p:cNvPr id="40078" name="Text Box 142"/>
          <p:cNvSpPr txBox="1">
            <a:spLocks noChangeArrowheads="1"/>
          </p:cNvSpPr>
          <p:nvPr/>
        </p:nvSpPr>
        <p:spPr bwMode="auto">
          <a:xfrm>
            <a:off x="4067175" y="1125538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</a:rPr>
              <a:t>ТОЧКА</a:t>
            </a:r>
          </a:p>
        </p:txBody>
      </p:sp>
      <p:sp>
        <p:nvSpPr>
          <p:cNvPr id="14349" name="AutoShape 1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0" name="AutoShape 15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089" name="AutoShape 153"/>
          <p:cNvSpPr>
            <a:spLocks noChangeArrowheads="1"/>
          </p:cNvSpPr>
          <p:nvPr/>
        </p:nvSpPr>
        <p:spPr bwMode="auto">
          <a:xfrm>
            <a:off x="0" y="260350"/>
            <a:ext cx="8459788" cy="792163"/>
          </a:xfrm>
          <a:prstGeom prst="ribbon">
            <a:avLst>
              <a:gd name="adj1" fmla="val 12500"/>
              <a:gd name="adj2" fmla="val 75000"/>
            </a:avLst>
          </a:prstGeom>
          <a:gradFill rotWithShape="1">
            <a:gsLst>
              <a:gs pos="0">
                <a:srgbClr val="FFCCFF"/>
              </a:gs>
              <a:gs pos="50000">
                <a:srgbClr val="FFF3FF"/>
              </a:gs>
              <a:gs pos="100000">
                <a:srgbClr val="FFCCFF"/>
              </a:gs>
            </a:gsLst>
            <a:lin ang="0" scaled="1"/>
          </a:gra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090" name="Text Box 154"/>
          <p:cNvSpPr txBox="1">
            <a:spLocks noChangeArrowheads="1"/>
          </p:cNvSpPr>
          <p:nvPr/>
        </p:nvSpPr>
        <p:spPr bwMode="auto">
          <a:xfrm>
            <a:off x="323850" y="404813"/>
            <a:ext cx="80645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600" b="1" dirty="0">
                <a:solidFill>
                  <a:srgbClr val="FF0000"/>
                </a:solidFill>
              </a:rPr>
              <a:t>СЪЕЗД ГЕОМЕТРИЧЕСКИХ ФИГУР </a:t>
            </a:r>
            <a:r>
              <a:rPr lang="ru-RU" sz="2600" b="1" dirty="0">
                <a:solidFill>
                  <a:schemeClr val="bg2">
                    <a:lumMod val="75000"/>
                    <a:lumOff val="25000"/>
                  </a:schemeClr>
                </a:solidFill>
              </a:rPr>
              <a:t>(сказка)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9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9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9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9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9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40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40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0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0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1" grpId="0" build="allAtOnce"/>
      <p:bldP spid="40089" grpId="0" animBg="1"/>
      <p:bldP spid="400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60" name="AutoShape 248"/>
          <p:cNvSpPr>
            <a:spLocks noChangeArrowheads="1"/>
          </p:cNvSpPr>
          <p:nvPr/>
        </p:nvSpPr>
        <p:spPr bwMode="auto">
          <a:xfrm>
            <a:off x="1331913" y="0"/>
            <a:ext cx="6624637" cy="3457575"/>
          </a:xfrm>
          <a:prstGeom prst="wedgeEllipseCallout">
            <a:avLst>
              <a:gd name="adj1" fmla="val -54000"/>
              <a:gd name="adj2" fmla="val 64875"/>
            </a:avLst>
          </a:prstGeom>
          <a:gradFill rotWithShape="1">
            <a:gsLst>
              <a:gs pos="0">
                <a:srgbClr val="FFFFFF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800" b="1" i="1">
                <a:solidFill>
                  <a:srgbClr val="0000FF"/>
                </a:solidFill>
              </a:rPr>
              <a:t>Я здесь!</a:t>
            </a:r>
          </a:p>
          <a:p>
            <a:pPr algn="ctr"/>
            <a:r>
              <a:rPr lang="ru-RU" sz="1800" b="1" i="1">
                <a:solidFill>
                  <a:srgbClr val="0000FF"/>
                </a:solidFill>
              </a:rPr>
              <a:t>Сейчас я не вертикальна, но я могу, однако же, любой принять наклон.</a:t>
            </a:r>
          </a:p>
          <a:p>
            <a:pPr algn="ctr"/>
            <a:r>
              <a:rPr lang="ru-RU" sz="1800" b="1" i="1">
                <a:solidFill>
                  <a:srgbClr val="0000FF"/>
                </a:solidFill>
              </a:rPr>
              <a:t>Могу и лечь горизонтально,</a:t>
            </a:r>
          </a:p>
          <a:p>
            <a:pPr algn="ctr"/>
            <a:r>
              <a:rPr lang="ru-RU" sz="1800" b="1" i="1">
                <a:solidFill>
                  <a:srgbClr val="0000FF"/>
                </a:solidFill>
              </a:rPr>
              <a:t>Я между точек двух короче линий всех.</a:t>
            </a:r>
          </a:p>
          <a:p>
            <a:pPr algn="ctr"/>
            <a:r>
              <a:rPr lang="ru-RU" sz="1800" b="1" i="1">
                <a:solidFill>
                  <a:srgbClr val="0000FF"/>
                </a:solidFill>
              </a:rPr>
              <a:t>При том одно имею лишь я измеренье.</a:t>
            </a:r>
          </a:p>
          <a:p>
            <a:pPr algn="ctr"/>
            <a:r>
              <a:rPr lang="ru-RU" sz="1800" b="1" i="1">
                <a:solidFill>
                  <a:srgbClr val="0000FF"/>
                </a:solidFill>
              </a:rPr>
              <a:t>Что я худа нельзя считать за грех</a:t>
            </a:r>
            <a:r>
              <a:rPr lang="ru-RU" sz="2000" b="1" i="1">
                <a:solidFill>
                  <a:srgbClr val="0000FF"/>
                </a:solidFill>
              </a:rPr>
              <a:t>.</a:t>
            </a:r>
          </a:p>
        </p:txBody>
      </p:sp>
      <p:grpSp>
        <p:nvGrpSpPr>
          <p:cNvPr id="2" name="Group 218"/>
          <p:cNvGrpSpPr>
            <a:grpSpLocks/>
          </p:cNvGrpSpPr>
          <p:nvPr/>
        </p:nvGrpSpPr>
        <p:grpSpPr bwMode="auto">
          <a:xfrm>
            <a:off x="0" y="3357563"/>
            <a:ext cx="1235075" cy="960437"/>
            <a:chOff x="3312" y="865"/>
            <a:chExt cx="3888" cy="3023"/>
          </a:xfrm>
        </p:grpSpPr>
        <p:sp>
          <p:nvSpPr>
            <p:cNvPr id="15561" name="Arc 219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2" name="Oval 220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3" name="Oval 221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64" name="Oval 222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565" name="Group 223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5585" name="Oval 224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6" name="Oval 225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566" name="Group 226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5583" name="Oval 227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4" name="Oval 228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567" name="Group 229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5580" name="AutoShape 230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1" name="AutoShape 231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82" name="AutoShape 232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568" name="Group 233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5577" name="AutoShape 234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8" name="AutoShape 235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9" name="AutoShape 236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569" name="Oval 237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0" name="AutoShape 238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571" name="Group 239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5575" name="AutoShape 240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76" name="Oval 241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572" name="Arc 242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3" name="Oval 243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74" name="Oval 244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91"/>
          <p:cNvGrpSpPr>
            <a:grpSpLocks/>
          </p:cNvGrpSpPr>
          <p:nvPr/>
        </p:nvGrpSpPr>
        <p:grpSpPr bwMode="auto">
          <a:xfrm>
            <a:off x="6877050" y="2852738"/>
            <a:ext cx="1235075" cy="960437"/>
            <a:chOff x="3312" y="865"/>
            <a:chExt cx="3888" cy="3023"/>
          </a:xfrm>
        </p:grpSpPr>
        <p:sp>
          <p:nvSpPr>
            <p:cNvPr id="15535" name="Arc 192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6" name="Oval 193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7" name="Oval 194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38" name="Oval 195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539" name="Group 196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5559" name="Oval 197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60" name="Oval 198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540" name="Group 199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5557" name="Oval 200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8" name="Oval 201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541" name="Group 202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5554" name="AutoShape 203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5" name="AutoShape 204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6" name="AutoShape 205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542" name="Group 206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5551" name="AutoShape 207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2" name="AutoShape 208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3" name="AutoShape 209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543" name="Oval 210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4" name="AutoShape 211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545" name="Group 212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5549" name="AutoShape 213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50" name="Oval 214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546" name="Arc 215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7" name="Oval 216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48" name="Oval 217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67"/>
          <p:cNvGrpSpPr>
            <a:grpSpLocks/>
          </p:cNvGrpSpPr>
          <p:nvPr/>
        </p:nvGrpSpPr>
        <p:grpSpPr bwMode="auto">
          <a:xfrm>
            <a:off x="5724525" y="2924175"/>
            <a:ext cx="1235075" cy="960438"/>
            <a:chOff x="1872" y="4896"/>
            <a:chExt cx="3888" cy="3023"/>
          </a:xfrm>
        </p:grpSpPr>
        <p:sp>
          <p:nvSpPr>
            <p:cNvPr id="15512" name="Arc 168"/>
            <p:cNvSpPr>
              <a:spLocks/>
            </p:cNvSpPr>
            <p:nvPr/>
          </p:nvSpPr>
          <p:spPr bwMode="auto">
            <a:xfrm rot="575588" flipH="1">
              <a:off x="2016" y="6479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3" name="Oval 169"/>
            <p:cNvSpPr>
              <a:spLocks noChangeArrowheads="1"/>
            </p:cNvSpPr>
            <p:nvPr/>
          </p:nvSpPr>
          <p:spPr bwMode="auto">
            <a:xfrm>
              <a:off x="2592" y="7631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3366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4" name="Oval 170"/>
            <p:cNvSpPr>
              <a:spLocks noChangeArrowheads="1"/>
            </p:cNvSpPr>
            <p:nvPr/>
          </p:nvSpPr>
          <p:spPr bwMode="auto">
            <a:xfrm>
              <a:off x="4032" y="7631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3366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5" name="Oval 171"/>
            <p:cNvSpPr>
              <a:spLocks noChangeArrowheads="1"/>
            </p:cNvSpPr>
            <p:nvPr/>
          </p:nvSpPr>
          <p:spPr bwMode="auto">
            <a:xfrm>
              <a:off x="2448" y="5615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6" name="Oval 172"/>
            <p:cNvSpPr>
              <a:spLocks noChangeArrowheads="1"/>
            </p:cNvSpPr>
            <p:nvPr/>
          </p:nvSpPr>
          <p:spPr bwMode="auto">
            <a:xfrm>
              <a:off x="3888" y="6047"/>
              <a:ext cx="432" cy="72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7" name="Oval 173"/>
            <p:cNvSpPr>
              <a:spLocks noChangeArrowheads="1"/>
            </p:cNvSpPr>
            <p:nvPr/>
          </p:nvSpPr>
          <p:spPr bwMode="auto">
            <a:xfrm>
              <a:off x="4032" y="6191"/>
              <a:ext cx="288" cy="576"/>
            </a:xfrm>
            <a:prstGeom prst="ellipse">
              <a:avLst/>
            </a:prstGeom>
            <a:solidFill>
              <a:srgbClr val="8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8" name="Oval 174"/>
            <p:cNvSpPr>
              <a:spLocks noChangeArrowheads="1"/>
            </p:cNvSpPr>
            <p:nvPr/>
          </p:nvSpPr>
          <p:spPr bwMode="auto">
            <a:xfrm>
              <a:off x="3168" y="6047"/>
              <a:ext cx="432" cy="72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19" name="Oval 175"/>
            <p:cNvSpPr>
              <a:spLocks noChangeArrowheads="1"/>
            </p:cNvSpPr>
            <p:nvPr/>
          </p:nvSpPr>
          <p:spPr bwMode="auto">
            <a:xfrm>
              <a:off x="3312" y="6191"/>
              <a:ext cx="288" cy="576"/>
            </a:xfrm>
            <a:prstGeom prst="ellipse">
              <a:avLst/>
            </a:prstGeom>
            <a:solidFill>
              <a:srgbClr val="8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520" name="Group 176"/>
            <p:cNvGrpSpPr>
              <a:grpSpLocks/>
            </p:cNvGrpSpPr>
            <p:nvPr/>
          </p:nvGrpSpPr>
          <p:grpSpPr bwMode="auto">
            <a:xfrm>
              <a:off x="4176" y="5759"/>
              <a:ext cx="288" cy="432"/>
              <a:chOff x="5616" y="1728"/>
              <a:chExt cx="288" cy="432"/>
            </a:xfrm>
          </p:grpSpPr>
          <p:sp>
            <p:nvSpPr>
              <p:cNvPr id="15532" name="AutoShape 177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3" name="AutoShape 178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4" name="AutoShape 179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521" name="Group 180"/>
            <p:cNvGrpSpPr>
              <a:grpSpLocks/>
            </p:cNvGrpSpPr>
            <p:nvPr/>
          </p:nvGrpSpPr>
          <p:grpSpPr bwMode="auto">
            <a:xfrm flipH="1">
              <a:off x="3024" y="5759"/>
              <a:ext cx="288" cy="432"/>
              <a:chOff x="5616" y="1728"/>
              <a:chExt cx="288" cy="432"/>
            </a:xfrm>
          </p:grpSpPr>
          <p:sp>
            <p:nvSpPr>
              <p:cNvPr id="15529" name="AutoShape 181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0" name="AutoShape 182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31" name="AutoShape 183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522" name="Oval 184"/>
            <p:cNvSpPr>
              <a:spLocks noChangeArrowheads="1"/>
            </p:cNvSpPr>
            <p:nvPr/>
          </p:nvSpPr>
          <p:spPr bwMode="auto">
            <a:xfrm>
              <a:off x="3456" y="6767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3" name="AutoShape 185"/>
            <p:cNvSpPr>
              <a:spLocks noChangeArrowheads="1"/>
            </p:cNvSpPr>
            <p:nvPr/>
          </p:nvSpPr>
          <p:spPr bwMode="auto">
            <a:xfrm rot="-5105956">
              <a:off x="3456" y="6767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4" name="AutoShape 186"/>
            <p:cNvSpPr>
              <a:spLocks noChangeArrowheads="1"/>
            </p:cNvSpPr>
            <p:nvPr/>
          </p:nvSpPr>
          <p:spPr bwMode="auto">
            <a:xfrm rot="-6155914">
              <a:off x="3298" y="4752"/>
              <a:ext cx="1008" cy="1296"/>
            </a:xfrm>
            <a:prstGeom prst="flowChartCollate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3366FF"/>
                </a:gs>
                <a:gs pos="100000">
                  <a:srgbClr val="00FFFF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5" name="Oval 187"/>
            <p:cNvSpPr>
              <a:spLocks noChangeArrowheads="1"/>
            </p:cNvSpPr>
            <p:nvPr/>
          </p:nvSpPr>
          <p:spPr bwMode="auto">
            <a:xfrm rot="-6155914">
              <a:off x="3550" y="5122"/>
              <a:ext cx="504" cy="556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6" name="Arc 188"/>
            <p:cNvSpPr>
              <a:spLocks/>
            </p:cNvSpPr>
            <p:nvPr/>
          </p:nvSpPr>
          <p:spPr bwMode="auto">
            <a:xfrm>
              <a:off x="4896" y="6479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7" name="Oval 189"/>
            <p:cNvSpPr>
              <a:spLocks noChangeArrowheads="1"/>
            </p:cNvSpPr>
            <p:nvPr/>
          </p:nvSpPr>
          <p:spPr bwMode="auto">
            <a:xfrm>
              <a:off x="5472" y="7055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28" name="Oval 190"/>
            <p:cNvSpPr>
              <a:spLocks noChangeArrowheads="1"/>
            </p:cNvSpPr>
            <p:nvPr/>
          </p:nvSpPr>
          <p:spPr bwMode="auto">
            <a:xfrm>
              <a:off x="1872" y="7199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143"/>
          <p:cNvGrpSpPr>
            <a:grpSpLocks/>
          </p:cNvGrpSpPr>
          <p:nvPr/>
        </p:nvGrpSpPr>
        <p:grpSpPr bwMode="auto">
          <a:xfrm>
            <a:off x="4572000" y="2997200"/>
            <a:ext cx="1235075" cy="960438"/>
            <a:chOff x="7488" y="1008"/>
            <a:chExt cx="3888" cy="3023"/>
          </a:xfrm>
        </p:grpSpPr>
        <p:sp>
          <p:nvSpPr>
            <p:cNvPr id="15489" name="Arc 144"/>
            <p:cNvSpPr>
              <a:spLocks/>
            </p:cNvSpPr>
            <p:nvPr/>
          </p:nvSpPr>
          <p:spPr bwMode="auto">
            <a:xfrm rot="575588" flipH="1">
              <a:off x="7632" y="2591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0" name="Oval 145"/>
            <p:cNvSpPr>
              <a:spLocks noChangeArrowheads="1"/>
            </p:cNvSpPr>
            <p:nvPr/>
          </p:nvSpPr>
          <p:spPr bwMode="auto">
            <a:xfrm>
              <a:off x="8208" y="3743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FF99CC"/>
                </a:gs>
                <a:gs pos="100000">
                  <a:srgbClr val="FF00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1" name="Oval 146"/>
            <p:cNvSpPr>
              <a:spLocks noChangeArrowheads="1"/>
            </p:cNvSpPr>
            <p:nvPr/>
          </p:nvSpPr>
          <p:spPr bwMode="auto">
            <a:xfrm>
              <a:off x="9648" y="3743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FF99CC"/>
                </a:gs>
                <a:gs pos="100000">
                  <a:srgbClr val="FF00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2" name="Oval 147"/>
            <p:cNvSpPr>
              <a:spLocks noChangeArrowheads="1"/>
            </p:cNvSpPr>
            <p:nvPr/>
          </p:nvSpPr>
          <p:spPr bwMode="auto">
            <a:xfrm>
              <a:off x="8064" y="1727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3" name="Oval 148"/>
            <p:cNvSpPr>
              <a:spLocks noChangeArrowheads="1"/>
            </p:cNvSpPr>
            <p:nvPr/>
          </p:nvSpPr>
          <p:spPr bwMode="auto">
            <a:xfrm>
              <a:off x="9504" y="2159"/>
              <a:ext cx="432" cy="72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4" name="Oval 149"/>
            <p:cNvSpPr>
              <a:spLocks noChangeArrowheads="1"/>
            </p:cNvSpPr>
            <p:nvPr/>
          </p:nvSpPr>
          <p:spPr bwMode="auto">
            <a:xfrm>
              <a:off x="9648" y="2303"/>
              <a:ext cx="288" cy="576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5" name="Oval 150"/>
            <p:cNvSpPr>
              <a:spLocks noChangeArrowheads="1"/>
            </p:cNvSpPr>
            <p:nvPr/>
          </p:nvSpPr>
          <p:spPr bwMode="auto">
            <a:xfrm>
              <a:off x="8784" y="2159"/>
              <a:ext cx="432" cy="72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96" name="Oval 151"/>
            <p:cNvSpPr>
              <a:spLocks noChangeArrowheads="1"/>
            </p:cNvSpPr>
            <p:nvPr/>
          </p:nvSpPr>
          <p:spPr bwMode="auto">
            <a:xfrm>
              <a:off x="8928" y="2303"/>
              <a:ext cx="288" cy="576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97" name="Group 152"/>
            <p:cNvGrpSpPr>
              <a:grpSpLocks/>
            </p:cNvGrpSpPr>
            <p:nvPr/>
          </p:nvGrpSpPr>
          <p:grpSpPr bwMode="auto">
            <a:xfrm>
              <a:off x="9792" y="1871"/>
              <a:ext cx="288" cy="432"/>
              <a:chOff x="5616" y="1728"/>
              <a:chExt cx="288" cy="432"/>
            </a:xfrm>
          </p:grpSpPr>
          <p:sp>
            <p:nvSpPr>
              <p:cNvPr id="15509" name="AutoShape 153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0" name="AutoShape 154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11" name="AutoShape 155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498" name="Group 156"/>
            <p:cNvGrpSpPr>
              <a:grpSpLocks/>
            </p:cNvGrpSpPr>
            <p:nvPr/>
          </p:nvGrpSpPr>
          <p:grpSpPr bwMode="auto">
            <a:xfrm flipH="1">
              <a:off x="8640" y="1871"/>
              <a:ext cx="288" cy="432"/>
              <a:chOff x="5616" y="1728"/>
              <a:chExt cx="288" cy="432"/>
            </a:xfrm>
          </p:grpSpPr>
          <p:sp>
            <p:nvSpPr>
              <p:cNvPr id="15506" name="AutoShape 157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7" name="AutoShape 158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508" name="AutoShape 159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99" name="Oval 160"/>
            <p:cNvSpPr>
              <a:spLocks noChangeArrowheads="1"/>
            </p:cNvSpPr>
            <p:nvPr/>
          </p:nvSpPr>
          <p:spPr bwMode="auto">
            <a:xfrm>
              <a:off x="9072" y="2879"/>
              <a:ext cx="576" cy="288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0" name="AutoShape 161"/>
            <p:cNvSpPr>
              <a:spLocks noChangeArrowheads="1"/>
            </p:cNvSpPr>
            <p:nvPr/>
          </p:nvSpPr>
          <p:spPr bwMode="auto">
            <a:xfrm rot="-5105956">
              <a:off x="9072" y="2879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1" name="AutoShape 162"/>
            <p:cNvSpPr>
              <a:spLocks noChangeArrowheads="1"/>
            </p:cNvSpPr>
            <p:nvPr/>
          </p:nvSpPr>
          <p:spPr bwMode="auto">
            <a:xfrm rot="-6155914">
              <a:off x="8914" y="864"/>
              <a:ext cx="1008" cy="1296"/>
            </a:xfrm>
            <a:prstGeom prst="flowChartCollate">
              <a:avLst/>
            </a:prstGeom>
            <a:gradFill rotWithShape="0">
              <a:gsLst>
                <a:gs pos="0">
                  <a:srgbClr val="FF99CC"/>
                </a:gs>
                <a:gs pos="50000">
                  <a:srgbClr val="FF00FF"/>
                </a:gs>
                <a:gs pos="100000">
                  <a:srgbClr val="FF99CC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2" name="Oval 163"/>
            <p:cNvSpPr>
              <a:spLocks noChangeArrowheads="1"/>
            </p:cNvSpPr>
            <p:nvPr/>
          </p:nvSpPr>
          <p:spPr bwMode="auto">
            <a:xfrm rot="-6155914">
              <a:off x="9166" y="1234"/>
              <a:ext cx="504" cy="556"/>
            </a:xfrm>
            <a:prstGeom prst="ellipse">
              <a:avLst/>
            </a:prstGeom>
            <a:gradFill rotWithShape="0">
              <a:gsLst>
                <a:gs pos="0">
                  <a:srgbClr val="FF99CC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3" name="Arc 164"/>
            <p:cNvSpPr>
              <a:spLocks/>
            </p:cNvSpPr>
            <p:nvPr/>
          </p:nvSpPr>
          <p:spPr bwMode="auto">
            <a:xfrm>
              <a:off x="10512" y="2591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4" name="Oval 165"/>
            <p:cNvSpPr>
              <a:spLocks noChangeArrowheads="1"/>
            </p:cNvSpPr>
            <p:nvPr/>
          </p:nvSpPr>
          <p:spPr bwMode="auto">
            <a:xfrm>
              <a:off x="11088" y="3167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505" name="Oval 166"/>
            <p:cNvSpPr>
              <a:spLocks noChangeArrowheads="1"/>
            </p:cNvSpPr>
            <p:nvPr/>
          </p:nvSpPr>
          <p:spPr bwMode="auto">
            <a:xfrm>
              <a:off x="7488" y="3311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367" name="Group 4"/>
          <p:cNvGrpSpPr>
            <a:grpSpLocks/>
          </p:cNvGrpSpPr>
          <p:nvPr/>
        </p:nvGrpSpPr>
        <p:grpSpPr bwMode="auto">
          <a:xfrm>
            <a:off x="6673850" y="3259138"/>
            <a:ext cx="2470150" cy="3598862"/>
            <a:chOff x="1551" y="391"/>
            <a:chExt cx="1954" cy="2721"/>
          </a:xfrm>
        </p:grpSpPr>
        <p:sp>
          <p:nvSpPr>
            <p:cNvPr id="15450" name="AutoShape 5"/>
            <p:cNvSpPr>
              <a:spLocks noChangeArrowheads="1"/>
            </p:cNvSpPr>
            <p:nvPr/>
          </p:nvSpPr>
          <p:spPr bwMode="auto">
            <a:xfrm rot="-5549247">
              <a:off x="2290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51" name="AutoShape 6"/>
            <p:cNvSpPr>
              <a:spLocks noChangeArrowheads="1"/>
            </p:cNvSpPr>
            <p:nvPr/>
          </p:nvSpPr>
          <p:spPr bwMode="auto">
            <a:xfrm rot="-4508006">
              <a:off x="2018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52" name="Oval 7"/>
            <p:cNvSpPr>
              <a:spLocks noChangeArrowheads="1"/>
            </p:cNvSpPr>
            <p:nvPr/>
          </p:nvSpPr>
          <p:spPr bwMode="auto">
            <a:xfrm>
              <a:off x="1972" y="2823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53" name="Oval 8"/>
            <p:cNvSpPr>
              <a:spLocks noChangeArrowheads="1"/>
            </p:cNvSpPr>
            <p:nvPr/>
          </p:nvSpPr>
          <p:spPr bwMode="auto">
            <a:xfrm>
              <a:off x="2653" y="2840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54" name="AutoShape 9"/>
            <p:cNvSpPr>
              <a:spLocks noChangeArrowheads="1"/>
            </p:cNvSpPr>
            <p:nvPr/>
          </p:nvSpPr>
          <p:spPr bwMode="auto">
            <a:xfrm>
              <a:off x="2743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rgbClr val="CE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55" name="AutoShape 10"/>
            <p:cNvSpPr>
              <a:spLocks noChangeArrowheads="1"/>
            </p:cNvSpPr>
            <p:nvPr/>
          </p:nvSpPr>
          <p:spPr bwMode="auto">
            <a:xfrm>
              <a:off x="2154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rgbClr val="CE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56" name="AutoShape 11"/>
            <p:cNvSpPr>
              <a:spLocks noChangeArrowheads="1"/>
            </p:cNvSpPr>
            <p:nvPr/>
          </p:nvSpPr>
          <p:spPr bwMode="auto">
            <a:xfrm rot="10153769">
              <a:off x="3169" y="1511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rgbClr val="CE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57" name="Oval 12"/>
            <p:cNvSpPr>
              <a:spLocks noChangeArrowheads="1"/>
            </p:cNvSpPr>
            <p:nvPr/>
          </p:nvSpPr>
          <p:spPr bwMode="auto">
            <a:xfrm rot="20387192" flipV="1">
              <a:off x="3061" y="225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58" name="AutoShape 13"/>
            <p:cNvSpPr>
              <a:spLocks noChangeArrowheads="1"/>
            </p:cNvSpPr>
            <p:nvPr/>
          </p:nvSpPr>
          <p:spPr bwMode="auto">
            <a:xfrm rot="7952674" flipV="1">
              <a:off x="3256" y="2147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CE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59" name="Line 14"/>
            <p:cNvSpPr>
              <a:spLocks noChangeShapeType="1"/>
            </p:cNvSpPr>
            <p:nvPr/>
          </p:nvSpPr>
          <p:spPr bwMode="auto">
            <a:xfrm rot="798965" flipV="1">
              <a:off x="3178" y="2458"/>
              <a:ext cx="90" cy="91"/>
            </a:xfrm>
            <a:prstGeom prst="line">
              <a:avLst/>
            </a:prstGeom>
            <a:noFill/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0" name="Line 15"/>
            <p:cNvSpPr>
              <a:spLocks noChangeShapeType="1"/>
            </p:cNvSpPr>
            <p:nvPr/>
          </p:nvSpPr>
          <p:spPr bwMode="auto">
            <a:xfrm rot="798965" flipV="1">
              <a:off x="3107" y="2341"/>
              <a:ext cx="138" cy="150"/>
            </a:xfrm>
            <a:prstGeom prst="line">
              <a:avLst/>
            </a:prstGeom>
            <a:noFill/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1" name="AutoShape 16"/>
            <p:cNvSpPr>
              <a:spLocks noChangeArrowheads="1"/>
            </p:cNvSpPr>
            <p:nvPr/>
          </p:nvSpPr>
          <p:spPr bwMode="auto">
            <a:xfrm rot="17818511" flipV="1">
              <a:off x="1872" y="1598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rgbClr val="CE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62" name="AutoShape 17"/>
            <p:cNvSpPr>
              <a:spLocks noChangeArrowheads="1"/>
            </p:cNvSpPr>
            <p:nvPr/>
          </p:nvSpPr>
          <p:spPr bwMode="auto">
            <a:xfrm rot="16146083" flipV="1">
              <a:off x="1574" y="1813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CE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63" name="Line 18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4" name="Line 19"/>
            <p:cNvSpPr>
              <a:spLocks noChangeShapeType="1"/>
            </p:cNvSpPr>
            <p:nvPr/>
          </p:nvSpPr>
          <p:spPr bwMode="auto">
            <a:xfrm rot="18438398" flipV="1">
              <a:off x="1638" y="1713"/>
              <a:ext cx="137" cy="46"/>
            </a:xfrm>
            <a:prstGeom prst="line">
              <a:avLst/>
            </a:prstGeom>
            <a:noFill/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5" name="Oval 20"/>
            <p:cNvSpPr>
              <a:spLocks noChangeArrowheads="1"/>
            </p:cNvSpPr>
            <p:nvPr/>
          </p:nvSpPr>
          <p:spPr bwMode="auto">
            <a:xfrm rot="18438398" flipV="1">
              <a:off x="1530" y="163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66" name="Line 21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7" name="Line 22"/>
            <p:cNvSpPr>
              <a:spLocks noChangeShapeType="1"/>
            </p:cNvSpPr>
            <p:nvPr/>
          </p:nvSpPr>
          <p:spPr bwMode="auto">
            <a:xfrm rot="18438398" flipV="1">
              <a:off x="1603" y="1687"/>
              <a:ext cx="136" cy="45"/>
            </a:xfrm>
            <a:prstGeom prst="line">
              <a:avLst/>
            </a:prstGeom>
            <a:noFill/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68" name="Oval 23"/>
            <p:cNvSpPr>
              <a:spLocks noChangeArrowheads="1"/>
            </p:cNvSpPr>
            <p:nvPr/>
          </p:nvSpPr>
          <p:spPr bwMode="auto">
            <a:xfrm>
              <a:off x="1927" y="1071"/>
              <a:ext cx="1316" cy="13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D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469" name="Group 24"/>
            <p:cNvGrpSpPr>
              <a:grpSpLocks/>
            </p:cNvGrpSpPr>
            <p:nvPr/>
          </p:nvGrpSpPr>
          <p:grpSpPr bwMode="auto">
            <a:xfrm rot="-5400000">
              <a:off x="2244" y="1526"/>
              <a:ext cx="227" cy="227"/>
              <a:chOff x="2789" y="1570"/>
              <a:chExt cx="227" cy="227"/>
            </a:xfrm>
          </p:grpSpPr>
          <p:sp>
            <p:nvSpPr>
              <p:cNvPr id="15486" name="AutoShape 25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rgbClr val="CE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87" name="AutoShape 26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rgbClr val="CE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88" name="Oval 27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CE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5470" name="Group 28"/>
            <p:cNvGrpSpPr>
              <a:grpSpLocks/>
            </p:cNvGrpSpPr>
            <p:nvPr/>
          </p:nvGrpSpPr>
          <p:grpSpPr bwMode="auto">
            <a:xfrm rot="16200000" flipV="1">
              <a:off x="2653" y="1525"/>
              <a:ext cx="227" cy="227"/>
              <a:chOff x="2789" y="1933"/>
              <a:chExt cx="227" cy="227"/>
            </a:xfrm>
          </p:grpSpPr>
          <p:sp>
            <p:nvSpPr>
              <p:cNvPr id="15483" name="AutoShape 29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rgbClr val="CE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84" name="AutoShape 30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rgbClr val="CE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85" name="Oval 31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CE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5471" name="Oval 32"/>
            <p:cNvSpPr>
              <a:spLocks noChangeArrowheads="1"/>
            </p:cNvSpPr>
            <p:nvPr/>
          </p:nvSpPr>
          <p:spPr bwMode="auto">
            <a:xfrm>
              <a:off x="2426" y="1843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72" name="Arc 33"/>
            <p:cNvSpPr>
              <a:spLocks/>
            </p:cNvSpPr>
            <p:nvPr/>
          </p:nvSpPr>
          <p:spPr bwMode="auto">
            <a:xfrm rot="-5400000">
              <a:off x="2698" y="1298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73" name="Arc 34"/>
            <p:cNvSpPr>
              <a:spLocks/>
            </p:cNvSpPr>
            <p:nvPr/>
          </p:nvSpPr>
          <p:spPr bwMode="auto">
            <a:xfrm rot="16200000" flipV="1">
              <a:off x="2263" y="1325"/>
              <a:ext cx="235" cy="182"/>
            </a:xfrm>
            <a:custGeom>
              <a:avLst/>
              <a:gdLst>
                <a:gd name="T0" fmla="*/ 0 w 27841"/>
                <a:gd name="T1" fmla="*/ 0 h 21600"/>
                <a:gd name="T2" fmla="*/ 0 w 27841"/>
                <a:gd name="T3" fmla="*/ 0 h 21600"/>
                <a:gd name="T4" fmla="*/ 0 w 278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841"/>
                <a:gd name="T10" fmla="*/ 0 h 21600"/>
                <a:gd name="T11" fmla="*/ 27841 w 278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1" h="21600" fill="none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</a:path>
                <a:path w="27841" h="21600" stroke="0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  <a:lnTo>
                    <a:pt x="6241" y="21600"/>
                  </a:lnTo>
                  <a:close/>
                </a:path>
              </a:pathLst>
            </a:custGeom>
            <a:noFill/>
            <a:ln w="38100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74" name="AutoShape 35"/>
            <p:cNvSpPr>
              <a:spLocks noChangeArrowheads="1"/>
            </p:cNvSpPr>
            <p:nvPr/>
          </p:nvSpPr>
          <p:spPr bwMode="auto">
            <a:xfrm>
              <a:off x="2426" y="2070"/>
              <a:ext cx="318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6 w 21600"/>
                <a:gd name="T13" fmla="*/ 2303 h 21600"/>
                <a:gd name="T14" fmla="*/ 16574 w 21600"/>
                <a:gd name="T15" fmla="*/ 13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CE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75" name="Arc 36"/>
            <p:cNvSpPr>
              <a:spLocks/>
            </p:cNvSpPr>
            <p:nvPr/>
          </p:nvSpPr>
          <p:spPr bwMode="auto">
            <a:xfrm rot="3054994" flipV="1">
              <a:off x="2358" y="1819"/>
              <a:ext cx="454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76" name="Arc 37"/>
            <p:cNvSpPr>
              <a:spLocks/>
            </p:cNvSpPr>
            <p:nvPr/>
          </p:nvSpPr>
          <p:spPr bwMode="auto">
            <a:xfrm flipV="1">
              <a:off x="2834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77" name="Arc 38"/>
            <p:cNvSpPr>
              <a:spLocks/>
            </p:cNvSpPr>
            <p:nvPr/>
          </p:nvSpPr>
          <p:spPr bwMode="auto">
            <a:xfrm rot="2446992" flipV="1">
              <a:off x="2879" y="1526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78" name="Arc 39"/>
            <p:cNvSpPr>
              <a:spLocks/>
            </p:cNvSpPr>
            <p:nvPr/>
          </p:nvSpPr>
          <p:spPr bwMode="auto">
            <a:xfrm rot="3542357" flipV="1">
              <a:off x="2063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79" name="Arc 40"/>
            <p:cNvSpPr>
              <a:spLocks/>
            </p:cNvSpPr>
            <p:nvPr/>
          </p:nvSpPr>
          <p:spPr bwMode="auto">
            <a:xfrm rot="2437630" flipV="1">
              <a:off x="2063" y="1479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CE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5480" name="Group 41"/>
            <p:cNvGrpSpPr>
              <a:grpSpLocks/>
            </p:cNvGrpSpPr>
            <p:nvPr/>
          </p:nvGrpSpPr>
          <p:grpSpPr bwMode="auto">
            <a:xfrm rot="1045230">
              <a:off x="2109" y="391"/>
              <a:ext cx="1225" cy="1043"/>
              <a:chOff x="431" y="2024"/>
              <a:chExt cx="1225" cy="1043"/>
            </a:xfrm>
          </p:grpSpPr>
          <p:sp>
            <p:nvSpPr>
              <p:cNvPr id="15481" name="Oval 42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CE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82" name="AutoShape 43"/>
              <p:cNvSpPr>
                <a:spLocks noChangeArrowheads="1"/>
              </p:cNvSpPr>
              <p:nvPr/>
            </p:nvSpPr>
            <p:spPr bwMode="auto">
              <a:xfrm rot="10800000">
                <a:off x="612" y="2024"/>
                <a:ext cx="817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4 w 21600"/>
                  <a:gd name="T13" fmla="*/ 4493 h 21600"/>
                  <a:gd name="T14" fmla="*/ 17106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0" scaled="1"/>
              </a:gradFill>
              <a:ln w="9525">
                <a:solidFill>
                  <a:srgbClr val="CE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368" name="Group 66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5447" name="Arc 62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48" name="AutoShape 63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449" name="AutoShape 64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" name="Group 67"/>
          <p:cNvGrpSpPr>
            <a:grpSpLocks/>
          </p:cNvGrpSpPr>
          <p:nvPr/>
        </p:nvGrpSpPr>
        <p:grpSpPr bwMode="auto">
          <a:xfrm>
            <a:off x="2268538" y="3213100"/>
            <a:ext cx="1235075" cy="960438"/>
            <a:chOff x="7488" y="1008"/>
            <a:chExt cx="3888" cy="3023"/>
          </a:xfrm>
        </p:grpSpPr>
        <p:sp>
          <p:nvSpPr>
            <p:cNvPr id="15424" name="Arc 68"/>
            <p:cNvSpPr>
              <a:spLocks/>
            </p:cNvSpPr>
            <p:nvPr/>
          </p:nvSpPr>
          <p:spPr bwMode="auto">
            <a:xfrm rot="575588" flipH="1">
              <a:off x="7632" y="2591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5" name="Oval 69"/>
            <p:cNvSpPr>
              <a:spLocks noChangeArrowheads="1"/>
            </p:cNvSpPr>
            <p:nvPr/>
          </p:nvSpPr>
          <p:spPr bwMode="auto">
            <a:xfrm>
              <a:off x="8208" y="3743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FF99CC"/>
                </a:gs>
                <a:gs pos="100000">
                  <a:srgbClr val="FF00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6" name="Oval 70"/>
            <p:cNvSpPr>
              <a:spLocks noChangeArrowheads="1"/>
            </p:cNvSpPr>
            <p:nvPr/>
          </p:nvSpPr>
          <p:spPr bwMode="auto">
            <a:xfrm>
              <a:off x="9648" y="3743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FF99CC"/>
                </a:gs>
                <a:gs pos="100000">
                  <a:srgbClr val="FF00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7" name="Oval 71"/>
            <p:cNvSpPr>
              <a:spLocks noChangeArrowheads="1"/>
            </p:cNvSpPr>
            <p:nvPr/>
          </p:nvSpPr>
          <p:spPr bwMode="auto">
            <a:xfrm>
              <a:off x="8064" y="1727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8" name="Oval 72"/>
            <p:cNvSpPr>
              <a:spLocks noChangeArrowheads="1"/>
            </p:cNvSpPr>
            <p:nvPr/>
          </p:nvSpPr>
          <p:spPr bwMode="auto">
            <a:xfrm>
              <a:off x="9504" y="2159"/>
              <a:ext cx="432" cy="72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29" name="Oval 73"/>
            <p:cNvSpPr>
              <a:spLocks noChangeArrowheads="1"/>
            </p:cNvSpPr>
            <p:nvPr/>
          </p:nvSpPr>
          <p:spPr bwMode="auto">
            <a:xfrm>
              <a:off x="9648" y="2303"/>
              <a:ext cx="288" cy="576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0" name="Oval 74"/>
            <p:cNvSpPr>
              <a:spLocks noChangeArrowheads="1"/>
            </p:cNvSpPr>
            <p:nvPr/>
          </p:nvSpPr>
          <p:spPr bwMode="auto">
            <a:xfrm>
              <a:off x="8784" y="2159"/>
              <a:ext cx="432" cy="72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1" name="Oval 75"/>
            <p:cNvSpPr>
              <a:spLocks noChangeArrowheads="1"/>
            </p:cNvSpPr>
            <p:nvPr/>
          </p:nvSpPr>
          <p:spPr bwMode="auto">
            <a:xfrm>
              <a:off x="8928" y="2303"/>
              <a:ext cx="288" cy="576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32" name="Group 76"/>
            <p:cNvGrpSpPr>
              <a:grpSpLocks/>
            </p:cNvGrpSpPr>
            <p:nvPr/>
          </p:nvGrpSpPr>
          <p:grpSpPr bwMode="auto">
            <a:xfrm>
              <a:off x="9792" y="1871"/>
              <a:ext cx="288" cy="432"/>
              <a:chOff x="5616" y="1728"/>
              <a:chExt cx="288" cy="432"/>
            </a:xfrm>
          </p:grpSpPr>
          <p:sp>
            <p:nvSpPr>
              <p:cNvPr id="15444" name="AutoShape 77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5" name="AutoShape 78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6" name="AutoShape 79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433" name="Group 80"/>
            <p:cNvGrpSpPr>
              <a:grpSpLocks/>
            </p:cNvGrpSpPr>
            <p:nvPr/>
          </p:nvGrpSpPr>
          <p:grpSpPr bwMode="auto">
            <a:xfrm flipH="1">
              <a:off x="8640" y="1871"/>
              <a:ext cx="288" cy="432"/>
              <a:chOff x="5616" y="1728"/>
              <a:chExt cx="288" cy="432"/>
            </a:xfrm>
          </p:grpSpPr>
          <p:sp>
            <p:nvSpPr>
              <p:cNvPr id="15441" name="AutoShape 81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2" name="AutoShape 82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3" name="AutoShape 83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34" name="Oval 84"/>
            <p:cNvSpPr>
              <a:spLocks noChangeArrowheads="1"/>
            </p:cNvSpPr>
            <p:nvPr/>
          </p:nvSpPr>
          <p:spPr bwMode="auto">
            <a:xfrm>
              <a:off x="9072" y="2879"/>
              <a:ext cx="576" cy="288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FFCC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5" name="AutoShape 85"/>
            <p:cNvSpPr>
              <a:spLocks noChangeArrowheads="1"/>
            </p:cNvSpPr>
            <p:nvPr/>
          </p:nvSpPr>
          <p:spPr bwMode="auto">
            <a:xfrm rot="-5105956">
              <a:off x="9072" y="2879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6" name="AutoShape 86"/>
            <p:cNvSpPr>
              <a:spLocks noChangeArrowheads="1"/>
            </p:cNvSpPr>
            <p:nvPr/>
          </p:nvSpPr>
          <p:spPr bwMode="auto">
            <a:xfrm rot="-6155914">
              <a:off x="8914" y="864"/>
              <a:ext cx="1008" cy="1296"/>
            </a:xfrm>
            <a:prstGeom prst="flowChartCollate">
              <a:avLst/>
            </a:prstGeom>
            <a:gradFill rotWithShape="0">
              <a:gsLst>
                <a:gs pos="0">
                  <a:srgbClr val="FF99CC"/>
                </a:gs>
                <a:gs pos="50000">
                  <a:srgbClr val="FF00FF"/>
                </a:gs>
                <a:gs pos="100000">
                  <a:srgbClr val="FF99CC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7" name="Oval 87"/>
            <p:cNvSpPr>
              <a:spLocks noChangeArrowheads="1"/>
            </p:cNvSpPr>
            <p:nvPr/>
          </p:nvSpPr>
          <p:spPr bwMode="auto">
            <a:xfrm rot="-6155914">
              <a:off x="9166" y="1234"/>
              <a:ext cx="504" cy="556"/>
            </a:xfrm>
            <a:prstGeom prst="ellipse">
              <a:avLst/>
            </a:prstGeom>
            <a:gradFill rotWithShape="0">
              <a:gsLst>
                <a:gs pos="0">
                  <a:srgbClr val="FF99CC"/>
                </a:gs>
                <a:gs pos="100000">
                  <a:srgbClr val="FF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8" name="Arc 88"/>
            <p:cNvSpPr>
              <a:spLocks/>
            </p:cNvSpPr>
            <p:nvPr/>
          </p:nvSpPr>
          <p:spPr bwMode="auto">
            <a:xfrm>
              <a:off x="10512" y="2591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39" name="Oval 89"/>
            <p:cNvSpPr>
              <a:spLocks noChangeArrowheads="1"/>
            </p:cNvSpPr>
            <p:nvPr/>
          </p:nvSpPr>
          <p:spPr bwMode="auto">
            <a:xfrm>
              <a:off x="11088" y="3167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0" name="Oval 90"/>
            <p:cNvSpPr>
              <a:spLocks noChangeArrowheads="1"/>
            </p:cNvSpPr>
            <p:nvPr/>
          </p:nvSpPr>
          <p:spPr bwMode="auto">
            <a:xfrm>
              <a:off x="7488" y="3311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91"/>
          <p:cNvGrpSpPr>
            <a:grpSpLocks/>
          </p:cNvGrpSpPr>
          <p:nvPr/>
        </p:nvGrpSpPr>
        <p:grpSpPr bwMode="auto">
          <a:xfrm>
            <a:off x="1116013" y="3284538"/>
            <a:ext cx="1235075" cy="960437"/>
            <a:chOff x="1872" y="4896"/>
            <a:chExt cx="3888" cy="3023"/>
          </a:xfrm>
        </p:grpSpPr>
        <p:sp>
          <p:nvSpPr>
            <p:cNvPr id="15401" name="Arc 92"/>
            <p:cNvSpPr>
              <a:spLocks/>
            </p:cNvSpPr>
            <p:nvPr/>
          </p:nvSpPr>
          <p:spPr bwMode="auto">
            <a:xfrm rot="575588" flipH="1">
              <a:off x="2016" y="6479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2" name="Oval 93"/>
            <p:cNvSpPr>
              <a:spLocks noChangeArrowheads="1"/>
            </p:cNvSpPr>
            <p:nvPr/>
          </p:nvSpPr>
          <p:spPr bwMode="auto">
            <a:xfrm>
              <a:off x="2592" y="7631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3366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3" name="Oval 94"/>
            <p:cNvSpPr>
              <a:spLocks noChangeArrowheads="1"/>
            </p:cNvSpPr>
            <p:nvPr/>
          </p:nvSpPr>
          <p:spPr bwMode="auto">
            <a:xfrm>
              <a:off x="4032" y="7631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3366F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4" name="Oval 95"/>
            <p:cNvSpPr>
              <a:spLocks noChangeArrowheads="1"/>
            </p:cNvSpPr>
            <p:nvPr/>
          </p:nvSpPr>
          <p:spPr bwMode="auto">
            <a:xfrm>
              <a:off x="2448" y="5615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5" name="Oval 96"/>
            <p:cNvSpPr>
              <a:spLocks noChangeArrowheads="1"/>
            </p:cNvSpPr>
            <p:nvPr/>
          </p:nvSpPr>
          <p:spPr bwMode="auto">
            <a:xfrm>
              <a:off x="3888" y="6047"/>
              <a:ext cx="432" cy="72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6" name="Oval 97"/>
            <p:cNvSpPr>
              <a:spLocks noChangeArrowheads="1"/>
            </p:cNvSpPr>
            <p:nvPr/>
          </p:nvSpPr>
          <p:spPr bwMode="auto">
            <a:xfrm>
              <a:off x="4032" y="6191"/>
              <a:ext cx="288" cy="576"/>
            </a:xfrm>
            <a:prstGeom prst="ellipse">
              <a:avLst/>
            </a:prstGeom>
            <a:solidFill>
              <a:srgbClr val="8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7" name="Oval 98"/>
            <p:cNvSpPr>
              <a:spLocks noChangeArrowheads="1"/>
            </p:cNvSpPr>
            <p:nvPr/>
          </p:nvSpPr>
          <p:spPr bwMode="auto">
            <a:xfrm>
              <a:off x="3168" y="6047"/>
              <a:ext cx="432" cy="72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08" name="Oval 99"/>
            <p:cNvSpPr>
              <a:spLocks noChangeArrowheads="1"/>
            </p:cNvSpPr>
            <p:nvPr/>
          </p:nvSpPr>
          <p:spPr bwMode="auto">
            <a:xfrm>
              <a:off x="3312" y="6191"/>
              <a:ext cx="288" cy="576"/>
            </a:xfrm>
            <a:prstGeom prst="ellipse">
              <a:avLst/>
            </a:prstGeom>
            <a:solidFill>
              <a:srgbClr val="8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409" name="Group 100"/>
            <p:cNvGrpSpPr>
              <a:grpSpLocks/>
            </p:cNvGrpSpPr>
            <p:nvPr/>
          </p:nvGrpSpPr>
          <p:grpSpPr bwMode="auto">
            <a:xfrm>
              <a:off x="4176" y="5759"/>
              <a:ext cx="288" cy="432"/>
              <a:chOff x="5616" y="1728"/>
              <a:chExt cx="288" cy="432"/>
            </a:xfrm>
          </p:grpSpPr>
          <p:sp>
            <p:nvSpPr>
              <p:cNvPr id="15421" name="AutoShape 101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2" name="AutoShape 102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3" name="AutoShape 103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410" name="Group 104"/>
            <p:cNvGrpSpPr>
              <a:grpSpLocks/>
            </p:cNvGrpSpPr>
            <p:nvPr/>
          </p:nvGrpSpPr>
          <p:grpSpPr bwMode="auto">
            <a:xfrm flipH="1">
              <a:off x="3024" y="5759"/>
              <a:ext cx="288" cy="432"/>
              <a:chOff x="5616" y="1728"/>
              <a:chExt cx="288" cy="432"/>
            </a:xfrm>
          </p:grpSpPr>
          <p:sp>
            <p:nvSpPr>
              <p:cNvPr id="15418" name="AutoShape 105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9" name="AutoShape 106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0" name="AutoShape 107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411" name="Oval 108"/>
            <p:cNvSpPr>
              <a:spLocks noChangeArrowheads="1"/>
            </p:cNvSpPr>
            <p:nvPr/>
          </p:nvSpPr>
          <p:spPr bwMode="auto">
            <a:xfrm>
              <a:off x="3456" y="6767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2" name="AutoShape 109"/>
            <p:cNvSpPr>
              <a:spLocks noChangeArrowheads="1"/>
            </p:cNvSpPr>
            <p:nvPr/>
          </p:nvSpPr>
          <p:spPr bwMode="auto">
            <a:xfrm rot="-5105956">
              <a:off x="3456" y="6767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3" name="AutoShape 110"/>
            <p:cNvSpPr>
              <a:spLocks noChangeArrowheads="1"/>
            </p:cNvSpPr>
            <p:nvPr/>
          </p:nvSpPr>
          <p:spPr bwMode="auto">
            <a:xfrm rot="-6155914">
              <a:off x="3298" y="4752"/>
              <a:ext cx="1008" cy="1296"/>
            </a:xfrm>
            <a:prstGeom prst="flowChartCollate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3366FF"/>
                </a:gs>
                <a:gs pos="100000">
                  <a:srgbClr val="00FFFF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4" name="Oval 111"/>
            <p:cNvSpPr>
              <a:spLocks noChangeArrowheads="1"/>
            </p:cNvSpPr>
            <p:nvPr/>
          </p:nvSpPr>
          <p:spPr bwMode="auto">
            <a:xfrm rot="-6155914">
              <a:off x="3550" y="5122"/>
              <a:ext cx="504" cy="556"/>
            </a:xfrm>
            <a:prstGeom prst="ellipse">
              <a:avLst/>
            </a:prstGeom>
            <a:gradFill rotWithShape="0">
              <a:gsLst>
                <a:gs pos="0">
                  <a:srgbClr val="00FFF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5" name="Arc 112"/>
            <p:cNvSpPr>
              <a:spLocks/>
            </p:cNvSpPr>
            <p:nvPr/>
          </p:nvSpPr>
          <p:spPr bwMode="auto">
            <a:xfrm>
              <a:off x="4896" y="6479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6" name="Oval 113"/>
            <p:cNvSpPr>
              <a:spLocks noChangeArrowheads="1"/>
            </p:cNvSpPr>
            <p:nvPr/>
          </p:nvSpPr>
          <p:spPr bwMode="auto">
            <a:xfrm>
              <a:off x="5472" y="7055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17" name="Oval 114"/>
            <p:cNvSpPr>
              <a:spLocks noChangeArrowheads="1"/>
            </p:cNvSpPr>
            <p:nvPr/>
          </p:nvSpPr>
          <p:spPr bwMode="auto">
            <a:xfrm>
              <a:off x="1872" y="7199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Group 115"/>
          <p:cNvGrpSpPr>
            <a:grpSpLocks/>
          </p:cNvGrpSpPr>
          <p:nvPr/>
        </p:nvGrpSpPr>
        <p:grpSpPr bwMode="auto">
          <a:xfrm>
            <a:off x="3419475" y="3141663"/>
            <a:ext cx="1235075" cy="960437"/>
            <a:chOff x="3312" y="865"/>
            <a:chExt cx="3888" cy="3023"/>
          </a:xfrm>
        </p:grpSpPr>
        <p:sp>
          <p:nvSpPr>
            <p:cNvPr id="15375" name="Arc 116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Oval 117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Oval 118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Oval 119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79" name="Group 120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5399" name="Oval 121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0" name="Oval 122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0" name="Group 123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5397" name="Oval 124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8" name="Oval 125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126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5394" name="AutoShape 127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5" name="AutoShape 128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6" name="AutoShape 129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2" name="Group 130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5391" name="AutoShape 131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AutoShape 132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3" name="AutoShape 133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3" name="Oval 134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4" name="AutoShape 135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85" name="Group 136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5389" name="AutoShape 137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Oval 138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6" name="Arc 139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7" name="Oval 140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8" name="Oval 141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054" name="Rectangle 142"/>
          <p:cNvSpPr>
            <a:spLocks noChangeArrowheads="1"/>
          </p:cNvSpPr>
          <p:nvPr/>
        </p:nvSpPr>
        <p:spPr bwMode="auto">
          <a:xfrm rot="-344776">
            <a:off x="0" y="3644900"/>
            <a:ext cx="8178800" cy="111125"/>
          </a:xfrm>
          <a:prstGeom prst="rect">
            <a:avLst/>
          </a:prstGeom>
          <a:solidFill>
            <a:srgbClr val="00001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9157" name="AutoShape 245"/>
          <p:cNvSpPr>
            <a:spLocks noChangeArrowheads="1"/>
          </p:cNvSpPr>
          <p:nvPr/>
        </p:nvSpPr>
        <p:spPr bwMode="auto">
          <a:xfrm flipH="1">
            <a:off x="2051050" y="1052513"/>
            <a:ext cx="5976938" cy="3671887"/>
          </a:xfrm>
          <a:prstGeom prst="wedgeEllipseCallout">
            <a:avLst>
              <a:gd name="adj1" fmla="val -53083"/>
              <a:gd name="adj2" fmla="val 75764"/>
            </a:avLst>
          </a:prstGeom>
          <a:gradFill rotWithShape="1">
            <a:gsLst>
              <a:gs pos="0">
                <a:srgbClr val="FFFFFF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i="1"/>
          </a:p>
        </p:txBody>
      </p:sp>
      <p:sp>
        <p:nvSpPr>
          <p:cNvPr id="39158" name="Text Box 246"/>
          <p:cNvSpPr txBox="1">
            <a:spLocks noChangeArrowheads="1"/>
          </p:cNvSpPr>
          <p:nvPr/>
        </p:nvSpPr>
        <p:spPr bwMode="auto">
          <a:xfrm>
            <a:off x="2916238" y="1844675"/>
            <a:ext cx="45370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66FF"/>
                </a:solidFill>
              </a:rPr>
              <a:t>Хоть точка и мала, но полезна и в этом нет сомненья!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66FF"/>
                </a:solidFill>
              </a:rPr>
              <a:t>Чья дальше очередь</a:t>
            </a:r>
            <a:r>
              <a:rPr lang="en-US" b="1" i="1">
                <a:solidFill>
                  <a:srgbClr val="0066FF"/>
                </a:solidFill>
              </a:rPr>
              <a:t>?</a:t>
            </a:r>
            <a:endParaRPr lang="ru-RU" b="1" i="1">
              <a:solidFill>
                <a:srgbClr val="0066FF"/>
              </a:solidFill>
            </a:endParaRP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66FF"/>
                </a:solidFill>
              </a:rPr>
              <a:t>А… линия прямая!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39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9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999"/>
                            </p:stCondLst>
                            <p:childTnLst>
                              <p:par>
                                <p:cTn id="4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498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997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496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496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995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494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494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3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60" grpId="0" animBg="1"/>
      <p:bldP spid="39054" grpId="0" animBg="1"/>
      <p:bldP spid="39157" grpId="0" animBg="1"/>
      <p:bldP spid="39157" grpId="1" animBg="1"/>
      <p:bldP spid="39158" grpId="0"/>
      <p:bldP spid="391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4" name="AutoShape 214"/>
          <p:cNvSpPr>
            <a:spLocks noChangeArrowheads="1"/>
          </p:cNvSpPr>
          <p:nvPr/>
        </p:nvSpPr>
        <p:spPr bwMode="auto">
          <a:xfrm>
            <a:off x="1979613" y="549275"/>
            <a:ext cx="4392612" cy="792163"/>
          </a:xfrm>
          <a:prstGeom prst="roundRect">
            <a:avLst>
              <a:gd name="adj" fmla="val 16667"/>
            </a:avLst>
          </a:prstGeom>
          <a:solidFill>
            <a:srgbClr val="E5E5FF"/>
          </a:solidFill>
          <a:ln w="38100">
            <a:solidFill>
              <a:srgbClr val="FF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Line 124"/>
          <p:cNvSpPr>
            <a:spLocks noChangeShapeType="1"/>
          </p:cNvSpPr>
          <p:nvPr/>
        </p:nvSpPr>
        <p:spPr bwMode="auto">
          <a:xfrm>
            <a:off x="6804025" y="1628775"/>
            <a:ext cx="14287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6388" name="Group 142"/>
          <p:cNvGrpSpPr>
            <a:grpSpLocks/>
          </p:cNvGrpSpPr>
          <p:nvPr/>
        </p:nvGrpSpPr>
        <p:grpSpPr bwMode="auto">
          <a:xfrm>
            <a:off x="6673850" y="3259138"/>
            <a:ext cx="2470150" cy="3598862"/>
            <a:chOff x="1551" y="391"/>
            <a:chExt cx="1954" cy="2721"/>
          </a:xfrm>
        </p:grpSpPr>
        <p:sp>
          <p:nvSpPr>
            <p:cNvPr id="16440" name="AutoShape 143"/>
            <p:cNvSpPr>
              <a:spLocks noChangeArrowheads="1"/>
            </p:cNvSpPr>
            <p:nvPr/>
          </p:nvSpPr>
          <p:spPr bwMode="auto">
            <a:xfrm rot="-5549247">
              <a:off x="2290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1" name="AutoShape 144"/>
            <p:cNvSpPr>
              <a:spLocks noChangeArrowheads="1"/>
            </p:cNvSpPr>
            <p:nvPr/>
          </p:nvSpPr>
          <p:spPr bwMode="auto">
            <a:xfrm rot="-4508006">
              <a:off x="2018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2" name="Oval 145"/>
            <p:cNvSpPr>
              <a:spLocks noChangeArrowheads="1"/>
            </p:cNvSpPr>
            <p:nvPr/>
          </p:nvSpPr>
          <p:spPr bwMode="auto">
            <a:xfrm>
              <a:off x="1972" y="2823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3" name="Oval 146"/>
            <p:cNvSpPr>
              <a:spLocks noChangeArrowheads="1"/>
            </p:cNvSpPr>
            <p:nvPr/>
          </p:nvSpPr>
          <p:spPr bwMode="auto">
            <a:xfrm>
              <a:off x="2653" y="2840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4" name="AutoShape 147"/>
            <p:cNvSpPr>
              <a:spLocks noChangeArrowheads="1"/>
            </p:cNvSpPr>
            <p:nvPr/>
          </p:nvSpPr>
          <p:spPr bwMode="auto">
            <a:xfrm>
              <a:off x="2743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5" name="AutoShape 148"/>
            <p:cNvSpPr>
              <a:spLocks noChangeArrowheads="1"/>
            </p:cNvSpPr>
            <p:nvPr/>
          </p:nvSpPr>
          <p:spPr bwMode="auto">
            <a:xfrm>
              <a:off x="2154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6" name="AutoShape 149"/>
            <p:cNvSpPr>
              <a:spLocks noChangeArrowheads="1"/>
            </p:cNvSpPr>
            <p:nvPr/>
          </p:nvSpPr>
          <p:spPr bwMode="auto">
            <a:xfrm rot="10153769">
              <a:off x="3169" y="1511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7" name="Oval 150"/>
            <p:cNvSpPr>
              <a:spLocks noChangeArrowheads="1"/>
            </p:cNvSpPr>
            <p:nvPr/>
          </p:nvSpPr>
          <p:spPr bwMode="auto">
            <a:xfrm rot="20387192" flipV="1">
              <a:off x="3061" y="225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8" name="AutoShape 151"/>
            <p:cNvSpPr>
              <a:spLocks noChangeArrowheads="1"/>
            </p:cNvSpPr>
            <p:nvPr/>
          </p:nvSpPr>
          <p:spPr bwMode="auto">
            <a:xfrm rot="7952674" flipV="1">
              <a:off x="3256" y="2147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49" name="Line 152"/>
            <p:cNvSpPr>
              <a:spLocks noChangeShapeType="1"/>
            </p:cNvSpPr>
            <p:nvPr/>
          </p:nvSpPr>
          <p:spPr bwMode="auto">
            <a:xfrm rot="798965" flipV="1">
              <a:off x="3178" y="2458"/>
              <a:ext cx="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0" name="Line 153"/>
            <p:cNvSpPr>
              <a:spLocks noChangeShapeType="1"/>
            </p:cNvSpPr>
            <p:nvPr/>
          </p:nvSpPr>
          <p:spPr bwMode="auto">
            <a:xfrm rot="798965" flipV="1">
              <a:off x="3107" y="2341"/>
              <a:ext cx="138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1" name="AutoShape 154"/>
            <p:cNvSpPr>
              <a:spLocks noChangeArrowheads="1"/>
            </p:cNvSpPr>
            <p:nvPr/>
          </p:nvSpPr>
          <p:spPr bwMode="auto">
            <a:xfrm rot="17818511" flipV="1">
              <a:off x="1872" y="1598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52" name="AutoShape 155"/>
            <p:cNvSpPr>
              <a:spLocks noChangeArrowheads="1"/>
            </p:cNvSpPr>
            <p:nvPr/>
          </p:nvSpPr>
          <p:spPr bwMode="auto">
            <a:xfrm rot="16146083" flipV="1">
              <a:off x="1574" y="1813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53" name="Line 156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4" name="Line 157"/>
            <p:cNvSpPr>
              <a:spLocks noChangeShapeType="1"/>
            </p:cNvSpPr>
            <p:nvPr/>
          </p:nvSpPr>
          <p:spPr bwMode="auto">
            <a:xfrm rot="18438398" flipV="1">
              <a:off x="1638" y="1713"/>
              <a:ext cx="13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5" name="Oval 158"/>
            <p:cNvSpPr>
              <a:spLocks noChangeArrowheads="1"/>
            </p:cNvSpPr>
            <p:nvPr/>
          </p:nvSpPr>
          <p:spPr bwMode="auto">
            <a:xfrm rot="18438398" flipV="1">
              <a:off x="1530" y="163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56" name="Line 159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7" name="Line 160"/>
            <p:cNvSpPr>
              <a:spLocks noChangeShapeType="1"/>
            </p:cNvSpPr>
            <p:nvPr/>
          </p:nvSpPr>
          <p:spPr bwMode="auto">
            <a:xfrm rot="18438398" flipV="1">
              <a:off x="1603" y="1687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58" name="Oval 161"/>
            <p:cNvSpPr>
              <a:spLocks noChangeArrowheads="1"/>
            </p:cNvSpPr>
            <p:nvPr/>
          </p:nvSpPr>
          <p:spPr bwMode="auto">
            <a:xfrm>
              <a:off x="1927" y="1071"/>
              <a:ext cx="1316" cy="13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59" name="Group 162"/>
            <p:cNvGrpSpPr>
              <a:grpSpLocks/>
            </p:cNvGrpSpPr>
            <p:nvPr/>
          </p:nvGrpSpPr>
          <p:grpSpPr bwMode="auto">
            <a:xfrm rot="-5400000">
              <a:off x="2244" y="1526"/>
              <a:ext cx="227" cy="227"/>
              <a:chOff x="2789" y="1570"/>
              <a:chExt cx="227" cy="227"/>
            </a:xfrm>
          </p:grpSpPr>
          <p:sp>
            <p:nvSpPr>
              <p:cNvPr id="16476" name="AutoShape 163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7" name="AutoShape 164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8" name="Oval 165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6460" name="Group 166"/>
            <p:cNvGrpSpPr>
              <a:grpSpLocks/>
            </p:cNvGrpSpPr>
            <p:nvPr/>
          </p:nvGrpSpPr>
          <p:grpSpPr bwMode="auto">
            <a:xfrm rot="16200000" flipV="1">
              <a:off x="2653" y="1525"/>
              <a:ext cx="227" cy="227"/>
              <a:chOff x="2789" y="1933"/>
              <a:chExt cx="227" cy="227"/>
            </a:xfrm>
          </p:grpSpPr>
          <p:sp>
            <p:nvSpPr>
              <p:cNvPr id="16473" name="AutoShape 167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4" name="AutoShape 168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5" name="Oval 169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61" name="Oval 170"/>
            <p:cNvSpPr>
              <a:spLocks noChangeArrowheads="1"/>
            </p:cNvSpPr>
            <p:nvPr/>
          </p:nvSpPr>
          <p:spPr bwMode="auto">
            <a:xfrm>
              <a:off x="2426" y="1843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2" name="Arc 171"/>
            <p:cNvSpPr>
              <a:spLocks/>
            </p:cNvSpPr>
            <p:nvPr/>
          </p:nvSpPr>
          <p:spPr bwMode="auto">
            <a:xfrm rot="-5400000">
              <a:off x="2698" y="1298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3" name="Arc 172"/>
            <p:cNvSpPr>
              <a:spLocks/>
            </p:cNvSpPr>
            <p:nvPr/>
          </p:nvSpPr>
          <p:spPr bwMode="auto">
            <a:xfrm rot="16200000" flipV="1">
              <a:off x="2263" y="1325"/>
              <a:ext cx="235" cy="182"/>
            </a:xfrm>
            <a:custGeom>
              <a:avLst/>
              <a:gdLst>
                <a:gd name="T0" fmla="*/ 0 w 27841"/>
                <a:gd name="T1" fmla="*/ 0 h 21600"/>
                <a:gd name="T2" fmla="*/ 0 w 27841"/>
                <a:gd name="T3" fmla="*/ 0 h 21600"/>
                <a:gd name="T4" fmla="*/ 0 w 278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841"/>
                <a:gd name="T10" fmla="*/ 0 h 21600"/>
                <a:gd name="T11" fmla="*/ 27841 w 278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1" h="21600" fill="none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</a:path>
                <a:path w="27841" h="21600" stroke="0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  <a:lnTo>
                    <a:pt x="6241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4" name="AutoShape 173"/>
            <p:cNvSpPr>
              <a:spLocks noChangeArrowheads="1"/>
            </p:cNvSpPr>
            <p:nvPr/>
          </p:nvSpPr>
          <p:spPr bwMode="auto">
            <a:xfrm>
              <a:off x="2426" y="2070"/>
              <a:ext cx="318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6 w 21600"/>
                <a:gd name="T13" fmla="*/ 2303 h 21600"/>
                <a:gd name="T14" fmla="*/ 16574 w 21600"/>
                <a:gd name="T15" fmla="*/ 13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5" name="Arc 174"/>
            <p:cNvSpPr>
              <a:spLocks/>
            </p:cNvSpPr>
            <p:nvPr/>
          </p:nvSpPr>
          <p:spPr bwMode="auto">
            <a:xfrm rot="3054994" flipV="1">
              <a:off x="2358" y="1819"/>
              <a:ext cx="454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6" name="Arc 175"/>
            <p:cNvSpPr>
              <a:spLocks/>
            </p:cNvSpPr>
            <p:nvPr/>
          </p:nvSpPr>
          <p:spPr bwMode="auto">
            <a:xfrm flipV="1">
              <a:off x="2834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7" name="Arc 176"/>
            <p:cNvSpPr>
              <a:spLocks/>
            </p:cNvSpPr>
            <p:nvPr/>
          </p:nvSpPr>
          <p:spPr bwMode="auto">
            <a:xfrm rot="2446992" flipV="1">
              <a:off x="2879" y="1526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8" name="Arc 177"/>
            <p:cNvSpPr>
              <a:spLocks/>
            </p:cNvSpPr>
            <p:nvPr/>
          </p:nvSpPr>
          <p:spPr bwMode="auto">
            <a:xfrm rot="3542357" flipV="1">
              <a:off x="2063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69" name="Arc 178"/>
            <p:cNvSpPr>
              <a:spLocks/>
            </p:cNvSpPr>
            <p:nvPr/>
          </p:nvSpPr>
          <p:spPr bwMode="auto">
            <a:xfrm rot="2437630" flipV="1">
              <a:off x="2063" y="1479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70" name="Group 179"/>
            <p:cNvGrpSpPr>
              <a:grpSpLocks/>
            </p:cNvGrpSpPr>
            <p:nvPr/>
          </p:nvGrpSpPr>
          <p:grpSpPr bwMode="auto">
            <a:xfrm rot="1045230">
              <a:off x="2109" y="391"/>
              <a:ext cx="1225" cy="1043"/>
              <a:chOff x="431" y="2024"/>
              <a:chExt cx="1225" cy="1043"/>
            </a:xfrm>
          </p:grpSpPr>
          <p:sp>
            <p:nvSpPr>
              <p:cNvPr id="16471" name="Oval 180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72" name="AutoShape 181"/>
              <p:cNvSpPr>
                <a:spLocks noChangeArrowheads="1"/>
              </p:cNvSpPr>
              <p:nvPr/>
            </p:nvSpPr>
            <p:spPr bwMode="auto">
              <a:xfrm rot="10800000">
                <a:off x="612" y="2024"/>
                <a:ext cx="817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4 w 21600"/>
                  <a:gd name="T13" fmla="*/ 4493 h 21600"/>
                  <a:gd name="T14" fmla="*/ 17106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0" scaled="1"/>
              </a:gra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6389" name="Group 182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6437" name="Arc 183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8" name="AutoShape 184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9" name="AutoShape 185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6390" name="Group 186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6434" name="Arc 187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5" name="AutoShape 188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36" name="AutoShape 189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207"/>
          <p:cNvGrpSpPr>
            <a:grpSpLocks/>
          </p:cNvGrpSpPr>
          <p:nvPr/>
        </p:nvGrpSpPr>
        <p:grpSpPr bwMode="auto">
          <a:xfrm>
            <a:off x="395288" y="2420938"/>
            <a:ext cx="4732337" cy="4032250"/>
            <a:chOff x="476" y="890"/>
            <a:chExt cx="2981" cy="2540"/>
          </a:xfrm>
        </p:grpSpPr>
        <p:sp>
          <p:nvSpPr>
            <p:cNvPr id="16398" name="AutoShape 206"/>
            <p:cNvSpPr>
              <a:spLocks noChangeArrowheads="1"/>
            </p:cNvSpPr>
            <p:nvPr/>
          </p:nvSpPr>
          <p:spPr bwMode="auto">
            <a:xfrm rot="6155438">
              <a:off x="1708" y="2969"/>
              <a:ext cx="753" cy="134"/>
            </a:xfrm>
            <a:prstGeom prst="flowChartMagneticDrum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399" name="AutoShape 112"/>
            <p:cNvSpPr>
              <a:spLocks noChangeArrowheads="1"/>
            </p:cNvSpPr>
            <p:nvPr/>
          </p:nvSpPr>
          <p:spPr bwMode="auto">
            <a:xfrm rot="4410311">
              <a:off x="1980" y="2969"/>
              <a:ext cx="753" cy="134"/>
            </a:xfrm>
            <a:prstGeom prst="flowChartMagneticDrum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6400" name="Group 190"/>
            <p:cNvGrpSpPr>
              <a:grpSpLocks/>
            </p:cNvGrpSpPr>
            <p:nvPr/>
          </p:nvGrpSpPr>
          <p:grpSpPr bwMode="auto">
            <a:xfrm>
              <a:off x="3061" y="1207"/>
              <a:ext cx="396" cy="1069"/>
              <a:chOff x="3878" y="1344"/>
              <a:chExt cx="408" cy="1088"/>
            </a:xfrm>
          </p:grpSpPr>
          <p:sp>
            <p:nvSpPr>
              <p:cNvPr id="16431" name="AutoShape 110"/>
              <p:cNvSpPr>
                <a:spLocks noChangeArrowheads="1"/>
              </p:cNvSpPr>
              <p:nvPr/>
            </p:nvSpPr>
            <p:spPr bwMode="auto">
              <a:xfrm rot="12245197" flipV="1">
                <a:off x="3923" y="1525"/>
                <a:ext cx="272" cy="907"/>
              </a:xfrm>
              <a:prstGeom prst="moon">
                <a:avLst>
                  <a:gd name="adj" fmla="val 50000"/>
                </a:avLst>
              </a:prstGeom>
              <a:solidFill>
                <a:srgbClr val="FF33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2" name="Oval 119"/>
              <p:cNvSpPr>
                <a:spLocks noChangeArrowheads="1"/>
              </p:cNvSpPr>
              <p:nvPr/>
            </p:nvSpPr>
            <p:spPr bwMode="auto">
              <a:xfrm rot="2011773">
                <a:off x="3878" y="1344"/>
                <a:ext cx="363" cy="273"/>
              </a:xfrm>
              <a:prstGeom prst="ellipse">
                <a:avLst/>
              </a:prstGeom>
              <a:solidFill>
                <a:srgbClr val="D6411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33" name="AutoShape 121"/>
              <p:cNvSpPr>
                <a:spLocks noChangeArrowheads="1"/>
              </p:cNvSpPr>
              <p:nvPr/>
            </p:nvSpPr>
            <p:spPr bwMode="auto">
              <a:xfrm rot="-7153709">
                <a:off x="4037" y="1457"/>
                <a:ext cx="226" cy="272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401" name="AutoShape 111"/>
            <p:cNvSpPr>
              <a:spLocks noChangeArrowheads="1"/>
            </p:cNvSpPr>
            <p:nvPr/>
          </p:nvSpPr>
          <p:spPr bwMode="auto">
            <a:xfrm rot="619887">
              <a:off x="1156" y="1797"/>
              <a:ext cx="264" cy="891"/>
            </a:xfrm>
            <a:prstGeom prst="moon">
              <a:avLst>
                <a:gd name="adj" fmla="val 50000"/>
              </a:avLst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2" name="Oval 126"/>
            <p:cNvSpPr>
              <a:spLocks noChangeArrowheads="1"/>
            </p:cNvSpPr>
            <p:nvPr/>
          </p:nvSpPr>
          <p:spPr bwMode="auto">
            <a:xfrm>
              <a:off x="1356" y="890"/>
              <a:ext cx="1804" cy="1782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3" name="Oval 118"/>
            <p:cNvSpPr>
              <a:spLocks noChangeArrowheads="1"/>
            </p:cNvSpPr>
            <p:nvPr/>
          </p:nvSpPr>
          <p:spPr bwMode="auto">
            <a:xfrm>
              <a:off x="1311" y="2583"/>
              <a:ext cx="352" cy="268"/>
            </a:xfrm>
            <a:prstGeom prst="ellipse">
              <a:avLst/>
            </a:prstGeom>
            <a:solidFill>
              <a:srgbClr val="D6411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4" name="Oval 114" descr="Зеленый мрамор"/>
            <p:cNvSpPr>
              <a:spLocks noChangeArrowheads="1"/>
            </p:cNvSpPr>
            <p:nvPr/>
          </p:nvSpPr>
          <p:spPr bwMode="auto">
            <a:xfrm>
              <a:off x="1575" y="3163"/>
              <a:ext cx="529" cy="267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5" name="Oval 115" descr="Зеленый мрамор"/>
            <p:cNvSpPr>
              <a:spLocks noChangeArrowheads="1"/>
            </p:cNvSpPr>
            <p:nvPr/>
          </p:nvSpPr>
          <p:spPr bwMode="auto">
            <a:xfrm>
              <a:off x="2234" y="3163"/>
              <a:ext cx="529" cy="267"/>
            </a:xfrm>
            <a:prstGeom prst="ellipse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6" name="AutoShape 116"/>
            <p:cNvSpPr>
              <a:spLocks noChangeArrowheads="1"/>
            </p:cNvSpPr>
            <p:nvPr/>
          </p:nvSpPr>
          <p:spPr bwMode="auto">
            <a:xfrm>
              <a:off x="2323" y="3029"/>
              <a:ext cx="308" cy="222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7" name="AutoShape 117"/>
            <p:cNvSpPr>
              <a:spLocks noChangeArrowheads="1"/>
            </p:cNvSpPr>
            <p:nvPr/>
          </p:nvSpPr>
          <p:spPr bwMode="auto">
            <a:xfrm>
              <a:off x="1751" y="3029"/>
              <a:ext cx="309" cy="222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8" name="AutoShape 120"/>
            <p:cNvSpPr>
              <a:spLocks noChangeArrowheads="1"/>
            </p:cNvSpPr>
            <p:nvPr/>
          </p:nvSpPr>
          <p:spPr bwMode="auto">
            <a:xfrm rot="2292316">
              <a:off x="1267" y="2495"/>
              <a:ext cx="220" cy="267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09" name="Line 122"/>
            <p:cNvSpPr>
              <a:spLocks noChangeShapeType="1"/>
            </p:cNvSpPr>
            <p:nvPr/>
          </p:nvSpPr>
          <p:spPr bwMode="auto">
            <a:xfrm>
              <a:off x="1356" y="2672"/>
              <a:ext cx="175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0" name="Line 123"/>
            <p:cNvSpPr>
              <a:spLocks noChangeShapeType="1"/>
            </p:cNvSpPr>
            <p:nvPr/>
          </p:nvSpPr>
          <p:spPr bwMode="auto">
            <a:xfrm>
              <a:off x="1399" y="2717"/>
              <a:ext cx="133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1" name="Line 125"/>
            <p:cNvSpPr>
              <a:spLocks noChangeShapeType="1"/>
            </p:cNvSpPr>
            <p:nvPr/>
          </p:nvSpPr>
          <p:spPr bwMode="auto">
            <a:xfrm>
              <a:off x="3072" y="978"/>
              <a:ext cx="131" cy="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412" name="AutoShape 127"/>
            <p:cNvSpPr>
              <a:spLocks noChangeArrowheads="1"/>
            </p:cNvSpPr>
            <p:nvPr/>
          </p:nvSpPr>
          <p:spPr bwMode="auto">
            <a:xfrm rot="-5400000">
              <a:off x="1882" y="1649"/>
              <a:ext cx="223" cy="221"/>
            </a:xfrm>
            <a:prstGeom prst="flowChartDelay">
              <a:avLst/>
            </a:prstGeom>
            <a:solidFill>
              <a:schemeClr val="tx1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3" name="AutoShape 128"/>
            <p:cNvSpPr>
              <a:spLocks noChangeArrowheads="1"/>
            </p:cNvSpPr>
            <p:nvPr/>
          </p:nvSpPr>
          <p:spPr bwMode="auto">
            <a:xfrm rot="-5400000">
              <a:off x="1948" y="1717"/>
              <a:ext cx="179" cy="132"/>
            </a:xfrm>
            <a:prstGeom prst="flowChartDelay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4" name="Oval 129"/>
            <p:cNvSpPr>
              <a:spLocks noChangeArrowheads="1"/>
            </p:cNvSpPr>
            <p:nvPr/>
          </p:nvSpPr>
          <p:spPr bwMode="auto">
            <a:xfrm rot="-5400000">
              <a:off x="1993" y="1760"/>
              <a:ext cx="134" cy="8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5" name="AutoShape 130"/>
            <p:cNvSpPr>
              <a:spLocks noChangeArrowheads="1"/>
            </p:cNvSpPr>
            <p:nvPr/>
          </p:nvSpPr>
          <p:spPr bwMode="auto">
            <a:xfrm rot="16200000" flipV="1">
              <a:off x="2277" y="1650"/>
              <a:ext cx="223" cy="220"/>
            </a:xfrm>
            <a:prstGeom prst="flowChartDelay">
              <a:avLst/>
            </a:prstGeom>
            <a:solidFill>
              <a:schemeClr val="tx1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6" name="AutoShape 131"/>
            <p:cNvSpPr>
              <a:spLocks noChangeArrowheads="1"/>
            </p:cNvSpPr>
            <p:nvPr/>
          </p:nvSpPr>
          <p:spPr bwMode="auto">
            <a:xfrm rot="16200000" flipV="1">
              <a:off x="2255" y="1717"/>
              <a:ext cx="179" cy="132"/>
            </a:xfrm>
            <a:prstGeom prst="flowChartDelay">
              <a:avLst/>
            </a:prstGeom>
            <a:solidFill>
              <a:srgbClr val="33CC33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7" name="Oval 132"/>
            <p:cNvSpPr>
              <a:spLocks noChangeArrowheads="1"/>
            </p:cNvSpPr>
            <p:nvPr/>
          </p:nvSpPr>
          <p:spPr bwMode="auto">
            <a:xfrm rot="16200000" flipV="1">
              <a:off x="2256" y="1761"/>
              <a:ext cx="134" cy="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8" name="Oval 133"/>
            <p:cNvSpPr>
              <a:spLocks noChangeArrowheads="1"/>
            </p:cNvSpPr>
            <p:nvPr/>
          </p:nvSpPr>
          <p:spPr bwMode="auto">
            <a:xfrm>
              <a:off x="2060" y="1959"/>
              <a:ext cx="264" cy="134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19" name="Arc 134"/>
            <p:cNvSpPr>
              <a:spLocks/>
            </p:cNvSpPr>
            <p:nvPr/>
          </p:nvSpPr>
          <p:spPr bwMode="auto">
            <a:xfrm rot="-7860546">
              <a:off x="2279" y="1336"/>
              <a:ext cx="179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0" name="Arc 135"/>
            <p:cNvSpPr>
              <a:spLocks/>
            </p:cNvSpPr>
            <p:nvPr/>
          </p:nvSpPr>
          <p:spPr bwMode="auto">
            <a:xfrm rot="16200000" flipV="1">
              <a:off x="1928" y="1425"/>
              <a:ext cx="178" cy="17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1" name="AutoShape 136"/>
            <p:cNvSpPr>
              <a:spLocks noChangeArrowheads="1"/>
            </p:cNvSpPr>
            <p:nvPr/>
          </p:nvSpPr>
          <p:spPr bwMode="auto">
            <a:xfrm>
              <a:off x="2060" y="2182"/>
              <a:ext cx="308" cy="2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9 w 21600"/>
                <a:gd name="T13" fmla="*/ 2265 h 21600"/>
                <a:gd name="T14" fmla="*/ 16551 w 21600"/>
                <a:gd name="T15" fmla="*/ 1367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2" name="Arc 137"/>
            <p:cNvSpPr>
              <a:spLocks/>
            </p:cNvSpPr>
            <p:nvPr/>
          </p:nvSpPr>
          <p:spPr bwMode="auto">
            <a:xfrm rot="3054994" flipV="1">
              <a:off x="1991" y="1940"/>
              <a:ext cx="446" cy="4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3" name="Arc 138"/>
            <p:cNvSpPr>
              <a:spLocks/>
            </p:cNvSpPr>
            <p:nvPr/>
          </p:nvSpPr>
          <p:spPr bwMode="auto">
            <a:xfrm flipV="1">
              <a:off x="2456" y="1558"/>
              <a:ext cx="176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4" name="Arc 139"/>
            <p:cNvSpPr>
              <a:spLocks/>
            </p:cNvSpPr>
            <p:nvPr/>
          </p:nvSpPr>
          <p:spPr bwMode="auto">
            <a:xfrm rot="2446992" flipV="1">
              <a:off x="2499" y="1648"/>
              <a:ext cx="177" cy="1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5" name="Arc 140"/>
            <p:cNvSpPr>
              <a:spLocks/>
            </p:cNvSpPr>
            <p:nvPr/>
          </p:nvSpPr>
          <p:spPr bwMode="auto">
            <a:xfrm rot="3542357" flipV="1">
              <a:off x="1707" y="1559"/>
              <a:ext cx="178" cy="1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6" name="Arc 141"/>
            <p:cNvSpPr>
              <a:spLocks/>
            </p:cNvSpPr>
            <p:nvPr/>
          </p:nvSpPr>
          <p:spPr bwMode="auto">
            <a:xfrm rot="2437630" flipV="1">
              <a:off x="1708" y="1602"/>
              <a:ext cx="176" cy="13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427" name="Line 195"/>
            <p:cNvSpPr>
              <a:spLocks noChangeShapeType="1"/>
            </p:cNvSpPr>
            <p:nvPr/>
          </p:nvSpPr>
          <p:spPr bwMode="auto">
            <a:xfrm>
              <a:off x="3072" y="978"/>
              <a:ext cx="131" cy="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428" name="Group 203"/>
            <p:cNvGrpSpPr>
              <a:grpSpLocks/>
            </p:cNvGrpSpPr>
            <p:nvPr/>
          </p:nvGrpSpPr>
          <p:grpSpPr bwMode="auto">
            <a:xfrm rot="-1865691">
              <a:off x="476" y="1888"/>
              <a:ext cx="1144" cy="1024"/>
              <a:chOff x="3243" y="2886"/>
              <a:chExt cx="1179" cy="1042"/>
            </a:xfrm>
          </p:grpSpPr>
          <p:sp>
            <p:nvSpPr>
              <p:cNvPr id="30922" name="AutoShape 202"/>
              <p:cNvSpPr>
                <a:spLocks noChangeArrowheads="1"/>
              </p:cNvSpPr>
              <p:nvPr/>
            </p:nvSpPr>
            <p:spPr bwMode="auto">
              <a:xfrm flipH="1" flipV="1">
                <a:off x="3333" y="2885"/>
                <a:ext cx="952" cy="95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/>
                  </a:gs>
                  <a:gs pos="50000">
                    <a:srgbClr val="FFFFFF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430" name="Oval 201"/>
              <p:cNvSpPr>
                <a:spLocks noChangeArrowheads="1"/>
              </p:cNvSpPr>
              <p:nvPr/>
            </p:nvSpPr>
            <p:spPr bwMode="auto">
              <a:xfrm>
                <a:off x="3243" y="3702"/>
                <a:ext cx="1179" cy="2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0930" name="AutoShape 210"/>
          <p:cNvSpPr>
            <a:spLocks noChangeArrowheads="1"/>
          </p:cNvSpPr>
          <p:nvPr/>
        </p:nvSpPr>
        <p:spPr bwMode="auto">
          <a:xfrm flipH="1">
            <a:off x="5508625" y="2852738"/>
            <a:ext cx="2016125" cy="1800225"/>
          </a:xfrm>
          <a:prstGeom prst="wedgeEllipseCallout">
            <a:avLst>
              <a:gd name="adj1" fmla="val -70162"/>
              <a:gd name="adj2" fmla="val 104144"/>
            </a:avLst>
          </a:prstGeom>
          <a:gradFill rotWithShape="1">
            <a:gsLst>
              <a:gs pos="0">
                <a:schemeClr val="tx1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800" b="1"/>
          </a:p>
        </p:txBody>
      </p:sp>
      <p:sp>
        <p:nvSpPr>
          <p:cNvPr id="30928" name="Text Box 208"/>
          <p:cNvSpPr txBox="1">
            <a:spLocks noChangeArrowheads="1"/>
          </p:cNvSpPr>
          <p:nvPr/>
        </p:nvSpPr>
        <p:spPr bwMode="auto">
          <a:xfrm>
            <a:off x="5580063" y="3500438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99"/>
                </a:solidFill>
              </a:rPr>
              <a:t>А это кто</a:t>
            </a:r>
            <a:r>
              <a:rPr lang="en-US" b="1">
                <a:solidFill>
                  <a:srgbClr val="333399"/>
                </a:solidFill>
              </a:rPr>
              <a:t>?</a:t>
            </a:r>
            <a:endParaRPr lang="ru-RU" b="1">
              <a:solidFill>
                <a:srgbClr val="333399"/>
              </a:solidFill>
            </a:endParaRPr>
          </a:p>
        </p:txBody>
      </p:sp>
      <p:sp>
        <p:nvSpPr>
          <p:cNvPr id="30931" name="AutoShape 211"/>
          <p:cNvSpPr>
            <a:spLocks noChangeArrowheads="1"/>
          </p:cNvSpPr>
          <p:nvPr/>
        </p:nvSpPr>
        <p:spPr bwMode="auto">
          <a:xfrm>
            <a:off x="3779838" y="333375"/>
            <a:ext cx="3744912" cy="3673475"/>
          </a:xfrm>
          <a:prstGeom prst="cloudCallout">
            <a:avLst>
              <a:gd name="adj1" fmla="val -64667"/>
              <a:gd name="adj2" fmla="val 70009"/>
            </a:avLst>
          </a:prstGeom>
          <a:gradFill rotWithShape="1">
            <a:gsLst>
              <a:gs pos="0">
                <a:srgbClr val="FFFFFF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 sz="1800" b="1"/>
          </a:p>
        </p:txBody>
      </p:sp>
      <p:sp>
        <p:nvSpPr>
          <p:cNvPr id="30925" name="Text Box 205"/>
          <p:cNvSpPr txBox="1">
            <a:spLocks noChangeArrowheads="1"/>
          </p:cNvSpPr>
          <p:nvPr/>
        </p:nvSpPr>
        <p:spPr bwMode="auto">
          <a:xfrm>
            <a:off x="4140200" y="908050"/>
            <a:ext cx="33845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99"/>
                </a:solidFill>
              </a:rPr>
              <a:t>А я- Окружность! Вам, я, Шар, родня. Произошли вы от меня при помощи вращенья . Внутри меня есть точка не простая.</a:t>
            </a:r>
          </a:p>
        </p:txBody>
      </p:sp>
      <p:sp>
        <p:nvSpPr>
          <p:cNvPr id="30932" name="Text Box 212"/>
          <p:cNvSpPr txBox="1">
            <a:spLocks noChangeArrowheads="1"/>
          </p:cNvSpPr>
          <p:nvPr/>
        </p:nvSpPr>
        <p:spPr bwMode="auto">
          <a:xfrm>
            <a:off x="4716463" y="1052513"/>
            <a:ext cx="24479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333399"/>
                </a:solidFill>
              </a:rPr>
              <a:t>Зовется Центром он. От точек всех моих он равноудален. </a:t>
            </a:r>
          </a:p>
        </p:txBody>
      </p:sp>
      <p:sp>
        <p:nvSpPr>
          <p:cNvPr id="30933" name="Text Box 213"/>
          <p:cNvSpPr txBox="1">
            <a:spLocks noChangeArrowheads="1"/>
          </p:cNvSpPr>
          <p:nvPr/>
        </p:nvSpPr>
        <p:spPr bwMode="auto">
          <a:xfrm>
            <a:off x="2484438" y="692150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ОКРУЖНОСТЬ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0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3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30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0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0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0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0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0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4" grpId="0" animBg="1"/>
      <p:bldP spid="30930" grpId="0" animBg="1"/>
      <p:bldP spid="30930" grpId="1" animBg="1"/>
      <p:bldP spid="30928" grpId="0"/>
      <p:bldP spid="30928" grpId="1"/>
      <p:bldP spid="30931" grpId="0" animBg="1"/>
      <p:bldP spid="30931" grpId="1" animBg="1"/>
      <p:bldP spid="30925" grpId="0"/>
      <p:bldP spid="30925" grpId="1"/>
      <p:bldP spid="30932" grpId="0"/>
      <p:bldP spid="30932" grpId="1"/>
      <p:bldP spid="309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4"/>
          <p:cNvGrpSpPr>
            <a:grpSpLocks/>
          </p:cNvGrpSpPr>
          <p:nvPr/>
        </p:nvGrpSpPr>
        <p:grpSpPr bwMode="auto">
          <a:xfrm>
            <a:off x="8101013" y="620713"/>
            <a:ext cx="793750" cy="1368425"/>
            <a:chOff x="5057" y="391"/>
            <a:chExt cx="500" cy="862"/>
          </a:xfrm>
        </p:grpSpPr>
        <p:sp>
          <p:nvSpPr>
            <p:cNvPr id="17863" name="Arc 45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64" name="AutoShape 46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65" name="AutoShape 47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1" name="Group 559"/>
          <p:cNvGrpSpPr>
            <a:grpSpLocks/>
          </p:cNvGrpSpPr>
          <p:nvPr/>
        </p:nvGrpSpPr>
        <p:grpSpPr bwMode="auto">
          <a:xfrm>
            <a:off x="6673850" y="2781300"/>
            <a:ext cx="2470150" cy="3598863"/>
            <a:chOff x="4204" y="1752"/>
            <a:chExt cx="1556" cy="2267"/>
          </a:xfrm>
        </p:grpSpPr>
        <p:sp>
          <p:nvSpPr>
            <p:cNvPr id="17824" name="AutoShape 5"/>
            <p:cNvSpPr>
              <a:spLocks noChangeArrowheads="1"/>
            </p:cNvSpPr>
            <p:nvPr/>
          </p:nvSpPr>
          <p:spPr bwMode="auto">
            <a:xfrm rot="-5549247">
              <a:off x="4775" y="3478"/>
              <a:ext cx="794" cy="109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25" name="AutoShape 6"/>
            <p:cNvSpPr>
              <a:spLocks noChangeArrowheads="1"/>
            </p:cNvSpPr>
            <p:nvPr/>
          </p:nvSpPr>
          <p:spPr bwMode="auto">
            <a:xfrm rot="-4508006">
              <a:off x="4559" y="3478"/>
              <a:ext cx="794" cy="109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26" name="Oval 7"/>
            <p:cNvSpPr>
              <a:spLocks noChangeArrowheads="1"/>
            </p:cNvSpPr>
            <p:nvPr/>
          </p:nvSpPr>
          <p:spPr bwMode="auto">
            <a:xfrm>
              <a:off x="4539" y="3778"/>
              <a:ext cx="434" cy="227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27" name="Oval 8"/>
            <p:cNvSpPr>
              <a:spLocks noChangeArrowheads="1"/>
            </p:cNvSpPr>
            <p:nvPr/>
          </p:nvSpPr>
          <p:spPr bwMode="auto">
            <a:xfrm>
              <a:off x="5082" y="3792"/>
              <a:ext cx="434" cy="227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28" name="AutoShape 9"/>
            <p:cNvSpPr>
              <a:spLocks noChangeArrowheads="1"/>
            </p:cNvSpPr>
            <p:nvPr/>
          </p:nvSpPr>
          <p:spPr bwMode="auto">
            <a:xfrm>
              <a:off x="5153" y="3665"/>
              <a:ext cx="253" cy="188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29" name="AutoShape 10"/>
            <p:cNvSpPr>
              <a:spLocks noChangeArrowheads="1"/>
            </p:cNvSpPr>
            <p:nvPr/>
          </p:nvSpPr>
          <p:spPr bwMode="auto">
            <a:xfrm>
              <a:off x="4684" y="3665"/>
              <a:ext cx="253" cy="188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30" name="AutoShape 11"/>
            <p:cNvSpPr>
              <a:spLocks noChangeArrowheads="1"/>
            </p:cNvSpPr>
            <p:nvPr/>
          </p:nvSpPr>
          <p:spPr bwMode="auto">
            <a:xfrm rot="10153769">
              <a:off x="5492" y="2685"/>
              <a:ext cx="217" cy="756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31" name="Oval 12"/>
            <p:cNvSpPr>
              <a:spLocks noChangeArrowheads="1"/>
            </p:cNvSpPr>
            <p:nvPr/>
          </p:nvSpPr>
          <p:spPr bwMode="auto">
            <a:xfrm rot="20387192" flipV="1">
              <a:off x="5406" y="3302"/>
              <a:ext cx="289" cy="227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32" name="AutoShape 13"/>
            <p:cNvSpPr>
              <a:spLocks noChangeArrowheads="1"/>
            </p:cNvSpPr>
            <p:nvPr/>
          </p:nvSpPr>
          <p:spPr bwMode="auto">
            <a:xfrm rot="7952674" flipV="1">
              <a:off x="5558" y="3219"/>
              <a:ext cx="188" cy="217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33" name="Line 14"/>
            <p:cNvSpPr>
              <a:spLocks noChangeShapeType="1"/>
            </p:cNvSpPr>
            <p:nvPr/>
          </p:nvSpPr>
          <p:spPr bwMode="auto">
            <a:xfrm rot="798965" flipV="1">
              <a:off x="5500" y="3474"/>
              <a:ext cx="71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34" name="Line 15"/>
            <p:cNvSpPr>
              <a:spLocks noChangeShapeType="1"/>
            </p:cNvSpPr>
            <p:nvPr/>
          </p:nvSpPr>
          <p:spPr bwMode="auto">
            <a:xfrm rot="798965" flipV="1">
              <a:off x="5443" y="3377"/>
              <a:ext cx="110" cy="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35" name="AutoShape 16"/>
            <p:cNvSpPr>
              <a:spLocks noChangeArrowheads="1"/>
            </p:cNvSpPr>
            <p:nvPr/>
          </p:nvSpPr>
          <p:spPr bwMode="auto">
            <a:xfrm rot="17818511" flipV="1">
              <a:off x="4455" y="2774"/>
              <a:ext cx="226" cy="723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36" name="AutoShape 17"/>
            <p:cNvSpPr>
              <a:spLocks noChangeArrowheads="1"/>
            </p:cNvSpPr>
            <p:nvPr/>
          </p:nvSpPr>
          <p:spPr bwMode="auto">
            <a:xfrm rot="16146083" flipV="1">
              <a:off x="4219" y="2941"/>
              <a:ext cx="188" cy="217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37" name="Line 18"/>
            <p:cNvSpPr>
              <a:spLocks noChangeShapeType="1"/>
            </p:cNvSpPr>
            <p:nvPr/>
          </p:nvSpPr>
          <p:spPr bwMode="auto">
            <a:xfrm rot="18438398" flipV="1">
              <a:off x="4314" y="2833"/>
              <a:ext cx="151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38" name="Line 19"/>
            <p:cNvSpPr>
              <a:spLocks noChangeShapeType="1"/>
            </p:cNvSpPr>
            <p:nvPr/>
          </p:nvSpPr>
          <p:spPr bwMode="auto">
            <a:xfrm rot="18438398" flipV="1">
              <a:off x="4272" y="2853"/>
              <a:ext cx="114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39" name="Oval 20"/>
            <p:cNvSpPr>
              <a:spLocks noChangeArrowheads="1"/>
            </p:cNvSpPr>
            <p:nvPr/>
          </p:nvSpPr>
          <p:spPr bwMode="auto">
            <a:xfrm rot="18438398" flipV="1">
              <a:off x="4181" y="2790"/>
              <a:ext cx="302" cy="21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40" name="Line 21"/>
            <p:cNvSpPr>
              <a:spLocks noChangeShapeType="1"/>
            </p:cNvSpPr>
            <p:nvPr/>
          </p:nvSpPr>
          <p:spPr bwMode="auto">
            <a:xfrm rot="18438398" flipV="1">
              <a:off x="4314" y="2833"/>
              <a:ext cx="151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41" name="Line 22"/>
            <p:cNvSpPr>
              <a:spLocks noChangeShapeType="1"/>
            </p:cNvSpPr>
            <p:nvPr/>
          </p:nvSpPr>
          <p:spPr bwMode="auto">
            <a:xfrm rot="18438398" flipV="1">
              <a:off x="4242" y="2833"/>
              <a:ext cx="114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42" name="Oval 23"/>
            <p:cNvSpPr>
              <a:spLocks noChangeArrowheads="1"/>
            </p:cNvSpPr>
            <p:nvPr/>
          </p:nvSpPr>
          <p:spPr bwMode="auto">
            <a:xfrm>
              <a:off x="4503" y="2319"/>
              <a:ext cx="1048" cy="109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D8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843" name="Group 24"/>
            <p:cNvGrpSpPr>
              <a:grpSpLocks/>
            </p:cNvGrpSpPr>
            <p:nvPr/>
          </p:nvGrpSpPr>
          <p:grpSpPr bwMode="auto">
            <a:xfrm rot="-5400000">
              <a:off x="4752" y="2702"/>
              <a:ext cx="189" cy="181"/>
              <a:chOff x="2789" y="1570"/>
              <a:chExt cx="227" cy="227"/>
            </a:xfrm>
          </p:grpSpPr>
          <p:sp>
            <p:nvSpPr>
              <p:cNvPr id="17860" name="AutoShape 25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861" name="AutoShape 26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862" name="Oval 27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7844" name="Group 28"/>
            <p:cNvGrpSpPr>
              <a:grpSpLocks/>
            </p:cNvGrpSpPr>
            <p:nvPr/>
          </p:nvGrpSpPr>
          <p:grpSpPr bwMode="auto">
            <a:xfrm rot="16200000" flipV="1">
              <a:off x="5077" y="2702"/>
              <a:ext cx="189" cy="180"/>
              <a:chOff x="2789" y="1933"/>
              <a:chExt cx="227" cy="227"/>
            </a:xfrm>
          </p:grpSpPr>
          <p:sp>
            <p:nvSpPr>
              <p:cNvPr id="17857" name="AutoShape 29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858" name="AutoShape 30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859" name="Oval 31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845" name="Oval 32"/>
            <p:cNvSpPr>
              <a:spLocks noChangeArrowheads="1"/>
            </p:cNvSpPr>
            <p:nvPr/>
          </p:nvSpPr>
          <p:spPr bwMode="auto">
            <a:xfrm>
              <a:off x="4901" y="2962"/>
              <a:ext cx="216" cy="113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46" name="Arc 33"/>
            <p:cNvSpPr>
              <a:spLocks/>
            </p:cNvSpPr>
            <p:nvPr/>
          </p:nvSpPr>
          <p:spPr bwMode="auto">
            <a:xfrm rot="-5400000">
              <a:off x="5114" y="2511"/>
              <a:ext cx="151" cy="1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47" name="Arc 34"/>
            <p:cNvSpPr>
              <a:spLocks/>
            </p:cNvSpPr>
            <p:nvPr/>
          </p:nvSpPr>
          <p:spPr bwMode="auto">
            <a:xfrm rot="16200000" flipV="1">
              <a:off x="4767" y="2533"/>
              <a:ext cx="195" cy="145"/>
            </a:xfrm>
            <a:custGeom>
              <a:avLst/>
              <a:gdLst>
                <a:gd name="T0" fmla="*/ 0 w 27841"/>
                <a:gd name="T1" fmla="*/ 0 h 21600"/>
                <a:gd name="T2" fmla="*/ 0 w 27841"/>
                <a:gd name="T3" fmla="*/ 0 h 21600"/>
                <a:gd name="T4" fmla="*/ 0 w 278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841"/>
                <a:gd name="T10" fmla="*/ 0 h 21600"/>
                <a:gd name="T11" fmla="*/ 27841 w 278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1" h="21600" fill="none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</a:path>
                <a:path w="27841" h="21600" stroke="0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  <a:lnTo>
                    <a:pt x="6241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48" name="AutoShape 35"/>
            <p:cNvSpPr>
              <a:spLocks noChangeArrowheads="1"/>
            </p:cNvSpPr>
            <p:nvPr/>
          </p:nvSpPr>
          <p:spPr bwMode="auto">
            <a:xfrm>
              <a:off x="4901" y="3151"/>
              <a:ext cx="253" cy="2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94 h 21600"/>
                <a:gd name="T14" fmla="*/ 16563 w 21600"/>
                <a:gd name="T15" fmla="*/ 1366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49" name="Arc 36"/>
            <p:cNvSpPr>
              <a:spLocks/>
            </p:cNvSpPr>
            <p:nvPr/>
          </p:nvSpPr>
          <p:spPr bwMode="auto">
            <a:xfrm rot="3054994" flipV="1">
              <a:off x="4838" y="2951"/>
              <a:ext cx="378" cy="39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50" name="Arc 37"/>
            <p:cNvSpPr>
              <a:spLocks/>
            </p:cNvSpPr>
            <p:nvPr/>
          </p:nvSpPr>
          <p:spPr bwMode="auto">
            <a:xfrm flipV="1">
              <a:off x="5226" y="2622"/>
              <a:ext cx="145" cy="1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51" name="Arc 38"/>
            <p:cNvSpPr>
              <a:spLocks/>
            </p:cNvSpPr>
            <p:nvPr/>
          </p:nvSpPr>
          <p:spPr bwMode="auto">
            <a:xfrm rot="2446992" flipV="1">
              <a:off x="5262" y="2698"/>
              <a:ext cx="144" cy="1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52" name="Arc 39"/>
            <p:cNvSpPr>
              <a:spLocks/>
            </p:cNvSpPr>
            <p:nvPr/>
          </p:nvSpPr>
          <p:spPr bwMode="auto">
            <a:xfrm rot="3542357" flipV="1">
              <a:off x="4608" y="2625"/>
              <a:ext cx="151" cy="1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853" name="Arc 40"/>
            <p:cNvSpPr>
              <a:spLocks/>
            </p:cNvSpPr>
            <p:nvPr/>
          </p:nvSpPr>
          <p:spPr bwMode="auto">
            <a:xfrm rot="2437630" flipV="1">
              <a:off x="4612" y="2658"/>
              <a:ext cx="145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854" name="Group 41"/>
            <p:cNvGrpSpPr>
              <a:grpSpLocks/>
            </p:cNvGrpSpPr>
            <p:nvPr/>
          </p:nvGrpSpPr>
          <p:grpSpPr bwMode="auto">
            <a:xfrm rot="1045230">
              <a:off x="4648" y="1752"/>
              <a:ext cx="976" cy="869"/>
              <a:chOff x="431" y="2024"/>
              <a:chExt cx="1225" cy="1043"/>
            </a:xfrm>
          </p:grpSpPr>
          <p:sp>
            <p:nvSpPr>
              <p:cNvPr id="17855" name="Oval 42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856" name="AutoShape 43"/>
              <p:cNvSpPr>
                <a:spLocks noChangeArrowheads="1"/>
              </p:cNvSpPr>
              <p:nvPr/>
            </p:nvSpPr>
            <p:spPr bwMode="auto">
              <a:xfrm rot="10800000">
                <a:off x="612" y="2024"/>
                <a:ext cx="817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4 w 21600"/>
                  <a:gd name="T13" fmla="*/ 4493 h 21600"/>
                  <a:gd name="T14" fmla="*/ 17106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1248" name="AutoShape 48"/>
          <p:cNvSpPr>
            <a:spLocks noChangeArrowheads="1"/>
          </p:cNvSpPr>
          <p:nvPr/>
        </p:nvSpPr>
        <p:spPr bwMode="auto">
          <a:xfrm rot="-5400000">
            <a:off x="2789238" y="530225"/>
            <a:ext cx="3097212" cy="3563938"/>
          </a:xfrm>
          <a:prstGeom prst="wedgeEllipseCallout">
            <a:avLst>
              <a:gd name="adj1" fmla="val -92954"/>
              <a:gd name="adj2" fmla="val 103806"/>
            </a:avLst>
          </a:prstGeom>
          <a:gradFill rotWithShape="1">
            <a:gsLst>
              <a:gs pos="0">
                <a:schemeClr val="tx1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 algn="ctr"/>
            <a:endParaRPr lang="ru-RU" i="1"/>
          </a:p>
        </p:txBody>
      </p:sp>
      <p:sp>
        <p:nvSpPr>
          <p:cNvPr id="51250" name="Text Box 50"/>
          <p:cNvSpPr txBox="1">
            <a:spLocks noChangeArrowheads="1"/>
          </p:cNvSpPr>
          <p:nvPr/>
        </p:nvSpPr>
        <p:spPr bwMode="auto">
          <a:xfrm>
            <a:off x="2987675" y="1196975"/>
            <a:ext cx="33115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33CC"/>
                </a:solidFill>
              </a:rPr>
              <a:t>Что ты худа нельзя считать за грех. А рядом кто с тобой</a:t>
            </a:r>
            <a:r>
              <a:rPr lang="en-US" b="1" i="1">
                <a:solidFill>
                  <a:srgbClr val="0033CC"/>
                </a:solidFill>
              </a:rPr>
              <a:t>?</a:t>
            </a:r>
            <a:endParaRPr lang="ru-RU" b="1" i="1">
              <a:solidFill>
                <a:srgbClr val="0033CC"/>
              </a:solidFill>
            </a:endParaRPr>
          </a:p>
        </p:txBody>
      </p:sp>
      <p:sp>
        <p:nvSpPr>
          <p:cNvPr id="51255" name="AutoShape 55"/>
          <p:cNvSpPr>
            <a:spLocks noChangeArrowheads="1"/>
          </p:cNvSpPr>
          <p:nvPr/>
        </p:nvSpPr>
        <p:spPr bwMode="auto">
          <a:xfrm>
            <a:off x="2700338" y="333375"/>
            <a:ext cx="3959225" cy="3598863"/>
          </a:xfrm>
          <a:prstGeom prst="wedgeEllipseCallout">
            <a:avLst>
              <a:gd name="adj1" fmla="val 78148"/>
              <a:gd name="adj2" fmla="val 17139"/>
            </a:avLst>
          </a:prstGeom>
          <a:gradFill rotWithShape="1">
            <a:gsLst>
              <a:gs pos="0">
                <a:schemeClr val="tx1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i="1"/>
          </a:p>
        </p:txBody>
      </p:sp>
      <p:sp>
        <p:nvSpPr>
          <p:cNvPr id="51256" name="Text Box 56"/>
          <p:cNvSpPr txBox="1">
            <a:spLocks noChangeArrowheads="1"/>
          </p:cNvSpPr>
          <p:nvPr/>
        </p:nvSpPr>
        <p:spPr bwMode="auto">
          <a:xfrm>
            <a:off x="3492500" y="620713"/>
            <a:ext cx="280828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 </a:t>
            </a:r>
            <a:r>
              <a:rPr lang="ru-RU" b="1" i="1">
                <a:solidFill>
                  <a:srgbClr val="0033CC"/>
                </a:solidFill>
              </a:rPr>
              <a:t>Это я – кривая, прямой сестра родная! В двух точках встретившись с прямой всегда тянусь над ней дугой.</a:t>
            </a:r>
          </a:p>
        </p:txBody>
      </p:sp>
      <p:grpSp>
        <p:nvGrpSpPr>
          <p:cNvPr id="7" name="Group 63"/>
          <p:cNvGrpSpPr>
            <a:grpSpLocks/>
          </p:cNvGrpSpPr>
          <p:nvPr/>
        </p:nvGrpSpPr>
        <p:grpSpPr bwMode="auto">
          <a:xfrm rot="18882046" flipH="1">
            <a:off x="5475288" y="4157662"/>
            <a:ext cx="647700" cy="587375"/>
            <a:chOff x="3312" y="865"/>
            <a:chExt cx="3888" cy="3023"/>
          </a:xfrm>
        </p:grpSpPr>
        <p:sp>
          <p:nvSpPr>
            <p:cNvPr id="17798" name="Arc 64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99" name="Oval 65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00" name="Oval 66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01" name="Oval 67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802" name="Group 68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822" name="Oval 69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23" name="Oval 70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803" name="Group 71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820" name="Oval 72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21" name="Oval 73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804" name="Group 74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817" name="AutoShape 75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18" name="AutoShape 76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19" name="AutoShape 77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805" name="Group 78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814" name="AutoShape 79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15" name="AutoShape 80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16" name="AutoShape 81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806" name="Oval 82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07" name="AutoShape 83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" name="Group 84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812" name="AutoShape 85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813" name="Oval 86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809" name="Arc 87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10" name="Oval 88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11" name="Oval 89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71"/>
          <p:cNvGrpSpPr>
            <a:grpSpLocks/>
          </p:cNvGrpSpPr>
          <p:nvPr/>
        </p:nvGrpSpPr>
        <p:grpSpPr bwMode="auto">
          <a:xfrm rot="18882046" flipH="1">
            <a:off x="6487319" y="3386932"/>
            <a:ext cx="647700" cy="588962"/>
            <a:chOff x="3312" y="865"/>
            <a:chExt cx="3888" cy="3023"/>
          </a:xfrm>
        </p:grpSpPr>
        <p:sp>
          <p:nvSpPr>
            <p:cNvPr id="17772" name="Arc 172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3" name="Oval 173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4" name="Oval 174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75" name="Oval 175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776" name="Group 176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796" name="Oval 177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97" name="Oval 178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777" name="Group 179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794" name="Oval 180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95" name="Oval 181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778" name="Group 182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791" name="AutoShape 183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92" name="AutoShape 184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93" name="AutoShape 185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" name="Group 186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788" name="AutoShape 187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89" name="AutoShape 188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90" name="AutoShape 189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80" name="Oval 190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1" name="AutoShape 191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782" name="Group 192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786" name="AutoShape 193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87" name="Oval 194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83" name="Arc 195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4" name="Oval 196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85" name="Oval 197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198"/>
          <p:cNvGrpSpPr>
            <a:grpSpLocks/>
          </p:cNvGrpSpPr>
          <p:nvPr/>
        </p:nvGrpSpPr>
        <p:grpSpPr bwMode="auto">
          <a:xfrm rot="18882046" flipH="1">
            <a:off x="5982494" y="3745707"/>
            <a:ext cx="647700" cy="588962"/>
            <a:chOff x="3312" y="865"/>
            <a:chExt cx="3888" cy="3023"/>
          </a:xfrm>
        </p:grpSpPr>
        <p:sp>
          <p:nvSpPr>
            <p:cNvPr id="17746" name="Arc 199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7" name="Oval 200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8" name="Oval 201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49" name="Oval 202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750" name="Group 203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770" name="Oval 204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71" name="Oval 205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751" name="Group 206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768" name="Oval 207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69" name="Oval 208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209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765" name="AutoShape 210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66" name="AutoShape 211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67" name="AutoShape 212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753" name="Group 213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762" name="AutoShape 214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63" name="AutoShape 215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64" name="AutoShape 216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54" name="Oval 217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5" name="AutoShape 218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756" name="Group 219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760" name="AutoShape 220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61" name="Oval 221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57" name="Arc 222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8" name="Oval 223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59" name="Oval 224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225"/>
          <p:cNvGrpSpPr>
            <a:grpSpLocks/>
          </p:cNvGrpSpPr>
          <p:nvPr/>
        </p:nvGrpSpPr>
        <p:grpSpPr bwMode="auto">
          <a:xfrm rot="18882046" flipH="1">
            <a:off x="4974432" y="4537868"/>
            <a:ext cx="647700" cy="588963"/>
            <a:chOff x="3312" y="865"/>
            <a:chExt cx="3888" cy="3023"/>
          </a:xfrm>
        </p:grpSpPr>
        <p:sp>
          <p:nvSpPr>
            <p:cNvPr id="17720" name="Arc 226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1" name="Oval 227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2" name="Oval 228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3" name="Oval 229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724" name="Group 230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744" name="Oval 231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45" name="Oval 232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233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742" name="Oval 234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43" name="Oval 235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726" name="Group 236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739" name="AutoShape 237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40" name="AutoShape 238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41" name="AutoShape 239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727" name="Group 240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736" name="AutoShape 241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37" name="AutoShape 242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38" name="AutoShape 243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28" name="Oval 244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29" name="AutoShape 245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730" name="Group 246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734" name="AutoShape 247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35" name="Oval 248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31" name="Arc 249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2" name="Oval 250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33" name="Oval 251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Group 254"/>
          <p:cNvGrpSpPr>
            <a:grpSpLocks/>
          </p:cNvGrpSpPr>
          <p:nvPr/>
        </p:nvGrpSpPr>
        <p:grpSpPr bwMode="auto">
          <a:xfrm rot="18307560" flipH="1">
            <a:off x="1384301" y="4254500"/>
            <a:ext cx="647700" cy="587375"/>
            <a:chOff x="3312" y="865"/>
            <a:chExt cx="3888" cy="3023"/>
          </a:xfrm>
        </p:grpSpPr>
        <p:sp>
          <p:nvSpPr>
            <p:cNvPr id="17694" name="Arc 255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5" name="Oval 256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6" name="Oval 257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97" name="Oval 258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6" name="Group 259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718" name="Oval 260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19" name="Oval 261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699" name="Group 262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716" name="Oval 263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17" name="Oval 264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700" name="Group 265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713" name="AutoShape 266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14" name="AutoShape 267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15" name="AutoShape 268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701" name="Group 269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710" name="AutoShape 270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11" name="AutoShape 271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12" name="AutoShape 272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02" name="Oval 273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3" name="AutoShape 274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704" name="Group 275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708" name="AutoShape 276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709" name="Oval 277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705" name="Arc 278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6" name="Oval 279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07" name="Oval 280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698" name="Group 281"/>
          <p:cNvGrpSpPr>
            <a:grpSpLocks/>
          </p:cNvGrpSpPr>
          <p:nvPr/>
        </p:nvGrpSpPr>
        <p:grpSpPr bwMode="auto">
          <a:xfrm rot="18307560" flipH="1">
            <a:off x="2197894" y="3240882"/>
            <a:ext cx="647700" cy="588962"/>
            <a:chOff x="3312" y="865"/>
            <a:chExt cx="3888" cy="3023"/>
          </a:xfrm>
        </p:grpSpPr>
        <p:sp>
          <p:nvSpPr>
            <p:cNvPr id="17668" name="Arc 282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69" name="Oval 283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0" name="Oval 284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1" name="Oval 285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72" name="Group 286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692" name="Oval 287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93" name="Oval 288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673" name="Group 289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690" name="Oval 290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91" name="Oval 291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674" name="Group 292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687" name="AutoShape 293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88" name="AutoShape 294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89" name="AutoShape 295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675" name="Group 296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684" name="AutoShape 297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85" name="AutoShape 298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86" name="AutoShape 299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76" name="Oval 300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77" name="AutoShape 301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78" name="Group 302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682" name="AutoShape 303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83" name="Oval 304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79" name="Arc 305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0" name="Oval 306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81" name="Oval 307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725" name="Group 308"/>
          <p:cNvGrpSpPr>
            <a:grpSpLocks/>
          </p:cNvGrpSpPr>
          <p:nvPr/>
        </p:nvGrpSpPr>
        <p:grpSpPr bwMode="auto">
          <a:xfrm rot="18307560" flipH="1">
            <a:off x="1824832" y="3771106"/>
            <a:ext cx="647700" cy="588963"/>
            <a:chOff x="3312" y="865"/>
            <a:chExt cx="3888" cy="3023"/>
          </a:xfrm>
        </p:grpSpPr>
        <p:sp>
          <p:nvSpPr>
            <p:cNvPr id="17642" name="Arc 309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3" name="Oval 310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4" name="Oval 311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45" name="Oval 312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46" name="Group 313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666" name="Oval 314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67" name="Oval 315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647" name="Group 316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664" name="Oval 317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65" name="Oval 318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648" name="Group 319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661" name="AutoShape 320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62" name="AutoShape 321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63" name="AutoShape 322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649" name="Group 323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658" name="AutoShape 324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59" name="AutoShape 325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60" name="AutoShape 326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50" name="Oval 327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1" name="AutoShape 328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52" name="Group 329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656" name="AutoShape 330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57" name="Oval 331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53" name="Arc 332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4" name="Oval 333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55" name="Oval 334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752" name="Group 335"/>
          <p:cNvGrpSpPr>
            <a:grpSpLocks/>
          </p:cNvGrpSpPr>
          <p:nvPr/>
        </p:nvGrpSpPr>
        <p:grpSpPr bwMode="auto">
          <a:xfrm rot="18270597" flipH="1">
            <a:off x="1013619" y="4753769"/>
            <a:ext cx="647700" cy="588962"/>
            <a:chOff x="3312" y="865"/>
            <a:chExt cx="3888" cy="3023"/>
          </a:xfrm>
        </p:grpSpPr>
        <p:sp>
          <p:nvSpPr>
            <p:cNvPr id="17616" name="Arc 336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7" name="Oval 337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8" name="Oval 338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19" name="Oval 339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20" name="Group 340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640" name="Oval 341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41" name="Oval 342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621" name="Group 343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638" name="Oval 344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39" name="Oval 345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622" name="Group 346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635" name="AutoShape 347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36" name="AutoShape 348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37" name="AutoShape 349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623" name="Group 350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632" name="AutoShape 351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33" name="AutoShape 352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34" name="AutoShape 353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24" name="Oval 354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5" name="AutoShape 355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26" name="Group 356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630" name="AutoShape 357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31" name="Oval 358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27" name="Arc 359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8" name="Oval 360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29" name="Oval 361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779" name="Group 363"/>
          <p:cNvGrpSpPr>
            <a:grpSpLocks/>
          </p:cNvGrpSpPr>
          <p:nvPr/>
        </p:nvGrpSpPr>
        <p:grpSpPr bwMode="auto">
          <a:xfrm rot="3292440">
            <a:off x="3803651" y="4191000"/>
            <a:ext cx="647700" cy="587375"/>
            <a:chOff x="3312" y="865"/>
            <a:chExt cx="3888" cy="3023"/>
          </a:xfrm>
        </p:grpSpPr>
        <p:sp>
          <p:nvSpPr>
            <p:cNvPr id="17590" name="Arc 364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1" name="Oval 365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2" name="Oval 366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3" name="Oval 367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94" name="Group 368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614" name="Oval 369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15" name="Oval 370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95" name="Group 371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612" name="Oval 372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13" name="Oval 373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96" name="Group 374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609" name="AutoShape 375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10" name="AutoShape 376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11" name="AutoShape 377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97" name="Group 378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606" name="AutoShape 379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07" name="AutoShape 380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08" name="AutoShape 381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98" name="Oval 382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99" name="AutoShape 383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600" name="Group 384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604" name="AutoShape 385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605" name="Oval 386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601" name="Arc 387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2" name="Oval 388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03" name="Oval 389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808" name="Group 390"/>
          <p:cNvGrpSpPr>
            <a:grpSpLocks/>
          </p:cNvGrpSpPr>
          <p:nvPr/>
        </p:nvGrpSpPr>
        <p:grpSpPr bwMode="auto">
          <a:xfrm rot="3292440">
            <a:off x="2986882" y="3178968"/>
            <a:ext cx="647700" cy="588963"/>
            <a:chOff x="3312" y="865"/>
            <a:chExt cx="3888" cy="3023"/>
          </a:xfrm>
        </p:grpSpPr>
        <p:sp>
          <p:nvSpPr>
            <p:cNvPr id="17564" name="Arc 391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5" name="Oval 392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6" name="Oval 393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67" name="Oval 394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68" name="Group 395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588" name="Oval 396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89" name="Oval 397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69" name="Group 398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586" name="Oval 399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87" name="Oval 400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70" name="Group 401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583" name="AutoShape 402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84" name="AutoShape 403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85" name="AutoShape 404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71" name="Group 405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580" name="AutoShape 406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81" name="AutoShape 407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82" name="AutoShape 408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72" name="Oval 409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3" name="AutoShape 410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74" name="Group 411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578" name="AutoShape 412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79" name="Oval 413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75" name="Arc 414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6" name="Oval 415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7" name="Oval 416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868" name="Group 417"/>
          <p:cNvGrpSpPr>
            <a:grpSpLocks/>
          </p:cNvGrpSpPr>
          <p:nvPr/>
        </p:nvGrpSpPr>
        <p:grpSpPr bwMode="auto">
          <a:xfrm rot="3292440">
            <a:off x="3359944" y="3707607"/>
            <a:ext cx="647700" cy="588962"/>
            <a:chOff x="3312" y="865"/>
            <a:chExt cx="3888" cy="3023"/>
          </a:xfrm>
        </p:grpSpPr>
        <p:sp>
          <p:nvSpPr>
            <p:cNvPr id="17538" name="Arc 418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39" name="Oval 419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0" name="Oval 420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1" name="Oval 421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42" name="Group 422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562" name="Oval 423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3" name="Oval 424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43" name="Group 425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560" name="Oval 426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1" name="Oval 427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44" name="Group 428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557" name="AutoShape 429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8" name="AutoShape 430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9" name="AutoShape 431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45" name="Group 432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554" name="AutoShape 433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5" name="AutoShape 434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6" name="AutoShape 435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46" name="Oval 436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47" name="AutoShape 437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48" name="Group 438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552" name="AutoShape 439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53" name="Oval 440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49" name="Arc 441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0" name="Oval 442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51" name="Oval 443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874" name="Group 444"/>
          <p:cNvGrpSpPr>
            <a:grpSpLocks/>
          </p:cNvGrpSpPr>
          <p:nvPr/>
        </p:nvGrpSpPr>
        <p:grpSpPr bwMode="auto">
          <a:xfrm rot="3292440">
            <a:off x="4242594" y="4672807"/>
            <a:ext cx="647700" cy="588962"/>
            <a:chOff x="3312" y="865"/>
            <a:chExt cx="3888" cy="3023"/>
          </a:xfrm>
        </p:grpSpPr>
        <p:sp>
          <p:nvSpPr>
            <p:cNvPr id="17512" name="Arc 445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3" name="Oval 446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4" name="Oval 447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5" name="Oval 448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16" name="Group 449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536" name="Oval 450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37" name="Oval 451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17" name="Group 452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534" name="Oval 453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r>
                  <a:rPr lang="ru-RU" sz="1800" i="1"/>
                  <a:t> </a:t>
                </a:r>
              </a:p>
            </p:txBody>
          </p:sp>
          <p:sp>
            <p:nvSpPr>
              <p:cNvPr id="17535" name="Oval 454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18" name="Group 455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531" name="AutoShape 456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32" name="AutoShape 457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33" name="AutoShape 458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19" name="Group 459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528" name="AutoShape 460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9" name="AutoShape 461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30" name="AutoShape 462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20" name="Oval 463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1" name="AutoShape 464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22" name="Group 465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526" name="AutoShape 466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27" name="Oval 467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23" name="Arc 468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4" name="Oval 469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25" name="Oval 470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880" name="Group 472"/>
          <p:cNvGrpSpPr>
            <a:grpSpLocks/>
          </p:cNvGrpSpPr>
          <p:nvPr/>
        </p:nvGrpSpPr>
        <p:grpSpPr bwMode="auto">
          <a:xfrm rot="11801" flipH="1">
            <a:off x="2627313" y="2779713"/>
            <a:ext cx="647700" cy="588962"/>
            <a:chOff x="3312" y="865"/>
            <a:chExt cx="3888" cy="3023"/>
          </a:xfrm>
        </p:grpSpPr>
        <p:sp>
          <p:nvSpPr>
            <p:cNvPr id="17486" name="Arc 473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7" name="Oval 474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8" name="Oval 475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9" name="Oval 476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90" name="Group 477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510" name="Oval 478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1" name="Oval 479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91" name="Group 480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508" name="Oval 481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9" name="Oval 482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92" name="Group 483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505" name="AutoShape 484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6" name="AutoShape 485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7" name="AutoShape 486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93" name="Group 487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502" name="AutoShape 488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3" name="AutoShape 489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4" name="AutoShape 490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94" name="Oval 491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5" name="AutoShape 492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96" name="Group 493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500" name="AutoShape 494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01" name="Oval 495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97" name="Arc 496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8" name="Oval 497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9" name="Oval 498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886" name="Group 499"/>
          <p:cNvGrpSpPr>
            <a:grpSpLocks/>
          </p:cNvGrpSpPr>
          <p:nvPr/>
        </p:nvGrpSpPr>
        <p:grpSpPr bwMode="auto">
          <a:xfrm rot="21344011" flipH="1">
            <a:off x="4572000" y="4941888"/>
            <a:ext cx="647700" cy="588962"/>
            <a:chOff x="3312" y="865"/>
            <a:chExt cx="3888" cy="3023"/>
          </a:xfrm>
        </p:grpSpPr>
        <p:sp>
          <p:nvSpPr>
            <p:cNvPr id="17460" name="Arc 500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1" name="Oval 501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2" name="Oval 502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3" name="Oval 503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64" name="Group 504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484" name="Oval 505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5" name="Oval 506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65" name="Group 507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482" name="Oval 508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3" name="Oval 509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66" name="Group 510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479" name="AutoShape 511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0" name="AutoShape 512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81" name="AutoShape 513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67" name="Group 514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476" name="AutoShape 515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7" name="AutoShape 516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8" name="AutoShape 517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68" name="Oval 518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69" name="AutoShape 519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70" name="Group 520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474" name="AutoShape 521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solidFill>
                <a:srgbClr val="FF00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75" name="Oval 522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71" name="Arc 523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2" name="Oval 524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73" name="Oval 525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748" name="Group 526"/>
          <p:cNvGrpSpPr>
            <a:grpSpLocks/>
          </p:cNvGrpSpPr>
          <p:nvPr/>
        </p:nvGrpSpPr>
        <p:grpSpPr bwMode="auto">
          <a:xfrm rot="18917292" flipH="1">
            <a:off x="6948488" y="2924175"/>
            <a:ext cx="647700" cy="588963"/>
            <a:chOff x="3312" y="865"/>
            <a:chExt cx="3888" cy="3023"/>
          </a:xfrm>
        </p:grpSpPr>
        <p:sp>
          <p:nvSpPr>
            <p:cNvPr id="17434" name="Arc 527"/>
            <p:cNvSpPr>
              <a:spLocks/>
            </p:cNvSpPr>
            <p:nvPr/>
          </p:nvSpPr>
          <p:spPr bwMode="auto">
            <a:xfrm rot="575588" flipH="1">
              <a:off x="345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Oval 528"/>
            <p:cNvSpPr>
              <a:spLocks noChangeArrowheads="1"/>
            </p:cNvSpPr>
            <p:nvPr/>
          </p:nvSpPr>
          <p:spPr bwMode="auto">
            <a:xfrm>
              <a:off x="403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Oval 529"/>
            <p:cNvSpPr>
              <a:spLocks noChangeArrowheads="1"/>
            </p:cNvSpPr>
            <p:nvPr/>
          </p:nvSpPr>
          <p:spPr bwMode="auto">
            <a:xfrm>
              <a:off x="5472" y="3600"/>
              <a:ext cx="864" cy="288"/>
            </a:xfrm>
            <a:prstGeom prst="ellipse">
              <a:avLst/>
            </a:prstGeom>
            <a:gradFill rotWithShape="0">
              <a:gsLst>
                <a:gs pos="0">
                  <a:srgbClr val="00FF00"/>
                </a:gs>
                <a:gs pos="100000">
                  <a:srgbClr val="008000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Oval 530"/>
            <p:cNvSpPr>
              <a:spLocks noChangeArrowheads="1"/>
            </p:cNvSpPr>
            <p:nvPr/>
          </p:nvSpPr>
          <p:spPr bwMode="auto">
            <a:xfrm>
              <a:off x="3888" y="1584"/>
              <a:ext cx="2592" cy="2160"/>
            </a:xfrm>
            <a:prstGeom prst="ellipse">
              <a:avLst/>
            </a:prstGeom>
            <a:gradFill rotWithShape="0">
              <a:gsLst>
                <a:gs pos="0">
                  <a:srgbClr val="808080"/>
                </a:gs>
                <a:gs pos="100000">
                  <a:srgbClr val="333333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38" name="Group 531"/>
            <p:cNvGrpSpPr>
              <a:grpSpLocks/>
            </p:cNvGrpSpPr>
            <p:nvPr/>
          </p:nvGrpSpPr>
          <p:grpSpPr bwMode="auto">
            <a:xfrm>
              <a:off x="5328" y="2016"/>
              <a:ext cx="432" cy="720"/>
              <a:chOff x="8496" y="2016"/>
              <a:chExt cx="432" cy="720"/>
            </a:xfrm>
          </p:grpSpPr>
          <p:sp>
            <p:nvSpPr>
              <p:cNvPr id="17458" name="Oval 532"/>
              <p:cNvSpPr>
                <a:spLocks noChangeArrowheads="1"/>
              </p:cNvSpPr>
              <p:nvPr/>
            </p:nvSpPr>
            <p:spPr bwMode="auto">
              <a:xfrm>
                <a:off x="8496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9" name="Oval 533"/>
              <p:cNvSpPr>
                <a:spLocks noChangeArrowheads="1"/>
              </p:cNvSpPr>
              <p:nvPr/>
            </p:nvSpPr>
            <p:spPr bwMode="auto">
              <a:xfrm>
                <a:off x="8640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39" name="Group 534"/>
            <p:cNvGrpSpPr>
              <a:grpSpLocks/>
            </p:cNvGrpSpPr>
            <p:nvPr/>
          </p:nvGrpSpPr>
          <p:grpSpPr bwMode="auto">
            <a:xfrm>
              <a:off x="4608" y="2016"/>
              <a:ext cx="432" cy="720"/>
              <a:chOff x="7632" y="2016"/>
              <a:chExt cx="432" cy="720"/>
            </a:xfrm>
          </p:grpSpPr>
          <p:sp>
            <p:nvSpPr>
              <p:cNvPr id="17456" name="Oval 535"/>
              <p:cNvSpPr>
                <a:spLocks noChangeArrowheads="1"/>
              </p:cNvSpPr>
              <p:nvPr/>
            </p:nvSpPr>
            <p:spPr bwMode="auto">
              <a:xfrm>
                <a:off x="7632" y="2016"/>
                <a:ext cx="432" cy="72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7" name="Oval 536"/>
              <p:cNvSpPr>
                <a:spLocks noChangeArrowheads="1"/>
              </p:cNvSpPr>
              <p:nvPr/>
            </p:nvSpPr>
            <p:spPr bwMode="auto">
              <a:xfrm>
                <a:off x="7776" y="2160"/>
                <a:ext cx="288" cy="576"/>
              </a:xfrm>
              <a:prstGeom prst="ellipse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40" name="Group 537"/>
            <p:cNvGrpSpPr>
              <a:grpSpLocks/>
            </p:cNvGrpSpPr>
            <p:nvPr/>
          </p:nvGrpSpPr>
          <p:grpSpPr bwMode="auto">
            <a:xfrm>
              <a:off x="5616" y="1728"/>
              <a:ext cx="288" cy="432"/>
              <a:chOff x="5616" y="1728"/>
              <a:chExt cx="288" cy="432"/>
            </a:xfrm>
          </p:grpSpPr>
          <p:sp>
            <p:nvSpPr>
              <p:cNvPr id="17453" name="AutoShape 538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4" name="AutoShape 539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5" name="AutoShape 540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441" name="Group 541"/>
            <p:cNvGrpSpPr>
              <a:grpSpLocks/>
            </p:cNvGrpSpPr>
            <p:nvPr/>
          </p:nvGrpSpPr>
          <p:grpSpPr bwMode="auto">
            <a:xfrm flipH="1">
              <a:off x="4464" y="1728"/>
              <a:ext cx="288" cy="432"/>
              <a:chOff x="5616" y="1728"/>
              <a:chExt cx="288" cy="432"/>
            </a:xfrm>
          </p:grpSpPr>
          <p:sp>
            <p:nvSpPr>
              <p:cNvPr id="17450" name="AutoShape 542"/>
              <p:cNvSpPr>
                <a:spLocks noChangeArrowheads="1"/>
              </p:cNvSpPr>
              <p:nvPr/>
            </p:nvSpPr>
            <p:spPr bwMode="auto">
              <a:xfrm rot="-9124961">
                <a:off x="5760" y="1872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1" name="AutoShape 543"/>
              <p:cNvSpPr>
                <a:spLocks noChangeArrowheads="1"/>
              </p:cNvSpPr>
              <p:nvPr/>
            </p:nvSpPr>
            <p:spPr bwMode="auto">
              <a:xfrm rot="1264794" flipH="1">
                <a:off x="5688" y="1800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52" name="AutoShape 544"/>
              <p:cNvSpPr>
                <a:spLocks noChangeArrowheads="1"/>
              </p:cNvSpPr>
              <p:nvPr/>
            </p:nvSpPr>
            <p:spPr bwMode="auto">
              <a:xfrm flipH="1">
                <a:off x="5616" y="1728"/>
                <a:ext cx="144" cy="288"/>
              </a:xfrm>
              <a:prstGeom prst="moon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42" name="Oval 545"/>
            <p:cNvSpPr>
              <a:spLocks noChangeArrowheads="1"/>
            </p:cNvSpPr>
            <p:nvPr/>
          </p:nvSpPr>
          <p:spPr bwMode="auto">
            <a:xfrm>
              <a:off x="4896" y="2736"/>
              <a:ext cx="576" cy="28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3" name="AutoShape 546"/>
            <p:cNvSpPr>
              <a:spLocks noChangeArrowheads="1"/>
            </p:cNvSpPr>
            <p:nvPr/>
          </p:nvSpPr>
          <p:spPr bwMode="auto">
            <a:xfrm rot="-5105956">
              <a:off x="4896" y="2736"/>
              <a:ext cx="576" cy="1152"/>
            </a:xfrm>
            <a:prstGeom prst="moon">
              <a:avLst>
                <a:gd name="adj" fmla="val 50000"/>
              </a:avLst>
            </a:prstGeom>
            <a:gradFill rotWithShape="0">
              <a:gsLst>
                <a:gs pos="0">
                  <a:srgbClr val="760000"/>
                </a:gs>
                <a:gs pos="50000">
                  <a:srgbClr val="FF0000"/>
                </a:gs>
                <a:gs pos="100000">
                  <a:srgbClr val="760000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44" name="Group 547"/>
            <p:cNvGrpSpPr>
              <a:grpSpLocks/>
            </p:cNvGrpSpPr>
            <p:nvPr/>
          </p:nvGrpSpPr>
          <p:grpSpPr bwMode="auto">
            <a:xfrm rot="-660446">
              <a:off x="4594" y="865"/>
              <a:ext cx="1296" cy="1008"/>
              <a:chOff x="7704" y="2664"/>
              <a:chExt cx="1008" cy="1152"/>
            </a:xfrm>
          </p:grpSpPr>
          <p:sp>
            <p:nvSpPr>
              <p:cNvPr id="17448" name="AutoShape 548"/>
              <p:cNvSpPr>
                <a:spLocks noChangeArrowheads="1"/>
              </p:cNvSpPr>
              <p:nvPr/>
            </p:nvSpPr>
            <p:spPr bwMode="auto">
              <a:xfrm rot="-5495468">
                <a:off x="7632" y="2736"/>
                <a:ext cx="1152" cy="1008"/>
              </a:xfrm>
              <a:prstGeom prst="flowChartCollate">
                <a:avLst/>
              </a:prstGeom>
              <a:gradFill rotWithShape="0">
                <a:gsLst>
                  <a:gs pos="0">
                    <a:srgbClr val="00FF00"/>
                  </a:gs>
                  <a:gs pos="50000">
                    <a:srgbClr val="007600"/>
                  </a:gs>
                  <a:gs pos="100000">
                    <a:srgbClr val="00FF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49" name="Oval 549"/>
              <p:cNvSpPr>
                <a:spLocks noChangeArrowheads="1"/>
              </p:cNvSpPr>
              <p:nvPr/>
            </p:nvSpPr>
            <p:spPr bwMode="auto">
              <a:xfrm rot="-5495468">
                <a:off x="7920" y="3024"/>
                <a:ext cx="576" cy="432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7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445" name="Arc 550"/>
            <p:cNvSpPr>
              <a:spLocks/>
            </p:cNvSpPr>
            <p:nvPr/>
          </p:nvSpPr>
          <p:spPr bwMode="auto">
            <a:xfrm>
              <a:off x="6336" y="2448"/>
              <a:ext cx="720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Oval 551"/>
            <p:cNvSpPr>
              <a:spLocks noChangeArrowheads="1"/>
            </p:cNvSpPr>
            <p:nvPr/>
          </p:nvSpPr>
          <p:spPr bwMode="auto">
            <a:xfrm>
              <a:off x="6912" y="3024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Oval 552"/>
            <p:cNvSpPr>
              <a:spLocks noChangeArrowheads="1"/>
            </p:cNvSpPr>
            <p:nvPr/>
          </p:nvSpPr>
          <p:spPr bwMode="auto">
            <a:xfrm>
              <a:off x="3312" y="3168"/>
              <a:ext cx="288" cy="288"/>
            </a:xfrm>
            <a:prstGeom prst="ellipse">
              <a:avLst/>
            </a:prstGeom>
            <a:solidFill>
              <a:srgbClr val="33333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753" name="Line 553"/>
          <p:cNvSpPr>
            <a:spLocks noChangeShapeType="1"/>
          </p:cNvSpPr>
          <p:nvPr/>
        </p:nvSpPr>
        <p:spPr bwMode="auto">
          <a:xfrm flipV="1">
            <a:off x="971550" y="2995613"/>
            <a:ext cx="2016125" cy="252095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54" name="Line 554"/>
          <p:cNvSpPr>
            <a:spLocks noChangeShapeType="1"/>
          </p:cNvSpPr>
          <p:nvPr/>
        </p:nvSpPr>
        <p:spPr bwMode="auto">
          <a:xfrm>
            <a:off x="2916238" y="2995613"/>
            <a:ext cx="1944687" cy="237648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756" name="Line 556"/>
          <p:cNvSpPr>
            <a:spLocks noChangeShapeType="1"/>
          </p:cNvSpPr>
          <p:nvPr/>
        </p:nvSpPr>
        <p:spPr bwMode="auto">
          <a:xfrm flipV="1">
            <a:off x="4859338" y="2708275"/>
            <a:ext cx="2952750" cy="266382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51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1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5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7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7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7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17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5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000"/>
                                        <p:tgtEl>
                                          <p:spTgt spid="17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7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17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000"/>
                                        <p:tgtEl>
                                          <p:spTgt spid="17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000"/>
                                        <p:tgtEl>
                                          <p:spTgt spid="17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5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5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8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5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8" grpId="0" animBg="1"/>
      <p:bldP spid="51248" grpId="1" animBg="1"/>
      <p:bldP spid="51250" grpId="0"/>
      <p:bldP spid="51250" grpId="1"/>
      <p:bldP spid="51255" grpId="0" animBg="1"/>
      <p:bldP spid="51256" grpId="0"/>
      <p:bldP spid="51753" grpId="0" animBg="1"/>
      <p:bldP spid="51754" grpId="0" animBg="1"/>
      <p:bldP spid="517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9"/>
          <p:cNvGrpSpPr>
            <a:grpSpLocks/>
          </p:cNvGrpSpPr>
          <p:nvPr/>
        </p:nvGrpSpPr>
        <p:grpSpPr bwMode="auto">
          <a:xfrm>
            <a:off x="6673850" y="2708275"/>
            <a:ext cx="2470150" cy="3598863"/>
            <a:chOff x="1551" y="391"/>
            <a:chExt cx="1954" cy="2721"/>
          </a:xfrm>
        </p:grpSpPr>
        <p:sp>
          <p:nvSpPr>
            <p:cNvPr id="18600" name="AutoShape 40"/>
            <p:cNvSpPr>
              <a:spLocks noChangeArrowheads="1"/>
            </p:cNvSpPr>
            <p:nvPr/>
          </p:nvSpPr>
          <p:spPr bwMode="auto">
            <a:xfrm rot="-5549247">
              <a:off x="2290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01" name="AutoShape 41"/>
            <p:cNvSpPr>
              <a:spLocks noChangeArrowheads="1"/>
            </p:cNvSpPr>
            <p:nvPr/>
          </p:nvSpPr>
          <p:spPr bwMode="auto">
            <a:xfrm rot="-4508006">
              <a:off x="2018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02" name="Oval 42"/>
            <p:cNvSpPr>
              <a:spLocks noChangeArrowheads="1"/>
            </p:cNvSpPr>
            <p:nvPr/>
          </p:nvSpPr>
          <p:spPr bwMode="auto">
            <a:xfrm>
              <a:off x="1972" y="2823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03" name="Oval 43"/>
            <p:cNvSpPr>
              <a:spLocks noChangeArrowheads="1"/>
            </p:cNvSpPr>
            <p:nvPr/>
          </p:nvSpPr>
          <p:spPr bwMode="auto">
            <a:xfrm>
              <a:off x="2653" y="2840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04" name="AutoShape 44"/>
            <p:cNvSpPr>
              <a:spLocks noChangeArrowheads="1"/>
            </p:cNvSpPr>
            <p:nvPr/>
          </p:nvSpPr>
          <p:spPr bwMode="auto">
            <a:xfrm>
              <a:off x="2743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05" name="AutoShape 45"/>
            <p:cNvSpPr>
              <a:spLocks noChangeArrowheads="1"/>
            </p:cNvSpPr>
            <p:nvPr/>
          </p:nvSpPr>
          <p:spPr bwMode="auto">
            <a:xfrm>
              <a:off x="2154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06" name="AutoShape 46"/>
            <p:cNvSpPr>
              <a:spLocks noChangeArrowheads="1"/>
            </p:cNvSpPr>
            <p:nvPr/>
          </p:nvSpPr>
          <p:spPr bwMode="auto">
            <a:xfrm rot="10153769">
              <a:off x="3169" y="1511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07" name="Oval 47"/>
            <p:cNvSpPr>
              <a:spLocks noChangeArrowheads="1"/>
            </p:cNvSpPr>
            <p:nvPr/>
          </p:nvSpPr>
          <p:spPr bwMode="auto">
            <a:xfrm rot="20387192" flipV="1">
              <a:off x="3061" y="225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08" name="AutoShape 48"/>
            <p:cNvSpPr>
              <a:spLocks noChangeArrowheads="1"/>
            </p:cNvSpPr>
            <p:nvPr/>
          </p:nvSpPr>
          <p:spPr bwMode="auto">
            <a:xfrm rot="7952674" flipV="1">
              <a:off x="3256" y="2147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09" name="Line 49"/>
            <p:cNvSpPr>
              <a:spLocks noChangeShapeType="1"/>
            </p:cNvSpPr>
            <p:nvPr/>
          </p:nvSpPr>
          <p:spPr bwMode="auto">
            <a:xfrm rot="798965" flipV="1">
              <a:off x="3178" y="2458"/>
              <a:ext cx="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0" name="Line 50"/>
            <p:cNvSpPr>
              <a:spLocks noChangeShapeType="1"/>
            </p:cNvSpPr>
            <p:nvPr/>
          </p:nvSpPr>
          <p:spPr bwMode="auto">
            <a:xfrm rot="798965" flipV="1">
              <a:off x="3107" y="2341"/>
              <a:ext cx="138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1" name="AutoShape 51"/>
            <p:cNvSpPr>
              <a:spLocks noChangeArrowheads="1"/>
            </p:cNvSpPr>
            <p:nvPr/>
          </p:nvSpPr>
          <p:spPr bwMode="auto">
            <a:xfrm rot="17818511" flipV="1">
              <a:off x="1872" y="1598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12" name="AutoShape 52"/>
            <p:cNvSpPr>
              <a:spLocks noChangeArrowheads="1"/>
            </p:cNvSpPr>
            <p:nvPr/>
          </p:nvSpPr>
          <p:spPr bwMode="auto">
            <a:xfrm rot="16146083" flipV="1">
              <a:off x="1574" y="1813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13" name="Line 53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4" name="Line 54"/>
            <p:cNvSpPr>
              <a:spLocks noChangeShapeType="1"/>
            </p:cNvSpPr>
            <p:nvPr/>
          </p:nvSpPr>
          <p:spPr bwMode="auto">
            <a:xfrm rot="18438398" flipV="1">
              <a:off x="1638" y="1713"/>
              <a:ext cx="13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5" name="Oval 55"/>
            <p:cNvSpPr>
              <a:spLocks noChangeArrowheads="1"/>
            </p:cNvSpPr>
            <p:nvPr/>
          </p:nvSpPr>
          <p:spPr bwMode="auto">
            <a:xfrm rot="18438398" flipV="1">
              <a:off x="1530" y="163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16" name="Line 56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7" name="Line 57"/>
            <p:cNvSpPr>
              <a:spLocks noChangeShapeType="1"/>
            </p:cNvSpPr>
            <p:nvPr/>
          </p:nvSpPr>
          <p:spPr bwMode="auto">
            <a:xfrm rot="18438398" flipV="1">
              <a:off x="1603" y="1687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18" name="Oval 58"/>
            <p:cNvSpPr>
              <a:spLocks noChangeArrowheads="1"/>
            </p:cNvSpPr>
            <p:nvPr/>
          </p:nvSpPr>
          <p:spPr bwMode="auto">
            <a:xfrm>
              <a:off x="1927" y="1071"/>
              <a:ext cx="1316" cy="13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619" name="Group 59"/>
            <p:cNvGrpSpPr>
              <a:grpSpLocks/>
            </p:cNvGrpSpPr>
            <p:nvPr/>
          </p:nvGrpSpPr>
          <p:grpSpPr bwMode="auto">
            <a:xfrm rot="-5400000">
              <a:off x="2244" y="1526"/>
              <a:ext cx="227" cy="227"/>
              <a:chOff x="2789" y="1570"/>
              <a:chExt cx="227" cy="227"/>
            </a:xfrm>
          </p:grpSpPr>
          <p:sp>
            <p:nvSpPr>
              <p:cNvPr id="18636" name="AutoShape 60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637" name="AutoShape 61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638" name="Oval 62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620" name="Group 63"/>
            <p:cNvGrpSpPr>
              <a:grpSpLocks/>
            </p:cNvGrpSpPr>
            <p:nvPr/>
          </p:nvGrpSpPr>
          <p:grpSpPr bwMode="auto">
            <a:xfrm rot="16200000" flipV="1">
              <a:off x="2653" y="1525"/>
              <a:ext cx="227" cy="227"/>
              <a:chOff x="2789" y="1933"/>
              <a:chExt cx="227" cy="227"/>
            </a:xfrm>
          </p:grpSpPr>
          <p:sp>
            <p:nvSpPr>
              <p:cNvPr id="18633" name="AutoShape 64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634" name="AutoShape 65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635" name="Oval 66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621" name="Oval 67"/>
            <p:cNvSpPr>
              <a:spLocks noChangeArrowheads="1"/>
            </p:cNvSpPr>
            <p:nvPr/>
          </p:nvSpPr>
          <p:spPr bwMode="auto">
            <a:xfrm>
              <a:off x="2426" y="1843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22" name="Arc 68"/>
            <p:cNvSpPr>
              <a:spLocks/>
            </p:cNvSpPr>
            <p:nvPr/>
          </p:nvSpPr>
          <p:spPr bwMode="auto">
            <a:xfrm rot="-5400000">
              <a:off x="2698" y="1298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23" name="Arc 69"/>
            <p:cNvSpPr>
              <a:spLocks/>
            </p:cNvSpPr>
            <p:nvPr/>
          </p:nvSpPr>
          <p:spPr bwMode="auto">
            <a:xfrm rot="16200000" flipV="1">
              <a:off x="2263" y="1325"/>
              <a:ext cx="235" cy="182"/>
            </a:xfrm>
            <a:custGeom>
              <a:avLst/>
              <a:gdLst>
                <a:gd name="T0" fmla="*/ 0 w 27841"/>
                <a:gd name="T1" fmla="*/ 0 h 21600"/>
                <a:gd name="T2" fmla="*/ 0 w 27841"/>
                <a:gd name="T3" fmla="*/ 0 h 21600"/>
                <a:gd name="T4" fmla="*/ 0 w 278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841"/>
                <a:gd name="T10" fmla="*/ 0 h 21600"/>
                <a:gd name="T11" fmla="*/ 27841 w 278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1" h="21600" fill="none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</a:path>
                <a:path w="27841" h="21600" stroke="0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  <a:lnTo>
                    <a:pt x="6241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24" name="AutoShape 70"/>
            <p:cNvSpPr>
              <a:spLocks noChangeArrowheads="1"/>
            </p:cNvSpPr>
            <p:nvPr/>
          </p:nvSpPr>
          <p:spPr bwMode="auto">
            <a:xfrm>
              <a:off x="2426" y="2070"/>
              <a:ext cx="318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6 w 21600"/>
                <a:gd name="T13" fmla="*/ 2303 h 21600"/>
                <a:gd name="T14" fmla="*/ 16574 w 21600"/>
                <a:gd name="T15" fmla="*/ 13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25" name="Arc 71"/>
            <p:cNvSpPr>
              <a:spLocks/>
            </p:cNvSpPr>
            <p:nvPr/>
          </p:nvSpPr>
          <p:spPr bwMode="auto">
            <a:xfrm rot="3054994" flipV="1">
              <a:off x="2358" y="1819"/>
              <a:ext cx="454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26" name="Arc 72"/>
            <p:cNvSpPr>
              <a:spLocks/>
            </p:cNvSpPr>
            <p:nvPr/>
          </p:nvSpPr>
          <p:spPr bwMode="auto">
            <a:xfrm flipV="1">
              <a:off x="2834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27" name="Arc 73"/>
            <p:cNvSpPr>
              <a:spLocks/>
            </p:cNvSpPr>
            <p:nvPr/>
          </p:nvSpPr>
          <p:spPr bwMode="auto">
            <a:xfrm rot="2446992" flipV="1">
              <a:off x="2879" y="1526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28" name="Arc 74"/>
            <p:cNvSpPr>
              <a:spLocks/>
            </p:cNvSpPr>
            <p:nvPr/>
          </p:nvSpPr>
          <p:spPr bwMode="auto">
            <a:xfrm rot="3542357" flipV="1">
              <a:off x="2063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629" name="Arc 75"/>
            <p:cNvSpPr>
              <a:spLocks/>
            </p:cNvSpPr>
            <p:nvPr/>
          </p:nvSpPr>
          <p:spPr bwMode="auto">
            <a:xfrm rot="2437630" flipV="1">
              <a:off x="2063" y="1479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630" name="Group 76"/>
            <p:cNvGrpSpPr>
              <a:grpSpLocks/>
            </p:cNvGrpSpPr>
            <p:nvPr/>
          </p:nvGrpSpPr>
          <p:grpSpPr bwMode="auto">
            <a:xfrm rot="1045230">
              <a:off x="2109" y="391"/>
              <a:ext cx="1225" cy="1043"/>
              <a:chOff x="431" y="2024"/>
              <a:chExt cx="1225" cy="1043"/>
            </a:xfrm>
          </p:grpSpPr>
          <p:sp>
            <p:nvSpPr>
              <p:cNvPr id="18631" name="Oval 77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632" name="AutoShape 78"/>
              <p:cNvSpPr>
                <a:spLocks noChangeArrowheads="1"/>
              </p:cNvSpPr>
              <p:nvPr/>
            </p:nvSpPr>
            <p:spPr bwMode="auto">
              <a:xfrm rot="10800000">
                <a:off x="612" y="2024"/>
                <a:ext cx="817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4 w 21600"/>
                  <a:gd name="T13" fmla="*/ 4493 h 21600"/>
                  <a:gd name="T14" fmla="*/ 17106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9898" name="AutoShape 202"/>
          <p:cNvSpPr>
            <a:spLocks noChangeArrowheads="1"/>
          </p:cNvSpPr>
          <p:nvPr/>
        </p:nvSpPr>
        <p:spPr bwMode="auto">
          <a:xfrm rot="1416861" flipH="1">
            <a:off x="5148263" y="2133600"/>
            <a:ext cx="2808287" cy="2446338"/>
          </a:xfrm>
          <a:prstGeom prst="wedgeEllipseCallout">
            <a:avLst>
              <a:gd name="adj1" fmla="val -74139"/>
              <a:gd name="adj2" fmla="val 41301"/>
            </a:avLst>
          </a:prstGeom>
          <a:gradFill rotWithShape="1">
            <a:gsLst>
              <a:gs pos="0">
                <a:srgbClr val="FFFFFF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i="1"/>
          </a:p>
        </p:txBody>
      </p:sp>
      <p:grpSp>
        <p:nvGrpSpPr>
          <p:cNvPr id="18436" name="Group 79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8597" name="Arc 80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98" name="AutoShape 81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99" name="AutoShape 82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9897" name="Text Box 201"/>
          <p:cNvSpPr txBox="1">
            <a:spLocks noChangeArrowheads="1"/>
          </p:cNvSpPr>
          <p:nvPr/>
        </p:nvSpPr>
        <p:spPr bwMode="auto">
          <a:xfrm>
            <a:off x="5508625" y="2565400"/>
            <a:ext cx="208756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3399"/>
                </a:solidFill>
              </a:rPr>
              <a:t>А вот это треугольник, с ним хлопот не оберется школьник!</a:t>
            </a:r>
          </a:p>
        </p:txBody>
      </p:sp>
      <p:sp>
        <p:nvSpPr>
          <p:cNvPr id="29985" name="Text Box 289"/>
          <p:cNvSpPr txBox="1">
            <a:spLocks noChangeArrowheads="1"/>
          </p:cNvSpPr>
          <p:nvPr/>
        </p:nvSpPr>
        <p:spPr bwMode="auto">
          <a:xfrm>
            <a:off x="1187450" y="0"/>
            <a:ext cx="7524750" cy="1108075"/>
          </a:xfrm>
          <a:prstGeom prst="rect">
            <a:avLst/>
          </a:prstGeom>
          <a:noFill/>
          <a:ln w="38100">
            <a:solidFill>
              <a:srgbClr val="FFCC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3333CC"/>
                </a:solidFill>
              </a:rPr>
              <a:t>Ты на меня, ты на него, на нас всех посмотри. У нас, у нас </a:t>
            </a:r>
            <a:r>
              <a:rPr lang="ru-RU" sz="1600" b="1">
                <a:solidFill>
                  <a:srgbClr val="FF0000"/>
                </a:solidFill>
              </a:rPr>
              <a:t>всего по три</a:t>
            </a:r>
            <a:r>
              <a:rPr lang="ru-RU" sz="1600" b="1">
                <a:solidFill>
                  <a:srgbClr val="3333CC"/>
                </a:solidFill>
              </a:rPr>
              <a:t>. Три стороны и три угла и столько же вершин. И трижды трудные дела мы трижды совершим. Все в нашем городе- друзья, дружнее не сыскать Мы </a:t>
            </a:r>
            <a:r>
              <a:rPr lang="ru-RU" sz="1600" b="1" u="sng">
                <a:solidFill>
                  <a:srgbClr val="FF0000"/>
                </a:solidFill>
              </a:rPr>
              <a:t>треугольников семья</a:t>
            </a:r>
            <a:r>
              <a:rPr lang="ru-RU" sz="1600" b="1">
                <a:solidFill>
                  <a:srgbClr val="3333CC"/>
                </a:solidFill>
              </a:rPr>
              <a:t>, Нас каждый должен знать!. </a:t>
            </a:r>
          </a:p>
        </p:txBody>
      </p:sp>
      <p:grpSp>
        <p:nvGrpSpPr>
          <p:cNvPr id="7" name="Group 290"/>
          <p:cNvGrpSpPr>
            <a:grpSpLocks/>
          </p:cNvGrpSpPr>
          <p:nvPr/>
        </p:nvGrpSpPr>
        <p:grpSpPr bwMode="auto">
          <a:xfrm>
            <a:off x="323850" y="1125538"/>
            <a:ext cx="2841625" cy="3240087"/>
            <a:chOff x="249" y="0"/>
            <a:chExt cx="1790" cy="2041"/>
          </a:xfrm>
        </p:grpSpPr>
        <p:grpSp>
          <p:nvGrpSpPr>
            <p:cNvPr id="18558" name="Group 291"/>
            <p:cNvGrpSpPr>
              <a:grpSpLocks/>
            </p:cNvGrpSpPr>
            <p:nvPr/>
          </p:nvGrpSpPr>
          <p:grpSpPr bwMode="auto">
            <a:xfrm rot="6332768" flipH="1">
              <a:off x="825" y="-168"/>
              <a:ext cx="669" cy="1005"/>
              <a:chOff x="2608" y="3294"/>
              <a:chExt cx="454" cy="590"/>
            </a:xfrm>
          </p:grpSpPr>
          <p:sp>
            <p:nvSpPr>
              <p:cNvPr id="18594" name="AutoShape 292"/>
              <p:cNvSpPr>
                <a:spLocks noChangeArrowheads="1"/>
              </p:cNvSpPr>
              <p:nvPr/>
            </p:nvSpPr>
            <p:spPr bwMode="auto">
              <a:xfrm>
                <a:off x="2608" y="3566"/>
                <a:ext cx="454" cy="31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95" name="AutoShape 293"/>
              <p:cNvSpPr>
                <a:spLocks noChangeArrowheads="1"/>
              </p:cNvSpPr>
              <p:nvPr/>
            </p:nvSpPr>
            <p:spPr bwMode="auto">
              <a:xfrm flipH="1" flipV="1">
                <a:off x="2608" y="3294"/>
                <a:ext cx="454" cy="318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96" name="Oval 294"/>
              <p:cNvSpPr>
                <a:spLocks noChangeArrowheads="1"/>
              </p:cNvSpPr>
              <p:nvPr/>
            </p:nvSpPr>
            <p:spPr bwMode="auto">
              <a:xfrm>
                <a:off x="2744" y="3475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559" name="Oval 295"/>
            <p:cNvSpPr>
              <a:spLocks noChangeArrowheads="1"/>
            </p:cNvSpPr>
            <p:nvPr/>
          </p:nvSpPr>
          <p:spPr bwMode="auto">
            <a:xfrm rot="2378355">
              <a:off x="567" y="663"/>
              <a:ext cx="134" cy="721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60" name="Oval 296"/>
            <p:cNvSpPr>
              <a:spLocks noChangeArrowheads="1"/>
            </p:cNvSpPr>
            <p:nvPr/>
          </p:nvSpPr>
          <p:spPr bwMode="auto">
            <a:xfrm rot="-6499132">
              <a:off x="1540" y="642"/>
              <a:ext cx="133" cy="720"/>
            </a:xfrm>
            <a:prstGeom prst="ellipse">
              <a:avLst/>
            </a:pr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61" name="AutoShape 297"/>
            <p:cNvSpPr>
              <a:spLocks noChangeArrowheads="1"/>
            </p:cNvSpPr>
            <p:nvPr/>
          </p:nvSpPr>
          <p:spPr bwMode="auto">
            <a:xfrm rot="-2234732">
              <a:off x="1202" y="1162"/>
              <a:ext cx="133" cy="864"/>
            </a:xfrm>
            <a:prstGeom prst="can">
              <a:avLst>
                <a:gd name="adj" fmla="val 162406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62" name="AutoShape 298"/>
            <p:cNvSpPr>
              <a:spLocks noChangeArrowheads="1"/>
            </p:cNvSpPr>
            <p:nvPr/>
          </p:nvSpPr>
          <p:spPr bwMode="auto">
            <a:xfrm>
              <a:off x="897" y="1192"/>
              <a:ext cx="143" cy="804"/>
            </a:xfrm>
            <a:prstGeom prst="can">
              <a:avLst>
                <a:gd name="adj" fmla="val 140559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63" name="AutoShape 299"/>
            <p:cNvSpPr>
              <a:spLocks noChangeArrowheads="1"/>
            </p:cNvSpPr>
            <p:nvPr/>
          </p:nvSpPr>
          <p:spPr bwMode="auto">
            <a:xfrm rot="10800000" flipH="1" flipV="1">
              <a:off x="793" y="0"/>
              <a:ext cx="908" cy="1389"/>
            </a:xfrm>
            <a:prstGeom prst="rtTriangle">
              <a:avLst/>
            </a:prstGeom>
            <a:solidFill>
              <a:srgbClr val="CCFFCC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r>
                <a:rPr lang="ru-RU" sz="1800" b="1"/>
                <a:t>      </a:t>
              </a:r>
            </a:p>
          </p:txBody>
        </p:sp>
        <p:grpSp>
          <p:nvGrpSpPr>
            <p:cNvPr id="18564" name="Group 300"/>
            <p:cNvGrpSpPr>
              <a:grpSpLocks/>
            </p:cNvGrpSpPr>
            <p:nvPr/>
          </p:nvGrpSpPr>
          <p:grpSpPr bwMode="auto">
            <a:xfrm>
              <a:off x="748" y="482"/>
              <a:ext cx="672" cy="848"/>
              <a:chOff x="1338" y="1071"/>
              <a:chExt cx="998" cy="1089"/>
            </a:xfrm>
          </p:grpSpPr>
          <p:grpSp>
            <p:nvGrpSpPr>
              <p:cNvPr id="18577" name="Group 301"/>
              <p:cNvGrpSpPr>
                <a:grpSpLocks/>
              </p:cNvGrpSpPr>
              <p:nvPr/>
            </p:nvGrpSpPr>
            <p:grpSpPr bwMode="auto">
              <a:xfrm rot="-5400000">
                <a:off x="1519" y="1344"/>
                <a:ext cx="227" cy="227"/>
                <a:chOff x="2789" y="1570"/>
                <a:chExt cx="227" cy="227"/>
              </a:xfrm>
            </p:grpSpPr>
            <p:sp>
              <p:nvSpPr>
                <p:cNvPr id="18591" name="AutoShape 302"/>
                <p:cNvSpPr>
                  <a:spLocks noChangeArrowheads="1"/>
                </p:cNvSpPr>
                <p:nvPr/>
              </p:nvSpPr>
              <p:spPr bwMode="auto">
                <a:xfrm>
                  <a:off x="2789" y="1570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92" name="AutoShape 303"/>
                <p:cNvSpPr>
                  <a:spLocks noChangeArrowheads="1"/>
                </p:cNvSpPr>
                <p:nvPr/>
              </p:nvSpPr>
              <p:spPr bwMode="auto">
                <a:xfrm>
                  <a:off x="2789" y="1661"/>
                  <a:ext cx="182" cy="136"/>
                </a:xfrm>
                <a:prstGeom prst="flowChartDelay">
                  <a:avLst/>
                </a:prstGeom>
                <a:solidFill>
                  <a:srgbClr val="0080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93" name="Oval 304"/>
                <p:cNvSpPr>
                  <a:spLocks noChangeArrowheads="1"/>
                </p:cNvSpPr>
                <p:nvPr/>
              </p:nvSpPr>
              <p:spPr bwMode="auto">
                <a:xfrm>
                  <a:off x="2789" y="1706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578" name="Group 305"/>
              <p:cNvGrpSpPr>
                <a:grpSpLocks/>
              </p:cNvGrpSpPr>
              <p:nvPr/>
            </p:nvGrpSpPr>
            <p:grpSpPr bwMode="auto">
              <a:xfrm rot="16200000" flipV="1">
                <a:off x="1927" y="1344"/>
                <a:ext cx="227" cy="227"/>
                <a:chOff x="2789" y="1933"/>
                <a:chExt cx="227" cy="227"/>
              </a:xfrm>
            </p:grpSpPr>
            <p:sp>
              <p:nvSpPr>
                <p:cNvPr id="18588" name="AutoShape 306"/>
                <p:cNvSpPr>
                  <a:spLocks noChangeArrowheads="1"/>
                </p:cNvSpPr>
                <p:nvPr/>
              </p:nvSpPr>
              <p:spPr bwMode="auto">
                <a:xfrm>
                  <a:off x="2789" y="1933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89" name="AutoShape 307"/>
                <p:cNvSpPr>
                  <a:spLocks noChangeArrowheads="1"/>
                </p:cNvSpPr>
                <p:nvPr/>
              </p:nvSpPr>
              <p:spPr bwMode="auto">
                <a:xfrm>
                  <a:off x="2789" y="2024"/>
                  <a:ext cx="182" cy="136"/>
                </a:xfrm>
                <a:prstGeom prst="flowChartDelay">
                  <a:avLst/>
                </a:prstGeom>
                <a:solidFill>
                  <a:srgbClr val="0080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90" name="Oval 308"/>
                <p:cNvSpPr>
                  <a:spLocks noChangeArrowheads="1"/>
                </p:cNvSpPr>
                <p:nvPr/>
              </p:nvSpPr>
              <p:spPr bwMode="auto">
                <a:xfrm>
                  <a:off x="2789" y="2069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8579" name="Oval 309"/>
              <p:cNvSpPr>
                <a:spLocks noChangeArrowheads="1"/>
              </p:cNvSpPr>
              <p:nvPr/>
            </p:nvSpPr>
            <p:spPr bwMode="auto">
              <a:xfrm>
                <a:off x="1701" y="1661"/>
                <a:ext cx="272" cy="13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80" name="Arc 310"/>
              <p:cNvSpPr>
                <a:spLocks/>
              </p:cNvSpPr>
              <p:nvPr/>
            </p:nvSpPr>
            <p:spPr bwMode="auto">
              <a:xfrm rot="-5400000">
                <a:off x="1927" y="107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81" name="Arc 311"/>
              <p:cNvSpPr>
                <a:spLocks/>
              </p:cNvSpPr>
              <p:nvPr/>
            </p:nvSpPr>
            <p:spPr bwMode="auto">
              <a:xfrm rot="16200000" flipV="1">
                <a:off x="1565" y="1117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82" name="AutoShape 312"/>
              <p:cNvSpPr>
                <a:spLocks noChangeArrowheads="1"/>
              </p:cNvSpPr>
              <p:nvPr/>
            </p:nvSpPr>
            <p:spPr bwMode="auto">
              <a:xfrm>
                <a:off x="1701" y="1888"/>
                <a:ext cx="318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6 w 21600"/>
                  <a:gd name="T13" fmla="*/ 2303 h 21600"/>
                  <a:gd name="T14" fmla="*/ 16574 w 21600"/>
                  <a:gd name="T15" fmla="*/ 13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83" name="Arc 313"/>
              <p:cNvSpPr>
                <a:spLocks/>
              </p:cNvSpPr>
              <p:nvPr/>
            </p:nvSpPr>
            <p:spPr bwMode="auto">
              <a:xfrm rot="3054994" flipV="1">
                <a:off x="1633" y="1638"/>
                <a:ext cx="454" cy="4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84" name="Arc 314"/>
              <p:cNvSpPr>
                <a:spLocks/>
              </p:cNvSpPr>
              <p:nvPr/>
            </p:nvSpPr>
            <p:spPr bwMode="auto">
              <a:xfrm flipV="1">
                <a:off x="2109" y="1253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85" name="Arc 315"/>
              <p:cNvSpPr>
                <a:spLocks/>
              </p:cNvSpPr>
              <p:nvPr/>
            </p:nvSpPr>
            <p:spPr bwMode="auto">
              <a:xfrm rot="2446992" flipV="1">
                <a:off x="2154" y="1344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86" name="Arc 316"/>
              <p:cNvSpPr>
                <a:spLocks/>
              </p:cNvSpPr>
              <p:nvPr/>
            </p:nvSpPr>
            <p:spPr bwMode="auto">
              <a:xfrm rot="3542357" flipV="1">
                <a:off x="1338" y="1253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87" name="Arc 317"/>
              <p:cNvSpPr>
                <a:spLocks/>
              </p:cNvSpPr>
              <p:nvPr/>
            </p:nvSpPr>
            <p:spPr bwMode="auto">
              <a:xfrm rot="2437630" flipV="1">
                <a:off x="1338" y="1298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565" name="Group 318"/>
            <p:cNvGrpSpPr>
              <a:grpSpLocks/>
            </p:cNvGrpSpPr>
            <p:nvPr/>
          </p:nvGrpSpPr>
          <p:grpSpPr bwMode="auto">
            <a:xfrm flipH="1">
              <a:off x="1202" y="1706"/>
              <a:ext cx="623" cy="269"/>
              <a:chOff x="2835" y="3203"/>
              <a:chExt cx="589" cy="273"/>
            </a:xfrm>
          </p:grpSpPr>
          <p:sp>
            <p:nvSpPr>
              <p:cNvPr id="18575" name="Oval 319"/>
              <p:cNvSpPr>
                <a:spLocks noChangeArrowheads="1"/>
              </p:cNvSpPr>
              <p:nvPr/>
            </p:nvSpPr>
            <p:spPr bwMode="auto">
              <a:xfrm>
                <a:off x="2835" y="3294"/>
                <a:ext cx="454" cy="182"/>
              </a:xfrm>
              <a:prstGeom prst="ellipse">
                <a:avLst/>
              </a:prstGeom>
              <a:solidFill>
                <a:srgbClr val="008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76" name="AutoShape 320"/>
              <p:cNvSpPr>
                <a:spLocks noChangeArrowheads="1"/>
              </p:cNvSpPr>
              <p:nvPr/>
            </p:nvSpPr>
            <p:spPr bwMode="auto">
              <a:xfrm>
                <a:off x="2971" y="3203"/>
                <a:ext cx="453" cy="182"/>
              </a:xfrm>
              <a:prstGeom prst="irregularSeal2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566" name="Group 321"/>
            <p:cNvGrpSpPr>
              <a:grpSpLocks/>
            </p:cNvGrpSpPr>
            <p:nvPr/>
          </p:nvGrpSpPr>
          <p:grpSpPr bwMode="auto">
            <a:xfrm flipH="1">
              <a:off x="560" y="1772"/>
              <a:ext cx="623" cy="269"/>
              <a:chOff x="2835" y="3203"/>
              <a:chExt cx="589" cy="273"/>
            </a:xfrm>
          </p:grpSpPr>
          <p:sp>
            <p:nvSpPr>
              <p:cNvPr id="18573" name="Oval 322"/>
              <p:cNvSpPr>
                <a:spLocks noChangeArrowheads="1"/>
              </p:cNvSpPr>
              <p:nvPr/>
            </p:nvSpPr>
            <p:spPr bwMode="auto">
              <a:xfrm>
                <a:off x="2835" y="3294"/>
                <a:ext cx="454" cy="182"/>
              </a:xfrm>
              <a:prstGeom prst="ellipse">
                <a:avLst/>
              </a:prstGeom>
              <a:solidFill>
                <a:srgbClr val="008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74" name="AutoShape 323"/>
              <p:cNvSpPr>
                <a:spLocks noChangeArrowheads="1"/>
              </p:cNvSpPr>
              <p:nvPr/>
            </p:nvSpPr>
            <p:spPr bwMode="auto">
              <a:xfrm>
                <a:off x="2971" y="3203"/>
                <a:ext cx="453" cy="182"/>
              </a:xfrm>
              <a:prstGeom prst="irregularSeal2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567" name="Oval 324"/>
            <p:cNvSpPr>
              <a:spLocks noChangeArrowheads="1"/>
            </p:cNvSpPr>
            <p:nvPr/>
          </p:nvSpPr>
          <p:spPr bwMode="auto">
            <a:xfrm>
              <a:off x="1655" y="799"/>
              <a:ext cx="384" cy="17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68" name="Oval 325"/>
            <p:cNvSpPr>
              <a:spLocks noChangeArrowheads="1"/>
            </p:cNvSpPr>
            <p:nvPr/>
          </p:nvSpPr>
          <p:spPr bwMode="auto">
            <a:xfrm>
              <a:off x="249" y="1162"/>
              <a:ext cx="384" cy="178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69" name="Line 326"/>
            <p:cNvSpPr>
              <a:spLocks noChangeShapeType="1"/>
            </p:cNvSpPr>
            <p:nvPr/>
          </p:nvSpPr>
          <p:spPr bwMode="auto">
            <a:xfrm flipV="1">
              <a:off x="249" y="1207"/>
              <a:ext cx="240" cy="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0" name="Line 327"/>
            <p:cNvSpPr>
              <a:spLocks noChangeShapeType="1"/>
            </p:cNvSpPr>
            <p:nvPr/>
          </p:nvSpPr>
          <p:spPr bwMode="auto">
            <a:xfrm flipV="1">
              <a:off x="295" y="1207"/>
              <a:ext cx="287" cy="8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1" name="Line 328"/>
            <p:cNvSpPr>
              <a:spLocks noChangeShapeType="1"/>
            </p:cNvSpPr>
            <p:nvPr/>
          </p:nvSpPr>
          <p:spPr bwMode="auto">
            <a:xfrm flipH="1">
              <a:off x="1701" y="845"/>
              <a:ext cx="240" cy="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72" name="Line 329"/>
            <p:cNvSpPr>
              <a:spLocks noChangeShapeType="1"/>
            </p:cNvSpPr>
            <p:nvPr/>
          </p:nvSpPr>
          <p:spPr bwMode="auto">
            <a:xfrm flipH="1">
              <a:off x="1791" y="935"/>
              <a:ext cx="19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404"/>
          <p:cNvGrpSpPr>
            <a:grpSpLocks/>
          </p:cNvGrpSpPr>
          <p:nvPr/>
        </p:nvGrpSpPr>
        <p:grpSpPr bwMode="auto">
          <a:xfrm>
            <a:off x="3348038" y="1268413"/>
            <a:ext cx="4170362" cy="3241675"/>
            <a:chOff x="138" y="210"/>
            <a:chExt cx="2627" cy="2042"/>
          </a:xfrm>
        </p:grpSpPr>
        <p:sp>
          <p:nvSpPr>
            <p:cNvPr id="18522" name="Oval 405"/>
            <p:cNvSpPr>
              <a:spLocks noChangeArrowheads="1"/>
            </p:cNvSpPr>
            <p:nvPr/>
          </p:nvSpPr>
          <p:spPr bwMode="auto">
            <a:xfrm rot="3948069">
              <a:off x="1903" y="606"/>
              <a:ext cx="164" cy="9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23" name="Oval 406"/>
            <p:cNvSpPr>
              <a:spLocks noChangeArrowheads="1"/>
            </p:cNvSpPr>
            <p:nvPr/>
          </p:nvSpPr>
          <p:spPr bwMode="auto">
            <a:xfrm rot="3948069">
              <a:off x="519" y="686"/>
              <a:ext cx="164" cy="92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24" name="AutoShape 407"/>
            <p:cNvSpPr>
              <a:spLocks noChangeArrowheads="1"/>
            </p:cNvSpPr>
            <p:nvPr/>
          </p:nvSpPr>
          <p:spPr bwMode="auto">
            <a:xfrm rot="1146279">
              <a:off x="1062" y="1435"/>
              <a:ext cx="138" cy="736"/>
            </a:xfrm>
            <a:prstGeom prst="can">
              <a:avLst>
                <a:gd name="adj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25" name="AutoShape 408"/>
            <p:cNvSpPr>
              <a:spLocks noChangeArrowheads="1"/>
            </p:cNvSpPr>
            <p:nvPr/>
          </p:nvSpPr>
          <p:spPr bwMode="auto">
            <a:xfrm>
              <a:off x="1339" y="1476"/>
              <a:ext cx="138" cy="735"/>
            </a:xfrm>
            <a:prstGeom prst="can">
              <a:avLst>
                <a:gd name="adj" fmla="val 1331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26" name="AutoShape 409"/>
            <p:cNvSpPr>
              <a:spLocks noChangeArrowheads="1"/>
            </p:cNvSpPr>
            <p:nvPr/>
          </p:nvSpPr>
          <p:spPr bwMode="auto">
            <a:xfrm>
              <a:off x="369" y="210"/>
              <a:ext cx="1755" cy="1470"/>
            </a:xfrm>
            <a:prstGeom prst="triangle">
              <a:avLst>
                <a:gd name="adj" fmla="val 50000"/>
              </a:avLst>
            </a:prstGeom>
            <a:solidFill>
              <a:srgbClr val="66CCFF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 b="1"/>
            </a:p>
          </p:txBody>
        </p:sp>
        <p:grpSp>
          <p:nvGrpSpPr>
            <p:cNvPr id="18527" name="Group 410"/>
            <p:cNvGrpSpPr>
              <a:grpSpLocks/>
            </p:cNvGrpSpPr>
            <p:nvPr/>
          </p:nvGrpSpPr>
          <p:grpSpPr bwMode="auto">
            <a:xfrm>
              <a:off x="884" y="754"/>
              <a:ext cx="693" cy="776"/>
              <a:chOff x="3061" y="1661"/>
              <a:chExt cx="998" cy="1089"/>
            </a:xfrm>
          </p:grpSpPr>
          <p:grpSp>
            <p:nvGrpSpPr>
              <p:cNvPr id="18541" name="Group 411"/>
              <p:cNvGrpSpPr>
                <a:grpSpLocks/>
              </p:cNvGrpSpPr>
              <p:nvPr/>
            </p:nvGrpSpPr>
            <p:grpSpPr bwMode="auto">
              <a:xfrm rot="-5400000">
                <a:off x="3242" y="1934"/>
                <a:ext cx="227" cy="227"/>
                <a:chOff x="2789" y="1570"/>
                <a:chExt cx="227" cy="227"/>
              </a:xfrm>
            </p:grpSpPr>
            <p:sp>
              <p:nvSpPr>
                <p:cNvPr id="18555" name="AutoShape 412"/>
                <p:cNvSpPr>
                  <a:spLocks noChangeArrowheads="1"/>
                </p:cNvSpPr>
                <p:nvPr/>
              </p:nvSpPr>
              <p:spPr bwMode="auto">
                <a:xfrm>
                  <a:off x="2789" y="1570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38100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56" name="AutoShape 413"/>
                <p:cNvSpPr>
                  <a:spLocks noChangeArrowheads="1"/>
                </p:cNvSpPr>
                <p:nvPr/>
              </p:nvSpPr>
              <p:spPr bwMode="auto">
                <a:xfrm>
                  <a:off x="2789" y="1661"/>
                  <a:ext cx="182" cy="136"/>
                </a:xfrm>
                <a:prstGeom prst="flowChartDelay">
                  <a:avLst/>
                </a:prstGeom>
                <a:solidFill>
                  <a:schemeClr val="accent1"/>
                </a:solidFill>
                <a:ln w="38100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57" name="Oval 414"/>
                <p:cNvSpPr>
                  <a:spLocks noChangeArrowheads="1"/>
                </p:cNvSpPr>
                <p:nvPr/>
              </p:nvSpPr>
              <p:spPr bwMode="auto">
                <a:xfrm>
                  <a:off x="2789" y="1706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542" name="Group 415"/>
              <p:cNvGrpSpPr>
                <a:grpSpLocks/>
              </p:cNvGrpSpPr>
              <p:nvPr/>
            </p:nvGrpSpPr>
            <p:grpSpPr bwMode="auto">
              <a:xfrm rot="16200000" flipV="1">
                <a:off x="3650" y="1934"/>
                <a:ext cx="227" cy="227"/>
                <a:chOff x="2789" y="1933"/>
                <a:chExt cx="227" cy="227"/>
              </a:xfrm>
            </p:grpSpPr>
            <p:sp>
              <p:nvSpPr>
                <p:cNvPr id="18552" name="AutoShape 416"/>
                <p:cNvSpPr>
                  <a:spLocks noChangeArrowheads="1"/>
                </p:cNvSpPr>
                <p:nvPr/>
              </p:nvSpPr>
              <p:spPr bwMode="auto">
                <a:xfrm>
                  <a:off x="2789" y="1933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38100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53" name="AutoShape 417"/>
                <p:cNvSpPr>
                  <a:spLocks noChangeArrowheads="1"/>
                </p:cNvSpPr>
                <p:nvPr/>
              </p:nvSpPr>
              <p:spPr bwMode="auto">
                <a:xfrm>
                  <a:off x="2789" y="2024"/>
                  <a:ext cx="182" cy="136"/>
                </a:xfrm>
                <a:prstGeom prst="flowChartDelay">
                  <a:avLst/>
                </a:prstGeom>
                <a:solidFill>
                  <a:schemeClr val="accent1"/>
                </a:solidFill>
                <a:ln w="38100">
                  <a:solidFill>
                    <a:srgbClr val="8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54" name="Oval 418"/>
                <p:cNvSpPr>
                  <a:spLocks noChangeArrowheads="1"/>
                </p:cNvSpPr>
                <p:nvPr/>
              </p:nvSpPr>
              <p:spPr bwMode="auto">
                <a:xfrm>
                  <a:off x="2789" y="2069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8543" name="Oval 419"/>
              <p:cNvSpPr>
                <a:spLocks noChangeArrowheads="1"/>
              </p:cNvSpPr>
              <p:nvPr/>
            </p:nvSpPr>
            <p:spPr bwMode="auto">
              <a:xfrm>
                <a:off x="3424" y="2251"/>
                <a:ext cx="272" cy="136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4" name="Arc 420"/>
              <p:cNvSpPr>
                <a:spLocks/>
              </p:cNvSpPr>
              <p:nvPr/>
            </p:nvSpPr>
            <p:spPr bwMode="auto">
              <a:xfrm rot="-5400000">
                <a:off x="3650" y="166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5" name="Arc 421"/>
              <p:cNvSpPr>
                <a:spLocks/>
              </p:cNvSpPr>
              <p:nvPr/>
            </p:nvSpPr>
            <p:spPr bwMode="auto">
              <a:xfrm rot="16200000" flipV="1">
                <a:off x="3288" y="1707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6" name="AutoShape 422"/>
              <p:cNvSpPr>
                <a:spLocks noChangeArrowheads="1"/>
              </p:cNvSpPr>
              <p:nvPr/>
            </p:nvSpPr>
            <p:spPr bwMode="auto">
              <a:xfrm>
                <a:off x="3424" y="2478"/>
                <a:ext cx="318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6 w 21600"/>
                  <a:gd name="T13" fmla="*/ 2303 h 21600"/>
                  <a:gd name="T14" fmla="*/ 16574 w 21600"/>
                  <a:gd name="T15" fmla="*/ 13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7" name="Arc 423"/>
              <p:cNvSpPr>
                <a:spLocks/>
              </p:cNvSpPr>
              <p:nvPr/>
            </p:nvSpPr>
            <p:spPr bwMode="auto">
              <a:xfrm rot="3054994" flipV="1">
                <a:off x="3356" y="2228"/>
                <a:ext cx="454" cy="4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8" name="Arc 424"/>
              <p:cNvSpPr>
                <a:spLocks/>
              </p:cNvSpPr>
              <p:nvPr/>
            </p:nvSpPr>
            <p:spPr bwMode="auto">
              <a:xfrm flipV="1">
                <a:off x="3832" y="1843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49" name="Arc 425"/>
              <p:cNvSpPr>
                <a:spLocks/>
              </p:cNvSpPr>
              <p:nvPr/>
            </p:nvSpPr>
            <p:spPr bwMode="auto">
              <a:xfrm rot="2446992" flipV="1">
                <a:off x="3877" y="1934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0" name="Arc 426"/>
              <p:cNvSpPr>
                <a:spLocks/>
              </p:cNvSpPr>
              <p:nvPr/>
            </p:nvSpPr>
            <p:spPr bwMode="auto">
              <a:xfrm rot="3542357" flipV="1">
                <a:off x="3061" y="1843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51" name="Arc 427"/>
              <p:cNvSpPr>
                <a:spLocks/>
              </p:cNvSpPr>
              <p:nvPr/>
            </p:nvSpPr>
            <p:spPr bwMode="auto">
              <a:xfrm rot="2437630" flipV="1">
                <a:off x="3061" y="1888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528" name="Oval 428"/>
            <p:cNvSpPr>
              <a:spLocks noChangeArrowheads="1"/>
            </p:cNvSpPr>
            <p:nvPr/>
          </p:nvSpPr>
          <p:spPr bwMode="auto">
            <a:xfrm>
              <a:off x="554" y="2007"/>
              <a:ext cx="646" cy="20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29" name="Oval 429"/>
            <p:cNvSpPr>
              <a:spLocks noChangeArrowheads="1"/>
            </p:cNvSpPr>
            <p:nvPr/>
          </p:nvSpPr>
          <p:spPr bwMode="auto">
            <a:xfrm>
              <a:off x="1293" y="2048"/>
              <a:ext cx="646" cy="204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0" name="Rectangle 430"/>
            <p:cNvSpPr>
              <a:spLocks noChangeArrowheads="1"/>
            </p:cNvSpPr>
            <p:nvPr/>
          </p:nvSpPr>
          <p:spPr bwMode="auto">
            <a:xfrm>
              <a:off x="1708" y="2007"/>
              <a:ext cx="139" cy="8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i="1">
                <a:solidFill>
                  <a:srgbClr val="FF3300"/>
                </a:solidFill>
              </a:endParaRPr>
            </a:p>
          </p:txBody>
        </p:sp>
        <p:sp>
          <p:nvSpPr>
            <p:cNvPr id="18531" name="Rectangle 431"/>
            <p:cNvSpPr>
              <a:spLocks noChangeArrowheads="1"/>
            </p:cNvSpPr>
            <p:nvPr/>
          </p:nvSpPr>
          <p:spPr bwMode="auto">
            <a:xfrm>
              <a:off x="692" y="2007"/>
              <a:ext cx="139" cy="82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2" name="Oval 432"/>
            <p:cNvSpPr>
              <a:spLocks noChangeArrowheads="1"/>
            </p:cNvSpPr>
            <p:nvPr/>
          </p:nvSpPr>
          <p:spPr bwMode="auto">
            <a:xfrm>
              <a:off x="158" y="1162"/>
              <a:ext cx="377" cy="1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3" name="Line 433"/>
            <p:cNvSpPr>
              <a:spLocks noChangeShapeType="1"/>
            </p:cNvSpPr>
            <p:nvPr/>
          </p:nvSpPr>
          <p:spPr bwMode="auto">
            <a:xfrm>
              <a:off x="249" y="1253"/>
              <a:ext cx="1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4" name="Line 434"/>
            <p:cNvSpPr>
              <a:spLocks noChangeShapeType="1"/>
            </p:cNvSpPr>
            <p:nvPr/>
          </p:nvSpPr>
          <p:spPr bwMode="auto">
            <a:xfrm>
              <a:off x="249" y="1298"/>
              <a:ext cx="2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5" name="Oval 435"/>
            <p:cNvSpPr>
              <a:spLocks noChangeArrowheads="1"/>
            </p:cNvSpPr>
            <p:nvPr/>
          </p:nvSpPr>
          <p:spPr bwMode="auto">
            <a:xfrm>
              <a:off x="2154" y="845"/>
              <a:ext cx="378" cy="19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536" name="Line 436"/>
            <p:cNvSpPr>
              <a:spLocks noChangeShapeType="1"/>
            </p:cNvSpPr>
            <p:nvPr/>
          </p:nvSpPr>
          <p:spPr bwMode="auto">
            <a:xfrm flipH="1">
              <a:off x="2309" y="822"/>
              <a:ext cx="184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37" name="Line 437"/>
            <p:cNvSpPr>
              <a:spLocks noChangeShapeType="1"/>
            </p:cNvSpPr>
            <p:nvPr/>
          </p:nvSpPr>
          <p:spPr bwMode="auto">
            <a:xfrm flipH="1">
              <a:off x="2355" y="863"/>
              <a:ext cx="184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538" name="Group 438"/>
            <p:cNvGrpSpPr>
              <a:grpSpLocks/>
            </p:cNvGrpSpPr>
            <p:nvPr/>
          </p:nvGrpSpPr>
          <p:grpSpPr bwMode="auto">
            <a:xfrm rot="2564371">
              <a:off x="1610" y="391"/>
              <a:ext cx="1155" cy="491"/>
              <a:chOff x="1973" y="799"/>
              <a:chExt cx="1134" cy="545"/>
            </a:xfrm>
          </p:grpSpPr>
          <p:sp>
            <p:nvSpPr>
              <p:cNvPr id="18539" name="Oval 439"/>
              <p:cNvSpPr>
                <a:spLocks noChangeArrowheads="1"/>
              </p:cNvSpPr>
              <p:nvPr/>
            </p:nvSpPr>
            <p:spPr bwMode="auto">
              <a:xfrm>
                <a:off x="1973" y="1117"/>
                <a:ext cx="1134" cy="227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chemeClr val="tx2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99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136" name="Rectangle 440"/>
              <p:cNvSpPr>
                <a:spLocks noChangeArrowheads="1"/>
              </p:cNvSpPr>
              <p:nvPr/>
            </p:nvSpPr>
            <p:spPr bwMode="auto">
              <a:xfrm>
                <a:off x="2335" y="799"/>
                <a:ext cx="453" cy="317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50000">
                    <a:srgbClr val="FFFF00"/>
                  </a:gs>
                  <a:gs pos="100000">
                    <a:schemeClr val="tx2"/>
                  </a:gs>
                </a:gsLst>
                <a:lin ang="0" scaled="1"/>
              </a:gradFill>
              <a:ln w="38100">
                <a:solidFill>
                  <a:srgbClr val="99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9940" name="AutoShape 244"/>
          <p:cNvSpPr>
            <a:spLocks noChangeArrowheads="1"/>
          </p:cNvSpPr>
          <p:nvPr/>
        </p:nvSpPr>
        <p:spPr bwMode="auto">
          <a:xfrm>
            <a:off x="5580063" y="260350"/>
            <a:ext cx="2808287" cy="2349500"/>
          </a:xfrm>
          <a:prstGeom prst="wedgeEllipseCallout">
            <a:avLst>
              <a:gd name="adj1" fmla="val -67750"/>
              <a:gd name="adj2" fmla="val 74731"/>
            </a:avLst>
          </a:prstGeom>
          <a:gradFill rotWithShape="1">
            <a:gsLst>
              <a:gs pos="0">
                <a:srgbClr val="FFFFFF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i="1"/>
              <a:t>                                                                                                           </a:t>
            </a:r>
          </a:p>
        </p:txBody>
      </p:sp>
      <p:sp>
        <p:nvSpPr>
          <p:cNvPr id="29941" name="Text Box 245"/>
          <p:cNvSpPr txBox="1">
            <a:spLocks noChangeArrowheads="1"/>
          </p:cNvSpPr>
          <p:nvPr/>
        </p:nvSpPr>
        <p:spPr bwMode="auto">
          <a:xfrm>
            <a:off x="5724525" y="692150"/>
            <a:ext cx="25923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99"/>
                </a:solidFill>
              </a:rPr>
              <a:t>Бываю</a:t>
            </a:r>
            <a:r>
              <a:rPr lang="ru-RU" sz="2000" b="1" i="1">
                <a:solidFill>
                  <a:srgbClr val="003399"/>
                </a:solidFill>
              </a:rPr>
              <a:t> я </a:t>
            </a:r>
            <a:r>
              <a:rPr lang="ru-RU" sz="2000" b="1" i="1">
                <a:solidFill>
                  <a:srgbClr val="FF0000"/>
                </a:solidFill>
              </a:rPr>
              <a:t>равносторонним</a:t>
            </a:r>
            <a:r>
              <a:rPr lang="ru-RU" sz="2000" b="1" i="1">
                <a:solidFill>
                  <a:srgbClr val="003399"/>
                </a:solidFill>
              </a:rPr>
              <a:t>, когда все стороны равны.</a:t>
            </a:r>
          </a:p>
        </p:txBody>
      </p:sp>
      <p:sp>
        <p:nvSpPr>
          <p:cNvPr id="29944" name="AutoShape 248"/>
          <p:cNvSpPr>
            <a:spLocks noChangeArrowheads="1"/>
          </p:cNvSpPr>
          <p:nvPr/>
        </p:nvSpPr>
        <p:spPr bwMode="auto">
          <a:xfrm>
            <a:off x="2195513" y="0"/>
            <a:ext cx="2374900" cy="1916113"/>
          </a:xfrm>
          <a:prstGeom prst="wedgeEllipseCallout">
            <a:avLst>
              <a:gd name="adj1" fmla="val -73130"/>
              <a:gd name="adj2" fmla="val 110065"/>
            </a:avLst>
          </a:prstGeom>
          <a:gradFill rotWithShape="1">
            <a:gsLst>
              <a:gs pos="0">
                <a:srgbClr val="FFFFFF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i="1"/>
          </a:p>
        </p:txBody>
      </p:sp>
      <p:sp>
        <p:nvSpPr>
          <p:cNvPr id="29939" name="Text Box 243"/>
          <p:cNvSpPr txBox="1">
            <a:spLocks noChangeArrowheads="1"/>
          </p:cNvSpPr>
          <p:nvPr/>
        </p:nvSpPr>
        <p:spPr bwMode="auto">
          <a:xfrm>
            <a:off x="2339975" y="260350"/>
            <a:ext cx="2087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3399"/>
                </a:solidFill>
              </a:rPr>
              <a:t>Бывают острых два, а третий- прям- </a:t>
            </a:r>
            <a:r>
              <a:rPr lang="ru-RU" sz="1800" b="1">
                <a:solidFill>
                  <a:srgbClr val="FF0000"/>
                </a:solidFill>
              </a:rPr>
              <a:t>прямоуголен я.</a:t>
            </a:r>
          </a:p>
        </p:txBody>
      </p:sp>
      <p:grpSp>
        <p:nvGrpSpPr>
          <p:cNvPr id="19" name="Group 152"/>
          <p:cNvGrpSpPr>
            <a:grpSpLocks/>
          </p:cNvGrpSpPr>
          <p:nvPr/>
        </p:nvGrpSpPr>
        <p:grpSpPr bwMode="auto">
          <a:xfrm>
            <a:off x="0" y="3141663"/>
            <a:ext cx="2663825" cy="3455987"/>
            <a:chOff x="204" y="1253"/>
            <a:chExt cx="1678" cy="2721"/>
          </a:xfrm>
        </p:grpSpPr>
        <p:grpSp>
          <p:nvGrpSpPr>
            <p:cNvPr id="18484" name="Group 120"/>
            <p:cNvGrpSpPr>
              <a:grpSpLocks/>
            </p:cNvGrpSpPr>
            <p:nvPr/>
          </p:nvGrpSpPr>
          <p:grpSpPr bwMode="auto">
            <a:xfrm>
              <a:off x="204" y="1480"/>
              <a:ext cx="1678" cy="2494"/>
              <a:chOff x="204" y="1480"/>
              <a:chExt cx="1678" cy="2494"/>
            </a:xfrm>
          </p:grpSpPr>
          <p:sp>
            <p:nvSpPr>
              <p:cNvPr id="18488" name="AutoShape 5"/>
              <p:cNvSpPr>
                <a:spLocks noChangeArrowheads="1"/>
              </p:cNvSpPr>
              <p:nvPr/>
            </p:nvSpPr>
            <p:spPr bwMode="auto">
              <a:xfrm rot="12245197" flipV="1">
                <a:off x="1474" y="2135"/>
                <a:ext cx="272" cy="83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9" name="AutoShape 6"/>
              <p:cNvSpPr>
                <a:spLocks noChangeArrowheads="1"/>
              </p:cNvSpPr>
              <p:nvPr/>
            </p:nvSpPr>
            <p:spPr bwMode="auto">
              <a:xfrm rot="1695065">
                <a:off x="386" y="2427"/>
                <a:ext cx="272" cy="83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0" name="AutoShape 7"/>
              <p:cNvSpPr>
                <a:spLocks noChangeArrowheads="1"/>
              </p:cNvSpPr>
              <p:nvPr/>
            </p:nvSpPr>
            <p:spPr bwMode="auto">
              <a:xfrm rot="-5549247">
                <a:off x="741" y="3383"/>
                <a:ext cx="878" cy="137"/>
              </a:xfrm>
              <a:prstGeom prst="flowChartMagneticDrum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1" name="AutoShape 8"/>
              <p:cNvSpPr>
                <a:spLocks noChangeArrowheads="1"/>
              </p:cNvSpPr>
              <p:nvPr/>
            </p:nvSpPr>
            <p:spPr bwMode="auto">
              <a:xfrm rot="-4508006">
                <a:off x="469" y="3383"/>
                <a:ext cx="878" cy="137"/>
              </a:xfrm>
              <a:prstGeom prst="flowChartMagneticDrum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2" name="Oval 9"/>
              <p:cNvSpPr>
                <a:spLocks noChangeArrowheads="1"/>
              </p:cNvSpPr>
              <p:nvPr/>
            </p:nvSpPr>
            <p:spPr bwMode="auto">
              <a:xfrm>
                <a:off x="385" y="3723"/>
                <a:ext cx="545" cy="251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3" name="Oval 10"/>
              <p:cNvSpPr>
                <a:spLocks noChangeArrowheads="1"/>
              </p:cNvSpPr>
              <p:nvPr/>
            </p:nvSpPr>
            <p:spPr bwMode="auto">
              <a:xfrm>
                <a:off x="1065" y="3723"/>
                <a:ext cx="545" cy="251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4" name="Oval 11"/>
              <p:cNvSpPr>
                <a:spLocks noChangeArrowheads="1"/>
              </p:cNvSpPr>
              <p:nvPr/>
            </p:nvSpPr>
            <p:spPr bwMode="auto">
              <a:xfrm>
                <a:off x="294" y="3096"/>
                <a:ext cx="363" cy="25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5" name="Oval 12"/>
              <p:cNvSpPr>
                <a:spLocks noChangeArrowheads="1"/>
              </p:cNvSpPr>
              <p:nvPr/>
            </p:nvSpPr>
            <p:spPr bwMode="auto">
              <a:xfrm rot="2011773">
                <a:off x="1474" y="2010"/>
                <a:ext cx="363" cy="25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6" name="AutoShape 13"/>
              <p:cNvSpPr>
                <a:spLocks noChangeArrowheads="1"/>
              </p:cNvSpPr>
              <p:nvPr/>
            </p:nvSpPr>
            <p:spPr bwMode="auto">
              <a:xfrm rot="2292316">
                <a:off x="204" y="3013"/>
                <a:ext cx="226" cy="251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7" name="AutoShape 14"/>
              <p:cNvSpPr>
                <a:spLocks noChangeArrowheads="1"/>
              </p:cNvSpPr>
              <p:nvPr/>
            </p:nvSpPr>
            <p:spPr bwMode="auto">
              <a:xfrm rot="-7153709">
                <a:off x="1641" y="2145"/>
                <a:ext cx="209" cy="272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98" name="Line 15"/>
              <p:cNvSpPr>
                <a:spLocks noChangeShapeType="1"/>
              </p:cNvSpPr>
              <p:nvPr/>
            </p:nvSpPr>
            <p:spPr bwMode="auto">
              <a:xfrm>
                <a:off x="476" y="3180"/>
                <a:ext cx="181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99" name="Line 16"/>
              <p:cNvSpPr>
                <a:spLocks noChangeShapeType="1"/>
              </p:cNvSpPr>
              <p:nvPr/>
            </p:nvSpPr>
            <p:spPr bwMode="auto">
              <a:xfrm>
                <a:off x="430" y="3221"/>
                <a:ext cx="137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0" name="Line 17"/>
              <p:cNvSpPr>
                <a:spLocks noChangeShapeType="1"/>
              </p:cNvSpPr>
              <p:nvPr/>
            </p:nvSpPr>
            <p:spPr bwMode="auto">
              <a:xfrm>
                <a:off x="1610" y="2010"/>
                <a:ext cx="9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1" name="Line 18"/>
              <p:cNvSpPr>
                <a:spLocks noChangeShapeType="1"/>
              </p:cNvSpPr>
              <p:nvPr/>
            </p:nvSpPr>
            <p:spPr bwMode="auto">
              <a:xfrm>
                <a:off x="1519" y="2051"/>
                <a:ext cx="136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502" name="AutoShape 19"/>
              <p:cNvSpPr>
                <a:spLocks noChangeArrowheads="1"/>
              </p:cNvSpPr>
              <p:nvPr/>
            </p:nvSpPr>
            <p:spPr bwMode="auto">
              <a:xfrm>
                <a:off x="567" y="1480"/>
                <a:ext cx="1270" cy="1824"/>
              </a:xfrm>
              <a:prstGeom prst="triangle">
                <a:avLst>
                  <a:gd name="adj" fmla="val 26694"/>
                </a:avLst>
              </a:prstGeom>
              <a:solidFill>
                <a:srgbClr val="D4ED19"/>
              </a:solidFill>
              <a:ln w="5715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8503" name="Group 20"/>
              <p:cNvGrpSpPr>
                <a:grpSpLocks/>
              </p:cNvGrpSpPr>
              <p:nvPr/>
            </p:nvGrpSpPr>
            <p:grpSpPr bwMode="auto">
              <a:xfrm rot="-5400000">
                <a:off x="758" y="2544"/>
                <a:ext cx="209" cy="227"/>
                <a:chOff x="2789" y="1570"/>
                <a:chExt cx="227" cy="227"/>
              </a:xfrm>
            </p:grpSpPr>
            <p:sp>
              <p:nvSpPr>
                <p:cNvPr id="18519" name="AutoShape 21"/>
                <p:cNvSpPr>
                  <a:spLocks noChangeArrowheads="1"/>
                </p:cNvSpPr>
                <p:nvPr/>
              </p:nvSpPr>
              <p:spPr bwMode="auto">
                <a:xfrm>
                  <a:off x="2789" y="1570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381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20" name="AutoShape 22"/>
                <p:cNvSpPr>
                  <a:spLocks noChangeArrowheads="1"/>
                </p:cNvSpPr>
                <p:nvPr/>
              </p:nvSpPr>
              <p:spPr bwMode="auto">
                <a:xfrm>
                  <a:off x="2789" y="1661"/>
                  <a:ext cx="182" cy="136"/>
                </a:xfrm>
                <a:prstGeom prst="flowChartDelay">
                  <a:avLst/>
                </a:prstGeom>
                <a:solidFill>
                  <a:srgbClr val="006600"/>
                </a:solidFill>
                <a:ln w="381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21" name="Oval 23"/>
                <p:cNvSpPr>
                  <a:spLocks noChangeArrowheads="1"/>
                </p:cNvSpPr>
                <p:nvPr/>
              </p:nvSpPr>
              <p:spPr bwMode="auto">
                <a:xfrm>
                  <a:off x="2789" y="1706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504" name="Group 24"/>
              <p:cNvGrpSpPr>
                <a:grpSpLocks/>
              </p:cNvGrpSpPr>
              <p:nvPr/>
            </p:nvGrpSpPr>
            <p:grpSpPr bwMode="auto">
              <a:xfrm rot="16200000" flipV="1">
                <a:off x="1166" y="2544"/>
                <a:ext cx="209" cy="227"/>
                <a:chOff x="2789" y="1933"/>
                <a:chExt cx="227" cy="227"/>
              </a:xfrm>
            </p:grpSpPr>
            <p:sp>
              <p:nvSpPr>
                <p:cNvPr id="18516" name="AutoShape 25"/>
                <p:cNvSpPr>
                  <a:spLocks noChangeArrowheads="1"/>
                </p:cNvSpPr>
                <p:nvPr/>
              </p:nvSpPr>
              <p:spPr bwMode="auto">
                <a:xfrm>
                  <a:off x="2789" y="1933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381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17" name="AutoShape 26"/>
                <p:cNvSpPr>
                  <a:spLocks noChangeArrowheads="1"/>
                </p:cNvSpPr>
                <p:nvPr/>
              </p:nvSpPr>
              <p:spPr bwMode="auto">
                <a:xfrm>
                  <a:off x="2789" y="2024"/>
                  <a:ext cx="182" cy="136"/>
                </a:xfrm>
                <a:prstGeom prst="flowChartDelay">
                  <a:avLst/>
                </a:prstGeom>
                <a:solidFill>
                  <a:srgbClr val="006600"/>
                </a:solidFill>
                <a:ln w="381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518" name="Oval 27"/>
                <p:cNvSpPr>
                  <a:spLocks noChangeArrowheads="1"/>
                </p:cNvSpPr>
                <p:nvPr/>
              </p:nvSpPr>
              <p:spPr bwMode="auto">
                <a:xfrm>
                  <a:off x="2789" y="2069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8505" name="Oval 28"/>
              <p:cNvSpPr>
                <a:spLocks noChangeArrowheads="1"/>
              </p:cNvSpPr>
              <p:nvPr/>
            </p:nvSpPr>
            <p:spPr bwMode="auto">
              <a:xfrm>
                <a:off x="931" y="2845"/>
                <a:ext cx="272" cy="126"/>
              </a:xfrm>
              <a:prstGeom prst="ellipse">
                <a:avLst/>
              </a:prstGeom>
              <a:solidFill>
                <a:srgbClr val="3399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6" name="Arc 29"/>
              <p:cNvSpPr>
                <a:spLocks/>
              </p:cNvSpPr>
              <p:nvPr/>
            </p:nvSpPr>
            <p:spPr bwMode="auto">
              <a:xfrm rot="-1576885">
                <a:off x="1066" y="2344"/>
                <a:ext cx="182" cy="1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7" name="Arc 30"/>
              <p:cNvSpPr>
                <a:spLocks/>
              </p:cNvSpPr>
              <p:nvPr/>
            </p:nvSpPr>
            <p:spPr bwMode="auto">
              <a:xfrm rot="16200000" flipV="1">
                <a:off x="802" y="2337"/>
                <a:ext cx="168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8" name="AutoShape 31"/>
              <p:cNvSpPr>
                <a:spLocks noChangeArrowheads="1"/>
              </p:cNvSpPr>
              <p:nvPr/>
            </p:nvSpPr>
            <p:spPr bwMode="auto">
              <a:xfrm>
                <a:off x="931" y="3054"/>
                <a:ext cx="318" cy="2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6 w 21600"/>
                  <a:gd name="T13" fmla="*/ 2237 h 21600"/>
                  <a:gd name="T14" fmla="*/ 16574 w 21600"/>
                  <a:gd name="T15" fmla="*/ 1368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09" name="Arc 32"/>
              <p:cNvSpPr>
                <a:spLocks/>
              </p:cNvSpPr>
              <p:nvPr/>
            </p:nvSpPr>
            <p:spPr bwMode="auto">
              <a:xfrm rot="3054994" flipV="1">
                <a:off x="880" y="2805"/>
                <a:ext cx="419" cy="4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0" name="Arc 33"/>
              <p:cNvSpPr>
                <a:spLocks/>
              </p:cNvSpPr>
              <p:nvPr/>
            </p:nvSpPr>
            <p:spPr bwMode="auto">
              <a:xfrm flipV="1">
                <a:off x="1339" y="2469"/>
                <a:ext cx="182" cy="1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1" name="Arc 34"/>
              <p:cNvSpPr>
                <a:spLocks/>
              </p:cNvSpPr>
              <p:nvPr/>
            </p:nvSpPr>
            <p:spPr bwMode="auto">
              <a:xfrm rot="2446992" flipV="1">
                <a:off x="1384" y="2553"/>
                <a:ext cx="182" cy="1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2" name="Arc 35"/>
              <p:cNvSpPr>
                <a:spLocks/>
              </p:cNvSpPr>
              <p:nvPr/>
            </p:nvSpPr>
            <p:spPr bwMode="auto">
              <a:xfrm rot="3542357" flipV="1">
                <a:off x="575" y="2464"/>
                <a:ext cx="168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3" name="Arc 36"/>
              <p:cNvSpPr>
                <a:spLocks/>
              </p:cNvSpPr>
              <p:nvPr/>
            </p:nvSpPr>
            <p:spPr bwMode="auto">
              <a:xfrm rot="2437630" flipV="1">
                <a:off x="568" y="2511"/>
                <a:ext cx="182" cy="1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4" name="Oval 37"/>
              <p:cNvSpPr>
                <a:spLocks noChangeArrowheads="1"/>
              </p:cNvSpPr>
              <p:nvPr/>
            </p:nvSpPr>
            <p:spPr bwMode="auto">
              <a:xfrm rot="-1859550">
                <a:off x="567" y="3598"/>
                <a:ext cx="136" cy="2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15" name="Oval 38"/>
              <p:cNvSpPr>
                <a:spLocks noChangeArrowheads="1"/>
              </p:cNvSpPr>
              <p:nvPr/>
            </p:nvSpPr>
            <p:spPr bwMode="auto">
              <a:xfrm rot="1715822">
                <a:off x="1293" y="3598"/>
                <a:ext cx="136" cy="25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485" name="Group 147"/>
            <p:cNvGrpSpPr>
              <a:grpSpLocks/>
            </p:cNvGrpSpPr>
            <p:nvPr/>
          </p:nvGrpSpPr>
          <p:grpSpPr bwMode="auto">
            <a:xfrm rot="-2137661">
              <a:off x="295" y="1253"/>
              <a:ext cx="1134" cy="680"/>
              <a:chOff x="1565" y="754"/>
              <a:chExt cx="1134" cy="680"/>
            </a:xfrm>
          </p:grpSpPr>
          <p:sp>
            <p:nvSpPr>
              <p:cNvPr id="18486" name="Oval 145"/>
              <p:cNvSpPr>
                <a:spLocks noChangeArrowheads="1"/>
              </p:cNvSpPr>
              <p:nvPr/>
            </p:nvSpPr>
            <p:spPr bwMode="auto">
              <a:xfrm>
                <a:off x="1565" y="1207"/>
                <a:ext cx="1134" cy="227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0066FF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7" name="AutoShape 146"/>
              <p:cNvSpPr>
                <a:spLocks noChangeArrowheads="1"/>
              </p:cNvSpPr>
              <p:nvPr/>
            </p:nvSpPr>
            <p:spPr bwMode="auto">
              <a:xfrm flipV="1">
                <a:off x="1882" y="754"/>
                <a:ext cx="499" cy="4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2 w 21600"/>
                  <a:gd name="T13" fmla="*/ 4502 h 21600"/>
                  <a:gd name="T14" fmla="*/ 17098 w 21600"/>
                  <a:gd name="T15" fmla="*/ 1709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6FF"/>
                  </a:gs>
                  <a:gs pos="50000">
                    <a:srgbClr val="66CCFF"/>
                  </a:gs>
                  <a:gs pos="100000">
                    <a:srgbClr val="0066FF"/>
                  </a:gs>
                </a:gsLst>
                <a:lin ang="0" scaled="1"/>
              </a:gra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9938" name="AutoShape 242"/>
          <p:cNvSpPr>
            <a:spLocks noChangeArrowheads="1"/>
          </p:cNvSpPr>
          <p:nvPr/>
        </p:nvSpPr>
        <p:spPr bwMode="auto">
          <a:xfrm>
            <a:off x="1835150" y="2133600"/>
            <a:ext cx="2736850" cy="2376488"/>
          </a:xfrm>
          <a:prstGeom prst="wedgeEllipseCallout">
            <a:avLst>
              <a:gd name="adj1" fmla="val -63458"/>
              <a:gd name="adj2" fmla="val 93685"/>
            </a:avLst>
          </a:prstGeom>
          <a:gradFill rotWithShape="1">
            <a:gsLst>
              <a:gs pos="0">
                <a:srgbClr val="FFFFFF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i="1"/>
          </a:p>
        </p:txBody>
      </p:sp>
      <p:sp>
        <p:nvSpPr>
          <p:cNvPr id="29943" name="Text Box 247"/>
          <p:cNvSpPr txBox="1">
            <a:spLocks noChangeArrowheads="1"/>
          </p:cNvSpPr>
          <p:nvPr/>
        </p:nvSpPr>
        <p:spPr bwMode="auto">
          <a:xfrm>
            <a:off x="1979613" y="2852738"/>
            <a:ext cx="25923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3399"/>
                </a:solidFill>
              </a:rPr>
              <a:t>Когда ж все разные даны, то зовусь </a:t>
            </a:r>
            <a:r>
              <a:rPr lang="ru-RU" sz="1800" b="1">
                <a:solidFill>
                  <a:srgbClr val="FF0000"/>
                </a:solidFill>
              </a:rPr>
              <a:t>разносторонним</a:t>
            </a:r>
            <a:r>
              <a:rPr lang="ru-RU" sz="180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24" name="Group 441"/>
          <p:cNvGrpSpPr>
            <a:grpSpLocks/>
          </p:cNvGrpSpPr>
          <p:nvPr/>
        </p:nvGrpSpPr>
        <p:grpSpPr bwMode="auto">
          <a:xfrm>
            <a:off x="2700338" y="3933825"/>
            <a:ext cx="4392612" cy="2519363"/>
            <a:chOff x="1111" y="1616"/>
            <a:chExt cx="2767" cy="1587"/>
          </a:xfrm>
        </p:grpSpPr>
        <p:sp>
          <p:nvSpPr>
            <p:cNvPr id="18451" name="AutoShape 442"/>
            <p:cNvSpPr>
              <a:spLocks noChangeArrowheads="1"/>
            </p:cNvSpPr>
            <p:nvPr/>
          </p:nvSpPr>
          <p:spPr bwMode="auto">
            <a:xfrm rot="-125318">
              <a:off x="1247" y="2432"/>
              <a:ext cx="861" cy="13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2" name="AutoShape 443"/>
            <p:cNvSpPr>
              <a:spLocks noChangeArrowheads="1"/>
            </p:cNvSpPr>
            <p:nvPr/>
          </p:nvSpPr>
          <p:spPr bwMode="auto">
            <a:xfrm>
              <a:off x="2698" y="2614"/>
              <a:ext cx="227" cy="58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3" name="AutoShape 444"/>
            <p:cNvSpPr>
              <a:spLocks noChangeArrowheads="1"/>
            </p:cNvSpPr>
            <p:nvPr/>
          </p:nvSpPr>
          <p:spPr bwMode="auto">
            <a:xfrm>
              <a:off x="2200" y="2614"/>
              <a:ext cx="227" cy="58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4" name="AutoShape 445"/>
            <p:cNvSpPr>
              <a:spLocks noChangeArrowheads="1"/>
            </p:cNvSpPr>
            <p:nvPr/>
          </p:nvSpPr>
          <p:spPr bwMode="auto">
            <a:xfrm rot="563985">
              <a:off x="2925" y="2341"/>
              <a:ext cx="861" cy="1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5" name="Oval 446"/>
            <p:cNvSpPr>
              <a:spLocks noChangeArrowheads="1"/>
            </p:cNvSpPr>
            <p:nvPr/>
          </p:nvSpPr>
          <p:spPr bwMode="auto">
            <a:xfrm rot="19340010" flipV="1">
              <a:off x="3515" y="2296"/>
              <a:ext cx="363" cy="2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6" name="Oval 447"/>
            <p:cNvSpPr>
              <a:spLocks noChangeArrowheads="1"/>
            </p:cNvSpPr>
            <p:nvPr/>
          </p:nvSpPr>
          <p:spPr bwMode="auto">
            <a:xfrm>
              <a:off x="1202" y="2387"/>
              <a:ext cx="363" cy="22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Line 448"/>
            <p:cNvSpPr>
              <a:spLocks noChangeShapeType="1"/>
            </p:cNvSpPr>
            <p:nvPr/>
          </p:nvSpPr>
          <p:spPr bwMode="auto">
            <a:xfrm flipV="1">
              <a:off x="1247" y="2478"/>
              <a:ext cx="182" cy="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Line 449"/>
            <p:cNvSpPr>
              <a:spLocks noChangeShapeType="1"/>
            </p:cNvSpPr>
            <p:nvPr/>
          </p:nvSpPr>
          <p:spPr bwMode="auto">
            <a:xfrm flipV="1">
              <a:off x="1292" y="2523"/>
              <a:ext cx="182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Line 450"/>
            <p:cNvSpPr>
              <a:spLocks noChangeShapeType="1"/>
            </p:cNvSpPr>
            <p:nvPr/>
          </p:nvSpPr>
          <p:spPr bwMode="auto">
            <a:xfrm flipH="1">
              <a:off x="3696" y="2387"/>
              <a:ext cx="91" cy="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Line 451"/>
            <p:cNvSpPr>
              <a:spLocks noChangeShapeType="1"/>
            </p:cNvSpPr>
            <p:nvPr/>
          </p:nvSpPr>
          <p:spPr bwMode="auto">
            <a:xfrm flipH="1">
              <a:off x="3651" y="2341"/>
              <a:ext cx="136" cy="9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461" name="Group 452"/>
            <p:cNvGrpSpPr>
              <a:grpSpLocks/>
            </p:cNvGrpSpPr>
            <p:nvPr/>
          </p:nvGrpSpPr>
          <p:grpSpPr bwMode="auto">
            <a:xfrm rot="4760799">
              <a:off x="2290" y="1344"/>
              <a:ext cx="589" cy="1134"/>
              <a:chOff x="2109" y="2931"/>
              <a:chExt cx="589" cy="1134"/>
            </a:xfrm>
          </p:grpSpPr>
          <p:sp>
            <p:nvSpPr>
              <p:cNvPr id="18481" name="AutoShape 453"/>
              <p:cNvSpPr>
                <a:spLocks noChangeArrowheads="1"/>
              </p:cNvSpPr>
              <p:nvPr/>
            </p:nvSpPr>
            <p:spPr bwMode="auto">
              <a:xfrm>
                <a:off x="2109" y="3475"/>
                <a:ext cx="589" cy="590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2" name="AutoShape 454"/>
              <p:cNvSpPr>
                <a:spLocks noChangeArrowheads="1"/>
              </p:cNvSpPr>
              <p:nvPr/>
            </p:nvSpPr>
            <p:spPr bwMode="auto">
              <a:xfrm flipV="1">
                <a:off x="2109" y="2931"/>
                <a:ext cx="589" cy="590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83" name="Oval 455"/>
              <p:cNvSpPr>
                <a:spLocks noChangeArrowheads="1"/>
              </p:cNvSpPr>
              <p:nvPr/>
            </p:nvSpPr>
            <p:spPr bwMode="auto">
              <a:xfrm>
                <a:off x="2290" y="3430"/>
                <a:ext cx="227" cy="181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8462" name="AutoShape 456"/>
            <p:cNvSpPr>
              <a:spLocks noChangeArrowheads="1"/>
            </p:cNvSpPr>
            <p:nvPr/>
          </p:nvSpPr>
          <p:spPr bwMode="auto">
            <a:xfrm>
              <a:off x="1111" y="1933"/>
              <a:ext cx="2586" cy="817"/>
            </a:xfrm>
            <a:prstGeom prst="triangle">
              <a:avLst>
                <a:gd name="adj" fmla="val 63773"/>
              </a:avLst>
            </a:prstGeom>
            <a:solidFill>
              <a:srgbClr val="00CC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8463" name="Group 457"/>
            <p:cNvGrpSpPr>
              <a:grpSpLocks/>
            </p:cNvGrpSpPr>
            <p:nvPr/>
          </p:nvGrpSpPr>
          <p:grpSpPr bwMode="auto">
            <a:xfrm>
              <a:off x="2109" y="1933"/>
              <a:ext cx="998" cy="817"/>
              <a:chOff x="1338" y="1071"/>
              <a:chExt cx="998" cy="1089"/>
            </a:xfrm>
          </p:grpSpPr>
          <p:grpSp>
            <p:nvGrpSpPr>
              <p:cNvPr id="18464" name="Group 458"/>
              <p:cNvGrpSpPr>
                <a:grpSpLocks/>
              </p:cNvGrpSpPr>
              <p:nvPr/>
            </p:nvGrpSpPr>
            <p:grpSpPr bwMode="auto">
              <a:xfrm rot="-5400000">
                <a:off x="1519" y="1344"/>
                <a:ext cx="227" cy="227"/>
                <a:chOff x="2789" y="1570"/>
                <a:chExt cx="227" cy="227"/>
              </a:xfrm>
            </p:grpSpPr>
            <p:sp>
              <p:nvSpPr>
                <p:cNvPr id="18478" name="AutoShape 459"/>
                <p:cNvSpPr>
                  <a:spLocks noChangeArrowheads="1"/>
                </p:cNvSpPr>
                <p:nvPr/>
              </p:nvSpPr>
              <p:spPr bwMode="auto">
                <a:xfrm>
                  <a:off x="2789" y="1570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381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9" name="AutoShape 460"/>
                <p:cNvSpPr>
                  <a:spLocks noChangeArrowheads="1"/>
                </p:cNvSpPr>
                <p:nvPr/>
              </p:nvSpPr>
              <p:spPr bwMode="auto">
                <a:xfrm>
                  <a:off x="2789" y="1661"/>
                  <a:ext cx="182" cy="136"/>
                </a:xfrm>
                <a:prstGeom prst="flowChartDelay">
                  <a:avLst/>
                </a:prstGeom>
                <a:solidFill>
                  <a:srgbClr val="0000FF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80" name="Oval 461"/>
                <p:cNvSpPr>
                  <a:spLocks noChangeArrowheads="1"/>
                </p:cNvSpPr>
                <p:nvPr/>
              </p:nvSpPr>
              <p:spPr bwMode="auto">
                <a:xfrm>
                  <a:off x="2789" y="1706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465" name="Group 462"/>
              <p:cNvGrpSpPr>
                <a:grpSpLocks/>
              </p:cNvGrpSpPr>
              <p:nvPr/>
            </p:nvGrpSpPr>
            <p:grpSpPr bwMode="auto">
              <a:xfrm rot="16200000" flipV="1">
                <a:off x="1927" y="1344"/>
                <a:ext cx="227" cy="227"/>
                <a:chOff x="2789" y="1933"/>
                <a:chExt cx="227" cy="227"/>
              </a:xfrm>
            </p:grpSpPr>
            <p:sp>
              <p:nvSpPr>
                <p:cNvPr id="18475" name="AutoShape 463"/>
                <p:cNvSpPr>
                  <a:spLocks noChangeArrowheads="1"/>
                </p:cNvSpPr>
                <p:nvPr/>
              </p:nvSpPr>
              <p:spPr bwMode="auto">
                <a:xfrm>
                  <a:off x="2789" y="1933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381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6" name="AutoShape 464"/>
                <p:cNvSpPr>
                  <a:spLocks noChangeArrowheads="1"/>
                </p:cNvSpPr>
                <p:nvPr/>
              </p:nvSpPr>
              <p:spPr bwMode="auto">
                <a:xfrm>
                  <a:off x="2789" y="2024"/>
                  <a:ext cx="182" cy="136"/>
                </a:xfrm>
                <a:prstGeom prst="flowChartDelay">
                  <a:avLst/>
                </a:prstGeom>
                <a:solidFill>
                  <a:srgbClr val="0000FF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7" name="Oval 465"/>
                <p:cNvSpPr>
                  <a:spLocks noChangeArrowheads="1"/>
                </p:cNvSpPr>
                <p:nvPr/>
              </p:nvSpPr>
              <p:spPr bwMode="auto">
                <a:xfrm>
                  <a:off x="2789" y="2069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8466" name="Oval 466"/>
              <p:cNvSpPr>
                <a:spLocks noChangeArrowheads="1"/>
              </p:cNvSpPr>
              <p:nvPr/>
            </p:nvSpPr>
            <p:spPr bwMode="auto">
              <a:xfrm flipV="1">
                <a:off x="1701" y="1661"/>
                <a:ext cx="272" cy="136"/>
              </a:xfrm>
              <a:prstGeom prst="ellipse">
                <a:avLst/>
              </a:prstGeom>
              <a:solidFill>
                <a:srgbClr val="EEE8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7" name="Arc 467"/>
              <p:cNvSpPr>
                <a:spLocks/>
              </p:cNvSpPr>
              <p:nvPr/>
            </p:nvSpPr>
            <p:spPr bwMode="auto">
              <a:xfrm rot="-5400000">
                <a:off x="1927" y="107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8" name="Arc 468"/>
              <p:cNvSpPr>
                <a:spLocks/>
              </p:cNvSpPr>
              <p:nvPr/>
            </p:nvSpPr>
            <p:spPr bwMode="auto">
              <a:xfrm rot="16200000" flipV="1">
                <a:off x="1565" y="1117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69" name="AutoShape 469"/>
              <p:cNvSpPr>
                <a:spLocks noChangeArrowheads="1"/>
              </p:cNvSpPr>
              <p:nvPr/>
            </p:nvSpPr>
            <p:spPr bwMode="auto">
              <a:xfrm>
                <a:off x="1701" y="1888"/>
                <a:ext cx="318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6 w 21600"/>
                  <a:gd name="T13" fmla="*/ 2303 h 21600"/>
                  <a:gd name="T14" fmla="*/ 16574 w 21600"/>
                  <a:gd name="T15" fmla="*/ 13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0" name="Arc 470"/>
              <p:cNvSpPr>
                <a:spLocks/>
              </p:cNvSpPr>
              <p:nvPr/>
            </p:nvSpPr>
            <p:spPr bwMode="auto">
              <a:xfrm rot="3054994" flipV="1">
                <a:off x="1633" y="1638"/>
                <a:ext cx="454" cy="4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1" name="Arc 471"/>
              <p:cNvSpPr>
                <a:spLocks/>
              </p:cNvSpPr>
              <p:nvPr/>
            </p:nvSpPr>
            <p:spPr bwMode="auto">
              <a:xfrm flipV="1">
                <a:off x="2109" y="1253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2" name="Arc 472"/>
              <p:cNvSpPr>
                <a:spLocks/>
              </p:cNvSpPr>
              <p:nvPr/>
            </p:nvSpPr>
            <p:spPr bwMode="auto">
              <a:xfrm rot="2446992" flipV="1">
                <a:off x="2154" y="1344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3" name="Arc 473"/>
              <p:cNvSpPr>
                <a:spLocks/>
              </p:cNvSpPr>
              <p:nvPr/>
            </p:nvSpPr>
            <p:spPr bwMode="auto">
              <a:xfrm rot="3542357" flipV="1">
                <a:off x="1338" y="1253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74" name="Arc 474"/>
              <p:cNvSpPr>
                <a:spLocks/>
              </p:cNvSpPr>
              <p:nvPr/>
            </p:nvSpPr>
            <p:spPr bwMode="auto">
              <a:xfrm rot="2437630" flipV="1">
                <a:off x="1338" y="1298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9942" name="AutoShape 246"/>
          <p:cNvSpPr>
            <a:spLocks noChangeArrowheads="1"/>
          </p:cNvSpPr>
          <p:nvPr/>
        </p:nvSpPr>
        <p:spPr bwMode="auto">
          <a:xfrm>
            <a:off x="5364163" y="2133600"/>
            <a:ext cx="2808287" cy="2376488"/>
          </a:xfrm>
          <a:prstGeom prst="wedgeEllipseCallout">
            <a:avLst>
              <a:gd name="adj1" fmla="val -60514"/>
              <a:gd name="adj2" fmla="val 93088"/>
            </a:avLst>
          </a:prstGeom>
          <a:gradFill rotWithShape="1">
            <a:gsLst>
              <a:gs pos="0">
                <a:srgbClr val="FFFFFF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i="1"/>
          </a:p>
        </p:txBody>
      </p:sp>
      <p:sp>
        <p:nvSpPr>
          <p:cNvPr id="29899" name="Text Box 203"/>
          <p:cNvSpPr txBox="1">
            <a:spLocks noChangeArrowheads="1"/>
          </p:cNvSpPr>
          <p:nvPr/>
        </p:nvSpPr>
        <p:spPr bwMode="auto">
          <a:xfrm>
            <a:off x="5580063" y="2420938"/>
            <a:ext cx="309562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3399"/>
                </a:solidFill>
              </a:rPr>
              <a:t>По разному всегда я называюсь, когда углы иль стороны даны.С одним тупым -</a:t>
            </a:r>
            <a:r>
              <a:rPr lang="ru-RU" sz="1800" b="1">
                <a:solidFill>
                  <a:srgbClr val="FF0000"/>
                </a:solidFill>
              </a:rPr>
              <a:t>тупоугольный</a:t>
            </a:r>
            <a:r>
              <a:rPr lang="ru-RU" b="1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9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9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9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9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99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9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000"/>
                            </p:stCondLst>
                            <p:childTnLst>
                              <p:par>
                                <p:cTn id="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29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2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29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29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98" grpId="0" animBg="1"/>
      <p:bldP spid="29898" grpId="1" animBg="1"/>
      <p:bldP spid="29897" grpId="0"/>
      <p:bldP spid="29897" grpId="1"/>
      <p:bldP spid="29985" grpId="0" animBg="1"/>
      <p:bldP spid="29940" grpId="0" animBg="1"/>
      <p:bldP spid="29940" grpId="1" animBg="1"/>
      <p:bldP spid="29941" grpId="0"/>
      <p:bldP spid="29941" grpId="1"/>
      <p:bldP spid="29944" grpId="0" animBg="1"/>
      <p:bldP spid="29944" grpId="1" animBg="1"/>
      <p:bldP spid="29939" grpId="0"/>
      <p:bldP spid="29939" grpId="1"/>
      <p:bldP spid="29938" grpId="0" animBg="1"/>
      <p:bldP spid="29938" grpId="1" animBg="1"/>
      <p:bldP spid="29943" grpId="0"/>
      <p:bldP spid="29943" grpId="1"/>
      <p:bldP spid="29942" grpId="0" animBg="1"/>
      <p:bldP spid="29942" grpId="1" animBg="1"/>
      <p:bldP spid="29942" grpId="2" animBg="1"/>
      <p:bldP spid="29899" grpId="0" build="allAtOnce"/>
      <p:bldP spid="29899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68313" y="2924175"/>
            <a:ext cx="3600450" cy="3168650"/>
            <a:chOff x="204" y="1116"/>
            <a:chExt cx="2404" cy="2132"/>
          </a:xfrm>
        </p:grpSpPr>
        <p:sp>
          <p:nvSpPr>
            <p:cNvPr id="19507" name="AutoShape 27"/>
            <p:cNvSpPr>
              <a:spLocks noChangeArrowheads="1"/>
            </p:cNvSpPr>
            <p:nvPr/>
          </p:nvSpPr>
          <p:spPr bwMode="auto">
            <a:xfrm rot="-5549247">
              <a:off x="975" y="2613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08" name="AutoShape 28"/>
            <p:cNvSpPr>
              <a:spLocks noChangeArrowheads="1"/>
            </p:cNvSpPr>
            <p:nvPr/>
          </p:nvSpPr>
          <p:spPr bwMode="auto">
            <a:xfrm rot="-4508006">
              <a:off x="703" y="2613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509" name="Group 72"/>
            <p:cNvGrpSpPr>
              <a:grpSpLocks/>
            </p:cNvGrpSpPr>
            <p:nvPr/>
          </p:nvGrpSpPr>
          <p:grpSpPr bwMode="auto">
            <a:xfrm rot="2104718">
              <a:off x="204" y="1706"/>
              <a:ext cx="453" cy="998"/>
              <a:chOff x="476" y="1570"/>
              <a:chExt cx="453" cy="998"/>
            </a:xfrm>
          </p:grpSpPr>
          <p:sp>
            <p:nvSpPr>
              <p:cNvPr id="19543" name="AutoShape 26"/>
              <p:cNvSpPr>
                <a:spLocks noChangeArrowheads="1"/>
              </p:cNvSpPr>
              <p:nvPr/>
            </p:nvSpPr>
            <p:spPr bwMode="auto">
              <a:xfrm rot="188587">
                <a:off x="566" y="1570"/>
                <a:ext cx="272" cy="907"/>
              </a:xfrm>
              <a:prstGeom prst="moon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4" name="AutoShape 34"/>
              <p:cNvSpPr>
                <a:spLocks noChangeArrowheads="1"/>
              </p:cNvSpPr>
              <p:nvPr/>
            </p:nvSpPr>
            <p:spPr bwMode="auto">
              <a:xfrm rot="2292316">
                <a:off x="476" y="2205"/>
                <a:ext cx="226" cy="272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5" name="Line 36"/>
              <p:cNvSpPr>
                <a:spLocks noChangeShapeType="1"/>
              </p:cNvSpPr>
              <p:nvPr/>
            </p:nvSpPr>
            <p:spPr bwMode="auto">
              <a:xfrm>
                <a:off x="748" y="2386"/>
                <a:ext cx="18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6" name="Line 37"/>
              <p:cNvSpPr>
                <a:spLocks noChangeShapeType="1"/>
              </p:cNvSpPr>
              <p:nvPr/>
            </p:nvSpPr>
            <p:spPr bwMode="auto">
              <a:xfrm>
                <a:off x="702" y="2431"/>
                <a:ext cx="13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7" name="Oval 58" descr="Шотландка"/>
              <p:cNvSpPr>
                <a:spLocks noChangeArrowheads="1"/>
              </p:cNvSpPr>
              <p:nvPr/>
            </p:nvSpPr>
            <p:spPr bwMode="auto">
              <a:xfrm>
                <a:off x="566" y="2295"/>
                <a:ext cx="363" cy="273"/>
              </a:xfrm>
              <a:prstGeom prst="ellipse">
                <a:avLst/>
              </a:prstGeom>
              <a:pattFill prst="plaid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48" name="Line 59"/>
              <p:cNvSpPr>
                <a:spLocks noChangeShapeType="1"/>
              </p:cNvSpPr>
              <p:nvPr/>
            </p:nvSpPr>
            <p:spPr bwMode="auto">
              <a:xfrm>
                <a:off x="748" y="2386"/>
                <a:ext cx="18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49" name="Line 60"/>
              <p:cNvSpPr>
                <a:spLocks noChangeShapeType="1"/>
              </p:cNvSpPr>
              <p:nvPr/>
            </p:nvSpPr>
            <p:spPr bwMode="auto">
              <a:xfrm>
                <a:off x="702" y="2477"/>
                <a:ext cx="13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510" name="AutoShape 25"/>
            <p:cNvSpPr>
              <a:spLocks noChangeArrowheads="1"/>
            </p:cNvSpPr>
            <p:nvPr/>
          </p:nvSpPr>
          <p:spPr bwMode="auto">
            <a:xfrm rot="14252585" flipV="1">
              <a:off x="2019" y="1252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511" name="Group 67"/>
            <p:cNvGrpSpPr>
              <a:grpSpLocks/>
            </p:cNvGrpSpPr>
            <p:nvPr/>
          </p:nvGrpSpPr>
          <p:grpSpPr bwMode="auto">
            <a:xfrm>
              <a:off x="657" y="1162"/>
              <a:ext cx="1270" cy="1361"/>
              <a:chOff x="2200" y="1888"/>
              <a:chExt cx="1270" cy="1361"/>
            </a:xfrm>
          </p:grpSpPr>
          <p:sp>
            <p:nvSpPr>
              <p:cNvPr id="19523" name="Rectangle 23"/>
              <p:cNvSpPr>
                <a:spLocks noChangeArrowheads="1"/>
              </p:cNvSpPr>
              <p:nvPr/>
            </p:nvSpPr>
            <p:spPr bwMode="auto">
              <a:xfrm>
                <a:off x="2200" y="1888"/>
                <a:ext cx="1270" cy="1361"/>
              </a:xfrm>
              <a:prstGeom prst="rect">
                <a:avLst/>
              </a:prstGeom>
              <a:solidFill>
                <a:srgbClr val="D600D6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19524" name="Group 6"/>
              <p:cNvGrpSpPr>
                <a:grpSpLocks/>
              </p:cNvGrpSpPr>
              <p:nvPr/>
            </p:nvGrpSpPr>
            <p:grpSpPr bwMode="auto">
              <a:xfrm rot="-5400000">
                <a:off x="2517" y="2297"/>
                <a:ext cx="227" cy="227"/>
                <a:chOff x="2789" y="1570"/>
                <a:chExt cx="227" cy="227"/>
              </a:xfrm>
            </p:grpSpPr>
            <p:sp>
              <p:nvSpPr>
                <p:cNvPr id="19540" name="AutoShape 7"/>
                <p:cNvSpPr>
                  <a:spLocks noChangeArrowheads="1"/>
                </p:cNvSpPr>
                <p:nvPr/>
              </p:nvSpPr>
              <p:spPr bwMode="auto">
                <a:xfrm>
                  <a:off x="2789" y="1570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41" name="AutoShape 8"/>
                <p:cNvSpPr>
                  <a:spLocks noChangeArrowheads="1"/>
                </p:cNvSpPr>
                <p:nvPr/>
              </p:nvSpPr>
              <p:spPr bwMode="auto">
                <a:xfrm>
                  <a:off x="2789" y="1661"/>
                  <a:ext cx="182" cy="136"/>
                </a:xfrm>
                <a:prstGeom prst="flowChartDelay">
                  <a:avLst/>
                </a:prstGeom>
                <a:solidFill>
                  <a:srgbClr val="0099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42" name="Oval 9"/>
                <p:cNvSpPr>
                  <a:spLocks noChangeArrowheads="1"/>
                </p:cNvSpPr>
                <p:nvPr/>
              </p:nvSpPr>
              <p:spPr bwMode="auto">
                <a:xfrm>
                  <a:off x="2789" y="1706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9525" name="Group 10"/>
              <p:cNvGrpSpPr>
                <a:grpSpLocks/>
              </p:cNvGrpSpPr>
              <p:nvPr/>
            </p:nvGrpSpPr>
            <p:grpSpPr bwMode="auto">
              <a:xfrm rot="16200000" flipV="1">
                <a:off x="2925" y="2297"/>
                <a:ext cx="227" cy="227"/>
                <a:chOff x="2789" y="1933"/>
                <a:chExt cx="227" cy="227"/>
              </a:xfrm>
            </p:grpSpPr>
            <p:sp>
              <p:nvSpPr>
                <p:cNvPr id="19537" name="AutoShape 11"/>
                <p:cNvSpPr>
                  <a:spLocks noChangeArrowheads="1"/>
                </p:cNvSpPr>
                <p:nvPr/>
              </p:nvSpPr>
              <p:spPr bwMode="auto">
                <a:xfrm>
                  <a:off x="2789" y="1933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38" name="AutoShape 12"/>
                <p:cNvSpPr>
                  <a:spLocks noChangeArrowheads="1"/>
                </p:cNvSpPr>
                <p:nvPr/>
              </p:nvSpPr>
              <p:spPr bwMode="auto">
                <a:xfrm>
                  <a:off x="2789" y="2024"/>
                  <a:ext cx="182" cy="136"/>
                </a:xfrm>
                <a:prstGeom prst="flowChartDelay">
                  <a:avLst/>
                </a:prstGeom>
                <a:solidFill>
                  <a:srgbClr val="0099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9539" name="Oval 13"/>
                <p:cNvSpPr>
                  <a:spLocks noChangeArrowheads="1"/>
                </p:cNvSpPr>
                <p:nvPr/>
              </p:nvSpPr>
              <p:spPr bwMode="auto">
                <a:xfrm>
                  <a:off x="2789" y="2069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9526" name="Oval 14"/>
              <p:cNvSpPr>
                <a:spLocks noChangeArrowheads="1"/>
              </p:cNvSpPr>
              <p:nvPr/>
            </p:nvSpPr>
            <p:spPr bwMode="auto">
              <a:xfrm rot="1948271">
                <a:off x="2699" y="2614"/>
                <a:ext cx="272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2F5E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7" name="Arc 15"/>
              <p:cNvSpPr>
                <a:spLocks/>
              </p:cNvSpPr>
              <p:nvPr/>
            </p:nvSpPr>
            <p:spPr bwMode="auto">
              <a:xfrm rot="-5400000">
                <a:off x="2925" y="202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8" name="Arc 16"/>
              <p:cNvSpPr>
                <a:spLocks/>
              </p:cNvSpPr>
              <p:nvPr/>
            </p:nvSpPr>
            <p:spPr bwMode="auto">
              <a:xfrm rot="16200000" flipV="1">
                <a:off x="2563" y="2070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29" name="Arc 18"/>
              <p:cNvSpPr>
                <a:spLocks/>
              </p:cNvSpPr>
              <p:nvPr/>
            </p:nvSpPr>
            <p:spPr bwMode="auto">
              <a:xfrm rot="2903830" flipV="1">
                <a:off x="2632" y="2637"/>
                <a:ext cx="454" cy="499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185" y="-1"/>
                    </a:moveTo>
                    <a:cubicBezTo>
                      <a:pt x="12041" y="101"/>
                      <a:pt x="21600" y="9741"/>
                      <a:pt x="21600" y="21599"/>
                    </a:cubicBezTo>
                  </a:path>
                  <a:path w="21600" h="21599" stroke="0" extrusionOk="0">
                    <a:moveTo>
                      <a:pt x="185" y="-1"/>
                    </a:moveTo>
                    <a:cubicBezTo>
                      <a:pt x="12041" y="101"/>
                      <a:pt x="21600" y="9741"/>
                      <a:pt x="21600" y="21599"/>
                    </a:cubicBezTo>
                    <a:lnTo>
                      <a:pt x="0" y="21599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0" name="Arc 19"/>
              <p:cNvSpPr>
                <a:spLocks/>
              </p:cNvSpPr>
              <p:nvPr/>
            </p:nvSpPr>
            <p:spPr bwMode="auto">
              <a:xfrm flipV="1">
                <a:off x="3107" y="2206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1" name="Arc 20"/>
              <p:cNvSpPr>
                <a:spLocks/>
              </p:cNvSpPr>
              <p:nvPr/>
            </p:nvSpPr>
            <p:spPr bwMode="auto">
              <a:xfrm rot="2446992" flipV="1">
                <a:off x="3152" y="2296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2" name="Arc 21"/>
              <p:cNvSpPr>
                <a:spLocks/>
              </p:cNvSpPr>
              <p:nvPr/>
            </p:nvSpPr>
            <p:spPr bwMode="auto">
              <a:xfrm rot="3542357" flipV="1">
                <a:off x="2336" y="2206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3" name="Arc 22"/>
              <p:cNvSpPr>
                <a:spLocks/>
              </p:cNvSpPr>
              <p:nvPr/>
            </p:nvSpPr>
            <p:spPr bwMode="auto">
              <a:xfrm rot="2437630" flipV="1">
                <a:off x="2336" y="2251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4" name="AutoShape 63"/>
              <p:cNvSpPr>
                <a:spLocks noChangeArrowheads="1"/>
              </p:cNvSpPr>
              <p:nvPr/>
            </p:nvSpPr>
            <p:spPr bwMode="auto">
              <a:xfrm rot="10800000">
                <a:off x="2517" y="2931"/>
                <a:ext cx="635" cy="136"/>
              </a:xfrm>
              <a:prstGeom prst="triangle">
                <a:avLst>
                  <a:gd name="adj" fmla="val 5181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35" name="Line 64"/>
              <p:cNvSpPr>
                <a:spLocks noChangeShapeType="1"/>
              </p:cNvSpPr>
              <p:nvPr/>
            </p:nvSpPr>
            <p:spPr bwMode="auto">
              <a:xfrm>
                <a:off x="3152" y="2886"/>
                <a:ext cx="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536" name="Line 65"/>
              <p:cNvSpPr>
                <a:spLocks noChangeShapeType="1"/>
              </p:cNvSpPr>
              <p:nvPr/>
            </p:nvSpPr>
            <p:spPr bwMode="auto">
              <a:xfrm flipH="1">
                <a:off x="2472" y="2886"/>
                <a:ext cx="9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512" name="Oval 29"/>
            <p:cNvSpPr>
              <a:spLocks noChangeArrowheads="1"/>
            </p:cNvSpPr>
            <p:nvPr/>
          </p:nvSpPr>
          <p:spPr bwMode="auto">
            <a:xfrm>
              <a:off x="657" y="2976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3" name="Oval 30"/>
            <p:cNvSpPr>
              <a:spLocks noChangeArrowheads="1"/>
            </p:cNvSpPr>
            <p:nvPr/>
          </p:nvSpPr>
          <p:spPr bwMode="auto">
            <a:xfrm>
              <a:off x="1337" y="2976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4" name="AutoShape 31"/>
            <p:cNvSpPr>
              <a:spLocks noChangeArrowheads="1"/>
            </p:cNvSpPr>
            <p:nvPr/>
          </p:nvSpPr>
          <p:spPr bwMode="auto">
            <a:xfrm>
              <a:off x="1428" y="2840"/>
              <a:ext cx="318" cy="226"/>
            </a:xfrm>
            <a:prstGeom prst="irregularSeal2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5" name="AutoShape 32"/>
            <p:cNvSpPr>
              <a:spLocks noChangeArrowheads="1"/>
            </p:cNvSpPr>
            <p:nvPr/>
          </p:nvSpPr>
          <p:spPr bwMode="auto">
            <a:xfrm>
              <a:off x="839" y="2840"/>
              <a:ext cx="318" cy="226"/>
            </a:xfrm>
            <a:prstGeom prst="irregularSeal2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6" name="Oval 33" descr="Шотландка"/>
            <p:cNvSpPr>
              <a:spLocks noChangeArrowheads="1"/>
            </p:cNvSpPr>
            <p:nvPr/>
          </p:nvSpPr>
          <p:spPr bwMode="auto">
            <a:xfrm rot="2011773">
              <a:off x="2154" y="1117"/>
              <a:ext cx="363" cy="273"/>
            </a:xfrm>
            <a:prstGeom prst="ellipse">
              <a:avLst/>
            </a:prstGeom>
            <a:pattFill prst="plaid">
              <a:fgClr>
                <a:srgbClr val="FF0000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7" name="AutoShape 35"/>
            <p:cNvSpPr>
              <a:spLocks noChangeArrowheads="1"/>
            </p:cNvSpPr>
            <p:nvPr/>
          </p:nvSpPr>
          <p:spPr bwMode="auto">
            <a:xfrm rot="-7153709">
              <a:off x="2313" y="1230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518" name="Line 38"/>
            <p:cNvSpPr>
              <a:spLocks noChangeShapeType="1"/>
            </p:cNvSpPr>
            <p:nvPr/>
          </p:nvSpPr>
          <p:spPr bwMode="auto">
            <a:xfrm>
              <a:off x="1882" y="1116"/>
              <a:ext cx="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19" name="Line 39"/>
            <p:cNvSpPr>
              <a:spLocks noChangeShapeType="1"/>
            </p:cNvSpPr>
            <p:nvPr/>
          </p:nvSpPr>
          <p:spPr bwMode="auto">
            <a:xfrm>
              <a:off x="1791" y="1161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0" name="Line 69"/>
            <p:cNvSpPr>
              <a:spLocks noChangeShapeType="1"/>
            </p:cNvSpPr>
            <p:nvPr/>
          </p:nvSpPr>
          <p:spPr bwMode="auto">
            <a:xfrm>
              <a:off x="2336" y="1207"/>
              <a:ext cx="9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1" name="Line 70"/>
            <p:cNvSpPr>
              <a:spLocks noChangeShapeType="1"/>
            </p:cNvSpPr>
            <p:nvPr/>
          </p:nvSpPr>
          <p:spPr bwMode="auto">
            <a:xfrm>
              <a:off x="2200" y="1298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22" name="Line 71"/>
            <p:cNvSpPr>
              <a:spLocks noChangeShapeType="1"/>
            </p:cNvSpPr>
            <p:nvPr/>
          </p:nvSpPr>
          <p:spPr bwMode="auto">
            <a:xfrm>
              <a:off x="2245" y="1253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59" name="Group 152"/>
          <p:cNvGrpSpPr>
            <a:grpSpLocks/>
          </p:cNvGrpSpPr>
          <p:nvPr/>
        </p:nvGrpSpPr>
        <p:grpSpPr bwMode="auto">
          <a:xfrm>
            <a:off x="6673850" y="2492375"/>
            <a:ext cx="2470150" cy="3598863"/>
            <a:chOff x="1551" y="391"/>
            <a:chExt cx="1954" cy="2721"/>
          </a:xfrm>
        </p:grpSpPr>
        <p:sp>
          <p:nvSpPr>
            <p:cNvPr id="19468" name="AutoShape 153"/>
            <p:cNvSpPr>
              <a:spLocks noChangeArrowheads="1"/>
            </p:cNvSpPr>
            <p:nvPr/>
          </p:nvSpPr>
          <p:spPr bwMode="auto">
            <a:xfrm rot="-5549247">
              <a:off x="2290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9" name="AutoShape 154"/>
            <p:cNvSpPr>
              <a:spLocks noChangeArrowheads="1"/>
            </p:cNvSpPr>
            <p:nvPr/>
          </p:nvSpPr>
          <p:spPr bwMode="auto">
            <a:xfrm rot="-4508006">
              <a:off x="2018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0" name="Oval 155"/>
            <p:cNvSpPr>
              <a:spLocks noChangeArrowheads="1"/>
            </p:cNvSpPr>
            <p:nvPr/>
          </p:nvSpPr>
          <p:spPr bwMode="auto">
            <a:xfrm>
              <a:off x="1972" y="2823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1" name="Oval 156"/>
            <p:cNvSpPr>
              <a:spLocks noChangeArrowheads="1"/>
            </p:cNvSpPr>
            <p:nvPr/>
          </p:nvSpPr>
          <p:spPr bwMode="auto">
            <a:xfrm>
              <a:off x="2653" y="2840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2" name="AutoShape 157"/>
            <p:cNvSpPr>
              <a:spLocks noChangeArrowheads="1"/>
            </p:cNvSpPr>
            <p:nvPr/>
          </p:nvSpPr>
          <p:spPr bwMode="auto">
            <a:xfrm>
              <a:off x="2743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3" name="AutoShape 158"/>
            <p:cNvSpPr>
              <a:spLocks noChangeArrowheads="1"/>
            </p:cNvSpPr>
            <p:nvPr/>
          </p:nvSpPr>
          <p:spPr bwMode="auto">
            <a:xfrm>
              <a:off x="2154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4" name="AutoShape 159"/>
            <p:cNvSpPr>
              <a:spLocks noChangeArrowheads="1"/>
            </p:cNvSpPr>
            <p:nvPr/>
          </p:nvSpPr>
          <p:spPr bwMode="auto">
            <a:xfrm rot="10153769">
              <a:off x="3169" y="1511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5" name="Oval 160"/>
            <p:cNvSpPr>
              <a:spLocks noChangeArrowheads="1"/>
            </p:cNvSpPr>
            <p:nvPr/>
          </p:nvSpPr>
          <p:spPr bwMode="auto">
            <a:xfrm rot="20387192" flipV="1">
              <a:off x="3061" y="225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6" name="AutoShape 161"/>
            <p:cNvSpPr>
              <a:spLocks noChangeArrowheads="1"/>
            </p:cNvSpPr>
            <p:nvPr/>
          </p:nvSpPr>
          <p:spPr bwMode="auto">
            <a:xfrm rot="7952674" flipV="1">
              <a:off x="3256" y="2147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77" name="Line 162"/>
            <p:cNvSpPr>
              <a:spLocks noChangeShapeType="1"/>
            </p:cNvSpPr>
            <p:nvPr/>
          </p:nvSpPr>
          <p:spPr bwMode="auto">
            <a:xfrm rot="798965" flipV="1">
              <a:off x="3178" y="2458"/>
              <a:ext cx="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8" name="Line 163"/>
            <p:cNvSpPr>
              <a:spLocks noChangeShapeType="1"/>
            </p:cNvSpPr>
            <p:nvPr/>
          </p:nvSpPr>
          <p:spPr bwMode="auto">
            <a:xfrm rot="798965" flipV="1">
              <a:off x="3107" y="2341"/>
              <a:ext cx="138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79" name="AutoShape 164"/>
            <p:cNvSpPr>
              <a:spLocks noChangeArrowheads="1"/>
            </p:cNvSpPr>
            <p:nvPr/>
          </p:nvSpPr>
          <p:spPr bwMode="auto">
            <a:xfrm rot="17818511" flipV="1">
              <a:off x="1872" y="1598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0" name="AutoShape 165"/>
            <p:cNvSpPr>
              <a:spLocks noChangeArrowheads="1"/>
            </p:cNvSpPr>
            <p:nvPr/>
          </p:nvSpPr>
          <p:spPr bwMode="auto">
            <a:xfrm rot="16146083" flipV="1">
              <a:off x="1574" y="1813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1" name="Line 166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2" name="Line 167"/>
            <p:cNvSpPr>
              <a:spLocks noChangeShapeType="1"/>
            </p:cNvSpPr>
            <p:nvPr/>
          </p:nvSpPr>
          <p:spPr bwMode="auto">
            <a:xfrm rot="18438398" flipV="1">
              <a:off x="1638" y="1713"/>
              <a:ext cx="13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3" name="Oval 168"/>
            <p:cNvSpPr>
              <a:spLocks noChangeArrowheads="1"/>
            </p:cNvSpPr>
            <p:nvPr/>
          </p:nvSpPr>
          <p:spPr bwMode="auto">
            <a:xfrm rot="18438398" flipV="1">
              <a:off x="1530" y="163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84" name="Line 169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5" name="Line 170"/>
            <p:cNvSpPr>
              <a:spLocks noChangeShapeType="1"/>
            </p:cNvSpPr>
            <p:nvPr/>
          </p:nvSpPr>
          <p:spPr bwMode="auto">
            <a:xfrm rot="18438398" flipV="1">
              <a:off x="1603" y="1687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86" name="Oval 171"/>
            <p:cNvSpPr>
              <a:spLocks noChangeArrowheads="1"/>
            </p:cNvSpPr>
            <p:nvPr/>
          </p:nvSpPr>
          <p:spPr bwMode="auto">
            <a:xfrm>
              <a:off x="1927" y="1071"/>
              <a:ext cx="1316" cy="13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487" name="Group 172"/>
            <p:cNvGrpSpPr>
              <a:grpSpLocks/>
            </p:cNvGrpSpPr>
            <p:nvPr/>
          </p:nvGrpSpPr>
          <p:grpSpPr bwMode="auto">
            <a:xfrm rot="-5400000">
              <a:off x="2244" y="1526"/>
              <a:ext cx="227" cy="227"/>
              <a:chOff x="2789" y="1570"/>
              <a:chExt cx="227" cy="227"/>
            </a:xfrm>
          </p:grpSpPr>
          <p:sp>
            <p:nvSpPr>
              <p:cNvPr id="19504" name="AutoShape 173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5" name="AutoShape 174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6" name="Oval 175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488" name="Group 176"/>
            <p:cNvGrpSpPr>
              <a:grpSpLocks/>
            </p:cNvGrpSpPr>
            <p:nvPr/>
          </p:nvGrpSpPr>
          <p:grpSpPr bwMode="auto">
            <a:xfrm rot="16200000" flipV="1">
              <a:off x="2653" y="1525"/>
              <a:ext cx="227" cy="227"/>
              <a:chOff x="2789" y="1933"/>
              <a:chExt cx="227" cy="227"/>
            </a:xfrm>
          </p:grpSpPr>
          <p:sp>
            <p:nvSpPr>
              <p:cNvPr id="19501" name="AutoShape 177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2" name="AutoShape 178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3" name="Oval 179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489" name="Oval 180"/>
            <p:cNvSpPr>
              <a:spLocks noChangeArrowheads="1"/>
            </p:cNvSpPr>
            <p:nvPr/>
          </p:nvSpPr>
          <p:spPr bwMode="auto">
            <a:xfrm>
              <a:off x="2426" y="1843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0" name="Arc 181"/>
            <p:cNvSpPr>
              <a:spLocks/>
            </p:cNvSpPr>
            <p:nvPr/>
          </p:nvSpPr>
          <p:spPr bwMode="auto">
            <a:xfrm rot="-5400000">
              <a:off x="2698" y="1298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1" name="Arc 182"/>
            <p:cNvSpPr>
              <a:spLocks/>
            </p:cNvSpPr>
            <p:nvPr/>
          </p:nvSpPr>
          <p:spPr bwMode="auto">
            <a:xfrm rot="16200000" flipV="1">
              <a:off x="2263" y="1325"/>
              <a:ext cx="235" cy="182"/>
            </a:xfrm>
            <a:custGeom>
              <a:avLst/>
              <a:gdLst>
                <a:gd name="T0" fmla="*/ 0 w 27841"/>
                <a:gd name="T1" fmla="*/ 0 h 21600"/>
                <a:gd name="T2" fmla="*/ 0 w 27841"/>
                <a:gd name="T3" fmla="*/ 0 h 21600"/>
                <a:gd name="T4" fmla="*/ 0 w 278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841"/>
                <a:gd name="T10" fmla="*/ 0 h 21600"/>
                <a:gd name="T11" fmla="*/ 27841 w 278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1" h="21600" fill="none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</a:path>
                <a:path w="27841" h="21600" stroke="0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  <a:lnTo>
                    <a:pt x="6241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2" name="AutoShape 183"/>
            <p:cNvSpPr>
              <a:spLocks noChangeArrowheads="1"/>
            </p:cNvSpPr>
            <p:nvPr/>
          </p:nvSpPr>
          <p:spPr bwMode="auto">
            <a:xfrm>
              <a:off x="2426" y="2070"/>
              <a:ext cx="318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6 w 21600"/>
                <a:gd name="T13" fmla="*/ 2303 h 21600"/>
                <a:gd name="T14" fmla="*/ 16574 w 21600"/>
                <a:gd name="T15" fmla="*/ 13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3" name="Arc 184"/>
            <p:cNvSpPr>
              <a:spLocks/>
            </p:cNvSpPr>
            <p:nvPr/>
          </p:nvSpPr>
          <p:spPr bwMode="auto">
            <a:xfrm rot="3054994" flipV="1">
              <a:off x="2358" y="1819"/>
              <a:ext cx="454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4" name="Arc 185"/>
            <p:cNvSpPr>
              <a:spLocks/>
            </p:cNvSpPr>
            <p:nvPr/>
          </p:nvSpPr>
          <p:spPr bwMode="auto">
            <a:xfrm flipV="1">
              <a:off x="2834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5" name="Arc 186"/>
            <p:cNvSpPr>
              <a:spLocks/>
            </p:cNvSpPr>
            <p:nvPr/>
          </p:nvSpPr>
          <p:spPr bwMode="auto">
            <a:xfrm rot="2446992" flipV="1">
              <a:off x="2879" y="1526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6" name="Arc 187"/>
            <p:cNvSpPr>
              <a:spLocks/>
            </p:cNvSpPr>
            <p:nvPr/>
          </p:nvSpPr>
          <p:spPr bwMode="auto">
            <a:xfrm rot="3542357" flipV="1">
              <a:off x="2063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97" name="Arc 188"/>
            <p:cNvSpPr>
              <a:spLocks/>
            </p:cNvSpPr>
            <p:nvPr/>
          </p:nvSpPr>
          <p:spPr bwMode="auto">
            <a:xfrm rot="2437630" flipV="1">
              <a:off x="2063" y="1479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498" name="Group 189"/>
            <p:cNvGrpSpPr>
              <a:grpSpLocks/>
            </p:cNvGrpSpPr>
            <p:nvPr/>
          </p:nvGrpSpPr>
          <p:grpSpPr bwMode="auto">
            <a:xfrm rot="1045230">
              <a:off x="2109" y="391"/>
              <a:ext cx="1225" cy="1043"/>
              <a:chOff x="431" y="2024"/>
              <a:chExt cx="1225" cy="1043"/>
            </a:xfrm>
          </p:grpSpPr>
          <p:sp>
            <p:nvSpPr>
              <p:cNvPr id="19499" name="Oval 190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0" name="AutoShape 191"/>
              <p:cNvSpPr>
                <a:spLocks noChangeArrowheads="1"/>
              </p:cNvSpPr>
              <p:nvPr/>
            </p:nvSpPr>
            <p:spPr bwMode="auto">
              <a:xfrm rot="10800000">
                <a:off x="612" y="2024"/>
                <a:ext cx="817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4 w 21600"/>
                  <a:gd name="T13" fmla="*/ 4493 h 21600"/>
                  <a:gd name="T14" fmla="*/ 17106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0" scaled="1"/>
              </a:gra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9460" name="Group 192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9465" name="Arc 193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6" name="AutoShape 194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467" name="AutoShape 195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940" name="AutoShape 196"/>
          <p:cNvSpPr>
            <a:spLocks noChangeArrowheads="1"/>
          </p:cNvSpPr>
          <p:nvPr/>
        </p:nvSpPr>
        <p:spPr bwMode="auto">
          <a:xfrm>
            <a:off x="3924300" y="1341438"/>
            <a:ext cx="2735263" cy="2087562"/>
          </a:xfrm>
          <a:prstGeom prst="wedgeEllipseCallout">
            <a:avLst>
              <a:gd name="adj1" fmla="val 99273"/>
              <a:gd name="adj2" fmla="val 119352"/>
            </a:avLst>
          </a:prstGeom>
          <a:gradFill rotWithShape="1">
            <a:gsLst>
              <a:gs pos="0">
                <a:schemeClr val="tx1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i="1"/>
          </a:p>
        </p:txBody>
      </p:sp>
      <p:sp>
        <p:nvSpPr>
          <p:cNvPr id="31941" name="Text Box 197"/>
          <p:cNvSpPr txBox="1">
            <a:spLocks noChangeArrowheads="1"/>
          </p:cNvSpPr>
          <p:nvPr/>
        </p:nvSpPr>
        <p:spPr bwMode="auto">
          <a:xfrm>
            <a:off x="4140200" y="2060575"/>
            <a:ext cx="2303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3399"/>
                </a:solidFill>
              </a:rPr>
              <a:t>А вот квадрат любую площадь он измерить рад!</a:t>
            </a:r>
          </a:p>
        </p:txBody>
      </p:sp>
      <p:sp>
        <p:nvSpPr>
          <p:cNvPr id="31942" name="AutoShape 198"/>
          <p:cNvSpPr>
            <a:spLocks noChangeArrowheads="1"/>
          </p:cNvSpPr>
          <p:nvPr/>
        </p:nvSpPr>
        <p:spPr bwMode="auto">
          <a:xfrm>
            <a:off x="2124075" y="620713"/>
            <a:ext cx="4826000" cy="1873250"/>
          </a:xfrm>
          <a:prstGeom prst="wedgeEllipseCallout">
            <a:avLst>
              <a:gd name="adj1" fmla="val -50065"/>
              <a:gd name="adj2" fmla="val 164574"/>
            </a:avLst>
          </a:prstGeom>
          <a:gradFill rotWithShape="1">
            <a:gsLst>
              <a:gs pos="0">
                <a:schemeClr val="tx1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800" i="1"/>
          </a:p>
        </p:txBody>
      </p:sp>
      <p:sp>
        <p:nvSpPr>
          <p:cNvPr id="31943" name="Text Box 199"/>
          <p:cNvSpPr txBox="1">
            <a:spLocks noChangeArrowheads="1"/>
          </p:cNvSpPr>
          <p:nvPr/>
        </p:nvSpPr>
        <p:spPr bwMode="auto">
          <a:xfrm>
            <a:off x="2555875" y="908050"/>
            <a:ext cx="40322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3399"/>
                </a:solidFill>
              </a:rPr>
              <a:t>У меня четыре стороны и все они равны .Еще равны диагонали, углы они мне делят пополам! И у меня еще равны диагонали.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1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0" grpId="0" animBg="1"/>
      <p:bldP spid="31940" grpId="1" animBg="1"/>
      <p:bldP spid="31941" grpId="0"/>
      <p:bldP spid="31941" grpId="1"/>
      <p:bldP spid="31942" grpId="0" animBg="1"/>
      <p:bldP spid="319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23"/>
          <p:cNvGrpSpPr>
            <a:grpSpLocks/>
          </p:cNvGrpSpPr>
          <p:nvPr/>
        </p:nvGrpSpPr>
        <p:grpSpPr bwMode="auto">
          <a:xfrm>
            <a:off x="6673850" y="2492375"/>
            <a:ext cx="2470150" cy="3598863"/>
            <a:chOff x="1551" y="391"/>
            <a:chExt cx="1954" cy="2721"/>
          </a:xfrm>
        </p:grpSpPr>
        <p:sp>
          <p:nvSpPr>
            <p:cNvPr id="20708" name="AutoShape 524"/>
            <p:cNvSpPr>
              <a:spLocks noChangeArrowheads="1"/>
            </p:cNvSpPr>
            <p:nvPr/>
          </p:nvSpPr>
          <p:spPr bwMode="auto">
            <a:xfrm rot="-5549247">
              <a:off x="2290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9" name="AutoShape 525"/>
            <p:cNvSpPr>
              <a:spLocks noChangeArrowheads="1"/>
            </p:cNvSpPr>
            <p:nvPr/>
          </p:nvSpPr>
          <p:spPr bwMode="auto">
            <a:xfrm rot="-4508006">
              <a:off x="2018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0" name="Oval 526"/>
            <p:cNvSpPr>
              <a:spLocks noChangeArrowheads="1"/>
            </p:cNvSpPr>
            <p:nvPr/>
          </p:nvSpPr>
          <p:spPr bwMode="auto">
            <a:xfrm>
              <a:off x="1972" y="2823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1" name="Oval 527"/>
            <p:cNvSpPr>
              <a:spLocks noChangeArrowheads="1"/>
            </p:cNvSpPr>
            <p:nvPr/>
          </p:nvSpPr>
          <p:spPr bwMode="auto">
            <a:xfrm>
              <a:off x="2653" y="2840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2" name="AutoShape 528"/>
            <p:cNvSpPr>
              <a:spLocks noChangeArrowheads="1"/>
            </p:cNvSpPr>
            <p:nvPr/>
          </p:nvSpPr>
          <p:spPr bwMode="auto">
            <a:xfrm>
              <a:off x="2743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3" name="AutoShape 529"/>
            <p:cNvSpPr>
              <a:spLocks noChangeArrowheads="1"/>
            </p:cNvSpPr>
            <p:nvPr/>
          </p:nvSpPr>
          <p:spPr bwMode="auto">
            <a:xfrm>
              <a:off x="2154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4" name="AutoShape 530"/>
            <p:cNvSpPr>
              <a:spLocks noChangeArrowheads="1"/>
            </p:cNvSpPr>
            <p:nvPr/>
          </p:nvSpPr>
          <p:spPr bwMode="auto">
            <a:xfrm rot="10153769">
              <a:off x="3169" y="1511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5" name="Oval 531"/>
            <p:cNvSpPr>
              <a:spLocks noChangeArrowheads="1"/>
            </p:cNvSpPr>
            <p:nvPr/>
          </p:nvSpPr>
          <p:spPr bwMode="auto">
            <a:xfrm rot="20387192" flipV="1">
              <a:off x="3061" y="225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6" name="AutoShape 532"/>
            <p:cNvSpPr>
              <a:spLocks noChangeArrowheads="1"/>
            </p:cNvSpPr>
            <p:nvPr/>
          </p:nvSpPr>
          <p:spPr bwMode="auto">
            <a:xfrm rot="7952674" flipV="1">
              <a:off x="3256" y="2147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7" name="Line 533"/>
            <p:cNvSpPr>
              <a:spLocks noChangeShapeType="1"/>
            </p:cNvSpPr>
            <p:nvPr/>
          </p:nvSpPr>
          <p:spPr bwMode="auto">
            <a:xfrm rot="798965" flipV="1">
              <a:off x="3178" y="2458"/>
              <a:ext cx="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8" name="Line 534"/>
            <p:cNvSpPr>
              <a:spLocks noChangeShapeType="1"/>
            </p:cNvSpPr>
            <p:nvPr/>
          </p:nvSpPr>
          <p:spPr bwMode="auto">
            <a:xfrm rot="798965" flipV="1">
              <a:off x="3107" y="2341"/>
              <a:ext cx="138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19" name="AutoShape 535"/>
            <p:cNvSpPr>
              <a:spLocks noChangeArrowheads="1"/>
            </p:cNvSpPr>
            <p:nvPr/>
          </p:nvSpPr>
          <p:spPr bwMode="auto">
            <a:xfrm rot="17818511" flipV="1">
              <a:off x="1872" y="1598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0" name="AutoShape 536"/>
            <p:cNvSpPr>
              <a:spLocks noChangeArrowheads="1"/>
            </p:cNvSpPr>
            <p:nvPr/>
          </p:nvSpPr>
          <p:spPr bwMode="auto">
            <a:xfrm rot="16146083" flipV="1">
              <a:off x="1574" y="1813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1" name="Line 537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2" name="Line 538"/>
            <p:cNvSpPr>
              <a:spLocks noChangeShapeType="1"/>
            </p:cNvSpPr>
            <p:nvPr/>
          </p:nvSpPr>
          <p:spPr bwMode="auto">
            <a:xfrm rot="18438398" flipV="1">
              <a:off x="1638" y="1713"/>
              <a:ext cx="13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3" name="Oval 539"/>
            <p:cNvSpPr>
              <a:spLocks noChangeArrowheads="1"/>
            </p:cNvSpPr>
            <p:nvPr/>
          </p:nvSpPr>
          <p:spPr bwMode="auto">
            <a:xfrm rot="18438398" flipV="1">
              <a:off x="1530" y="163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4" name="Line 540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5" name="Line 541"/>
            <p:cNvSpPr>
              <a:spLocks noChangeShapeType="1"/>
            </p:cNvSpPr>
            <p:nvPr/>
          </p:nvSpPr>
          <p:spPr bwMode="auto">
            <a:xfrm rot="18438398" flipV="1">
              <a:off x="1603" y="1687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26" name="Oval 542"/>
            <p:cNvSpPr>
              <a:spLocks noChangeArrowheads="1"/>
            </p:cNvSpPr>
            <p:nvPr/>
          </p:nvSpPr>
          <p:spPr bwMode="auto">
            <a:xfrm>
              <a:off x="1927" y="1071"/>
              <a:ext cx="1316" cy="13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727" name="Group 543"/>
            <p:cNvGrpSpPr>
              <a:grpSpLocks/>
            </p:cNvGrpSpPr>
            <p:nvPr/>
          </p:nvGrpSpPr>
          <p:grpSpPr bwMode="auto">
            <a:xfrm rot="-5400000">
              <a:off x="2244" y="1526"/>
              <a:ext cx="227" cy="227"/>
              <a:chOff x="2789" y="1570"/>
              <a:chExt cx="227" cy="227"/>
            </a:xfrm>
          </p:grpSpPr>
          <p:sp>
            <p:nvSpPr>
              <p:cNvPr id="20744" name="AutoShape 544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5" name="AutoShape 545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6" name="Oval 546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728" name="Group 547"/>
            <p:cNvGrpSpPr>
              <a:grpSpLocks/>
            </p:cNvGrpSpPr>
            <p:nvPr/>
          </p:nvGrpSpPr>
          <p:grpSpPr bwMode="auto">
            <a:xfrm rot="16200000" flipV="1">
              <a:off x="2653" y="1525"/>
              <a:ext cx="227" cy="227"/>
              <a:chOff x="2789" y="1933"/>
              <a:chExt cx="227" cy="227"/>
            </a:xfrm>
          </p:grpSpPr>
          <p:sp>
            <p:nvSpPr>
              <p:cNvPr id="20741" name="AutoShape 548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2" name="AutoShape 549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3" name="Oval 550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729" name="Oval 551"/>
            <p:cNvSpPr>
              <a:spLocks noChangeArrowheads="1"/>
            </p:cNvSpPr>
            <p:nvPr/>
          </p:nvSpPr>
          <p:spPr bwMode="auto">
            <a:xfrm>
              <a:off x="2426" y="1843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0" name="Arc 552"/>
            <p:cNvSpPr>
              <a:spLocks/>
            </p:cNvSpPr>
            <p:nvPr/>
          </p:nvSpPr>
          <p:spPr bwMode="auto">
            <a:xfrm rot="-5400000">
              <a:off x="2698" y="1298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1" name="Arc 553"/>
            <p:cNvSpPr>
              <a:spLocks/>
            </p:cNvSpPr>
            <p:nvPr/>
          </p:nvSpPr>
          <p:spPr bwMode="auto">
            <a:xfrm rot="16200000" flipV="1">
              <a:off x="2263" y="1325"/>
              <a:ext cx="235" cy="182"/>
            </a:xfrm>
            <a:custGeom>
              <a:avLst/>
              <a:gdLst>
                <a:gd name="T0" fmla="*/ 0 w 27841"/>
                <a:gd name="T1" fmla="*/ 0 h 21600"/>
                <a:gd name="T2" fmla="*/ 0 w 27841"/>
                <a:gd name="T3" fmla="*/ 0 h 21600"/>
                <a:gd name="T4" fmla="*/ 0 w 278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841"/>
                <a:gd name="T10" fmla="*/ 0 h 21600"/>
                <a:gd name="T11" fmla="*/ 27841 w 278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1" h="21600" fill="none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</a:path>
                <a:path w="27841" h="21600" stroke="0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  <a:lnTo>
                    <a:pt x="6241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2" name="AutoShape 554"/>
            <p:cNvSpPr>
              <a:spLocks noChangeArrowheads="1"/>
            </p:cNvSpPr>
            <p:nvPr/>
          </p:nvSpPr>
          <p:spPr bwMode="auto">
            <a:xfrm>
              <a:off x="2426" y="2070"/>
              <a:ext cx="318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6 w 21600"/>
                <a:gd name="T13" fmla="*/ 2303 h 21600"/>
                <a:gd name="T14" fmla="*/ 16574 w 21600"/>
                <a:gd name="T15" fmla="*/ 13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3" name="Arc 555"/>
            <p:cNvSpPr>
              <a:spLocks/>
            </p:cNvSpPr>
            <p:nvPr/>
          </p:nvSpPr>
          <p:spPr bwMode="auto">
            <a:xfrm rot="3054994" flipV="1">
              <a:off x="2358" y="1819"/>
              <a:ext cx="454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4" name="Arc 556"/>
            <p:cNvSpPr>
              <a:spLocks/>
            </p:cNvSpPr>
            <p:nvPr/>
          </p:nvSpPr>
          <p:spPr bwMode="auto">
            <a:xfrm flipV="1">
              <a:off x="2834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5" name="Arc 557"/>
            <p:cNvSpPr>
              <a:spLocks/>
            </p:cNvSpPr>
            <p:nvPr/>
          </p:nvSpPr>
          <p:spPr bwMode="auto">
            <a:xfrm rot="2446992" flipV="1">
              <a:off x="2879" y="1526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6" name="Arc 558"/>
            <p:cNvSpPr>
              <a:spLocks/>
            </p:cNvSpPr>
            <p:nvPr/>
          </p:nvSpPr>
          <p:spPr bwMode="auto">
            <a:xfrm rot="3542357" flipV="1">
              <a:off x="2063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7" name="Arc 559"/>
            <p:cNvSpPr>
              <a:spLocks/>
            </p:cNvSpPr>
            <p:nvPr/>
          </p:nvSpPr>
          <p:spPr bwMode="auto">
            <a:xfrm rot="2437630" flipV="1">
              <a:off x="2063" y="1479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738" name="Group 560"/>
            <p:cNvGrpSpPr>
              <a:grpSpLocks/>
            </p:cNvGrpSpPr>
            <p:nvPr/>
          </p:nvGrpSpPr>
          <p:grpSpPr bwMode="auto">
            <a:xfrm rot="1045230">
              <a:off x="2109" y="391"/>
              <a:ext cx="1225" cy="1043"/>
              <a:chOff x="431" y="2024"/>
              <a:chExt cx="1225" cy="1043"/>
            </a:xfrm>
          </p:grpSpPr>
          <p:sp>
            <p:nvSpPr>
              <p:cNvPr id="20739" name="Oval 561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40" name="AutoShape 562"/>
              <p:cNvSpPr>
                <a:spLocks noChangeArrowheads="1"/>
              </p:cNvSpPr>
              <p:nvPr/>
            </p:nvSpPr>
            <p:spPr bwMode="auto">
              <a:xfrm rot="10800000">
                <a:off x="612" y="2024"/>
                <a:ext cx="817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4 w 21600"/>
                  <a:gd name="T13" fmla="*/ 4493 h 21600"/>
                  <a:gd name="T14" fmla="*/ 17106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0" scaled="1"/>
              </a:gra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0483" name="Group 603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20705" name="Arc 604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6" name="AutoShape 605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7" name="AutoShape 606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831"/>
          <p:cNvGrpSpPr>
            <a:grpSpLocks/>
          </p:cNvGrpSpPr>
          <p:nvPr/>
        </p:nvGrpSpPr>
        <p:grpSpPr bwMode="auto">
          <a:xfrm>
            <a:off x="2843213" y="1628775"/>
            <a:ext cx="3673475" cy="3357563"/>
            <a:chOff x="1610" y="2205"/>
            <a:chExt cx="2314" cy="2115"/>
          </a:xfrm>
        </p:grpSpPr>
        <p:grpSp>
          <p:nvGrpSpPr>
            <p:cNvPr id="20663" name="Group 827"/>
            <p:cNvGrpSpPr>
              <a:grpSpLocks/>
            </p:cNvGrpSpPr>
            <p:nvPr/>
          </p:nvGrpSpPr>
          <p:grpSpPr bwMode="auto">
            <a:xfrm flipH="1">
              <a:off x="2200" y="3412"/>
              <a:ext cx="366" cy="908"/>
              <a:chOff x="1383" y="3326"/>
              <a:chExt cx="457" cy="994"/>
            </a:xfrm>
          </p:grpSpPr>
          <p:sp>
            <p:nvSpPr>
              <p:cNvPr id="20702" name="AutoShape 828"/>
              <p:cNvSpPr>
                <a:spLocks noChangeArrowheads="1"/>
              </p:cNvSpPr>
              <p:nvPr/>
            </p:nvSpPr>
            <p:spPr bwMode="auto">
              <a:xfrm rot="-5549247">
                <a:off x="1022" y="3714"/>
                <a:ext cx="892" cy="115"/>
              </a:xfrm>
              <a:prstGeom prst="flowChartMagneticDrum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3" name="Oval 829"/>
              <p:cNvSpPr>
                <a:spLocks noChangeArrowheads="1"/>
              </p:cNvSpPr>
              <p:nvPr/>
            </p:nvSpPr>
            <p:spPr bwMode="auto">
              <a:xfrm>
                <a:off x="1383" y="4065"/>
                <a:ext cx="457" cy="25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4" name="AutoShape 830"/>
              <p:cNvSpPr>
                <a:spLocks noChangeArrowheads="1"/>
              </p:cNvSpPr>
              <p:nvPr/>
            </p:nvSpPr>
            <p:spPr bwMode="auto">
              <a:xfrm>
                <a:off x="1565" y="3974"/>
                <a:ext cx="226" cy="181"/>
              </a:xfrm>
              <a:prstGeom prst="star16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664" name="Group 823"/>
            <p:cNvGrpSpPr>
              <a:grpSpLocks/>
            </p:cNvGrpSpPr>
            <p:nvPr/>
          </p:nvGrpSpPr>
          <p:grpSpPr bwMode="auto">
            <a:xfrm rot="-463183">
              <a:off x="2699" y="3412"/>
              <a:ext cx="366" cy="908"/>
              <a:chOff x="1383" y="3326"/>
              <a:chExt cx="457" cy="994"/>
            </a:xfrm>
          </p:grpSpPr>
          <p:sp>
            <p:nvSpPr>
              <p:cNvPr id="20699" name="AutoShape 824"/>
              <p:cNvSpPr>
                <a:spLocks noChangeArrowheads="1"/>
              </p:cNvSpPr>
              <p:nvPr/>
            </p:nvSpPr>
            <p:spPr bwMode="auto">
              <a:xfrm rot="-5549247">
                <a:off x="1022" y="3714"/>
                <a:ext cx="892" cy="115"/>
              </a:xfrm>
              <a:prstGeom prst="flowChartMagneticDrum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0" name="Oval 825"/>
              <p:cNvSpPr>
                <a:spLocks noChangeArrowheads="1"/>
              </p:cNvSpPr>
              <p:nvPr/>
            </p:nvSpPr>
            <p:spPr bwMode="auto">
              <a:xfrm>
                <a:off x="1383" y="4065"/>
                <a:ext cx="457" cy="25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01" name="AutoShape 826"/>
              <p:cNvSpPr>
                <a:spLocks noChangeArrowheads="1"/>
              </p:cNvSpPr>
              <p:nvPr/>
            </p:nvSpPr>
            <p:spPr bwMode="auto">
              <a:xfrm>
                <a:off x="1565" y="3974"/>
                <a:ext cx="226" cy="181"/>
              </a:xfrm>
              <a:prstGeom prst="star16">
                <a:avLst>
                  <a:gd name="adj" fmla="val 37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665" name="Group 688"/>
            <p:cNvGrpSpPr>
              <a:grpSpLocks/>
            </p:cNvGrpSpPr>
            <p:nvPr/>
          </p:nvGrpSpPr>
          <p:grpSpPr bwMode="auto">
            <a:xfrm rot="2129631">
              <a:off x="3016" y="2659"/>
              <a:ext cx="382" cy="1038"/>
              <a:chOff x="1474" y="2010"/>
              <a:chExt cx="408" cy="961"/>
            </a:xfrm>
          </p:grpSpPr>
          <p:sp>
            <p:nvSpPr>
              <p:cNvPr id="20694" name="AutoShape 689"/>
              <p:cNvSpPr>
                <a:spLocks noChangeArrowheads="1"/>
              </p:cNvSpPr>
              <p:nvPr/>
            </p:nvSpPr>
            <p:spPr bwMode="auto">
              <a:xfrm rot="12245197" flipV="1">
                <a:off x="1474" y="2135"/>
                <a:ext cx="272" cy="836"/>
              </a:xfrm>
              <a:prstGeom prst="moon">
                <a:avLst>
                  <a:gd name="adj" fmla="val 50000"/>
                </a:avLst>
              </a:prstGeom>
              <a:solidFill>
                <a:srgbClr val="00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5" name="Oval 690"/>
              <p:cNvSpPr>
                <a:spLocks noChangeArrowheads="1"/>
              </p:cNvSpPr>
              <p:nvPr/>
            </p:nvSpPr>
            <p:spPr bwMode="auto">
              <a:xfrm rot="2011773">
                <a:off x="1474" y="2010"/>
                <a:ext cx="363" cy="2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6" name="AutoShape 691"/>
              <p:cNvSpPr>
                <a:spLocks noChangeArrowheads="1"/>
              </p:cNvSpPr>
              <p:nvPr/>
            </p:nvSpPr>
            <p:spPr bwMode="auto">
              <a:xfrm rot="-7153709">
                <a:off x="1641" y="2145"/>
                <a:ext cx="209" cy="272"/>
              </a:xfrm>
              <a:prstGeom prst="moo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7" name="Line 692"/>
              <p:cNvSpPr>
                <a:spLocks noChangeShapeType="1"/>
              </p:cNvSpPr>
              <p:nvPr/>
            </p:nvSpPr>
            <p:spPr bwMode="auto">
              <a:xfrm>
                <a:off x="1610" y="2010"/>
                <a:ext cx="9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98" name="Line 693"/>
              <p:cNvSpPr>
                <a:spLocks noChangeShapeType="1"/>
              </p:cNvSpPr>
              <p:nvPr/>
            </p:nvSpPr>
            <p:spPr bwMode="auto">
              <a:xfrm>
                <a:off x="1519" y="2051"/>
                <a:ext cx="136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66" name="Group 695"/>
            <p:cNvGrpSpPr>
              <a:grpSpLocks/>
            </p:cNvGrpSpPr>
            <p:nvPr/>
          </p:nvGrpSpPr>
          <p:grpSpPr bwMode="auto">
            <a:xfrm rot="19470369" flipH="1">
              <a:off x="1610" y="2840"/>
              <a:ext cx="382" cy="1038"/>
              <a:chOff x="1474" y="2010"/>
              <a:chExt cx="408" cy="961"/>
            </a:xfrm>
          </p:grpSpPr>
          <p:sp>
            <p:nvSpPr>
              <p:cNvPr id="20689" name="AutoShape 696"/>
              <p:cNvSpPr>
                <a:spLocks noChangeArrowheads="1"/>
              </p:cNvSpPr>
              <p:nvPr/>
            </p:nvSpPr>
            <p:spPr bwMode="auto">
              <a:xfrm rot="12245197" flipV="1">
                <a:off x="1474" y="2135"/>
                <a:ext cx="272" cy="836"/>
              </a:xfrm>
              <a:prstGeom prst="moon">
                <a:avLst>
                  <a:gd name="adj" fmla="val 50000"/>
                </a:avLst>
              </a:prstGeom>
              <a:solidFill>
                <a:srgbClr val="00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0" name="Oval 697"/>
              <p:cNvSpPr>
                <a:spLocks noChangeArrowheads="1"/>
              </p:cNvSpPr>
              <p:nvPr/>
            </p:nvSpPr>
            <p:spPr bwMode="auto">
              <a:xfrm rot="2011773">
                <a:off x="1474" y="2010"/>
                <a:ext cx="363" cy="251"/>
              </a:xfrm>
              <a:prstGeom prst="ellipse">
                <a:avLst/>
              </a:prstGeom>
              <a:solidFill>
                <a:srgbClr val="33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1" name="AutoShape 698"/>
              <p:cNvSpPr>
                <a:spLocks noChangeArrowheads="1"/>
              </p:cNvSpPr>
              <p:nvPr/>
            </p:nvSpPr>
            <p:spPr bwMode="auto">
              <a:xfrm rot="-7153709">
                <a:off x="1641" y="2145"/>
                <a:ext cx="209" cy="272"/>
              </a:xfrm>
              <a:prstGeom prst="moo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92" name="Line 699"/>
              <p:cNvSpPr>
                <a:spLocks noChangeShapeType="1"/>
              </p:cNvSpPr>
              <p:nvPr/>
            </p:nvSpPr>
            <p:spPr bwMode="auto">
              <a:xfrm>
                <a:off x="1610" y="2010"/>
                <a:ext cx="9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93" name="Line 700"/>
              <p:cNvSpPr>
                <a:spLocks noChangeShapeType="1"/>
              </p:cNvSpPr>
              <p:nvPr/>
            </p:nvSpPr>
            <p:spPr bwMode="auto">
              <a:xfrm>
                <a:off x="1519" y="2051"/>
                <a:ext cx="136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67" name="AutoShape 664"/>
            <p:cNvSpPr>
              <a:spLocks noChangeArrowheads="1"/>
            </p:cNvSpPr>
            <p:nvPr/>
          </p:nvSpPr>
          <p:spPr bwMode="auto">
            <a:xfrm rot="3792660" flipH="1" flipV="1">
              <a:off x="1701" y="2886"/>
              <a:ext cx="1542" cy="771"/>
            </a:xfrm>
            <a:prstGeom prst="parallelogram">
              <a:avLst>
                <a:gd name="adj" fmla="val 50000"/>
              </a:avLst>
            </a:prstGeom>
            <a:solidFill>
              <a:srgbClr val="6699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668" name="Group 665"/>
            <p:cNvGrpSpPr>
              <a:grpSpLocks/>
            </p:cNvGrpSpPr>
            <p:nvPr/>
          </p:nvGrpSpPr>
          <p:grpSpPr bwMode="auto">
            <a:xfrm>
              <a:off x="2064" y="2840"/>
              <a:ext cx="816" cy="907"/>
              <a:chOff x="1338" y="1071"/>
              <a:chExt cx="998" cy="1089"/>
            </a:xfrm>
          </p:grpSpPr>
          <p:grpSp>
            <p:nvGrpSpPr>
              <p:cNvPr id="20672" name="Group 666"/>
              <p:cNvGrpSpPr>
                <a:grpSpLocks/>
              </p:cNvGrpSpPr>
              <p:nvPr/>
            </p:nvGrpSpPr>
            <p:grpSpPr bwMode="auto">
              <a:xfrm rot="-5400000">
                <a:off x="1519" y="1344"/>
                <a:ext cx="227" cy="227"/>
                <a:chOff x="2789" y="1570"/>
                <a:chExt cx="227" cy="227"/>
              </a:xfrm>
            </p:grpSpPr>
            <p:sp>
              <p:nvSpPr>
                <p:cNvPr id="20686" name="AutoShape 667"/>
                <p:cNvSpPr>
                  <a:spLocks noChangeArrowheads="1"/>
                </p:cNvSpPr>
                <p:nvPr/>
              </p:nvSpPr>
              <p:spPr bwMode="auto">
                <a:xfrm>
                  <a:off x="2789" y="1570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87" name="AutoShape 668"/>
                <p:cNvSpPr>
                  <a:spLocks noChangeArrowheads="1"/>
                </p:cNvSpPr>
                <p:nvPr/>
              </p:nvSpPr>
              <p:spPr bwMode="auto">
                <a:xfrm>
                  <a:off x="2789" y="1661"/>
                  <a:ext cx="182" cy="136"/>
                </a:xfrm>
                <a:prstGeom prst="flowChartDelay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88" name="Oval 669"/>
                <p:cNvSpPr>
                  <a:spLocks noChangeArrowheads="1"/>
                </p:cNvSpPr>
                <p:nvPr/>
              </p:nvSpPr>
              <p:spPr bwMode="auto">
                <a:xfrm>
                  <a:off x="2789" y="1706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673" name="Group 670"/>
              <p:cNvGrpSpPr>
                <a:grpSpLocks/>
              </p:cNvGrpSpPr>
              <p:nvPr/>
            </p:nvGrpSpPr>
            <p:grpSpPr bwMode="auto">
              <a:xfrm rot="16200000" flipV="1">
                <a:off x="1927" y="1344"/>
                <a:ext cx="227" cy="227"/>
                <a:chOff x="2789" y="1933"/>
                <a:chExt cx="227" cy="227"/>
              </a:xfrm>
            </p:grpSpPr>
            <p:sp>
              <p:nvSpPr>
                <p:cNvPr id="20683" name="AutoShape 671"/>
                <p:cNvSpPr>
                  <a:spLocks noChangeArrowheads="1"/>
                </p:cNvSpPr>
                <p:nvPr/>
              </p:nvSpPr>
              <p:spPr bwMode="auto">
                <a:xfrm>
                  <a:off x="2789" y="1933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84" name="AutoShape 672"/>
                <p:cNvSpPr>
                  <a:spLocks noChangeArrowheads="1"/>
                </p:cNvSpPr>
                <p:nvPr/>
              </p:nvSpPr>
              <p:spPr bwMode="auto">
                <a:xfrm>
                  <a:off x="2789" y="2024"/>
                  <a:ext cx="182" cy="136"/>
                </a:xfrm>
                <a:prstGeom prst="flowChartDelay">
                  <a:avLst/>
                </a:prstGeom>
                <a:solidFill>
                  <a:schemeClr val="accent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85" name="Oval 673"/>
                <p:cNvSpPr>
                  <a:spLocks noChangeArrowheads="1"/>
                </p:cNvSpPr>
                <p:nvPr/>
              </p:nvSpPr>
              <p:spPr bwMode="auto">
                <a:xfrm>
                  <a:off x="2789" y="2069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674" name="Oval 674"/>
              <p:cNvSpPr>
                <a:spLocks noChangeArrowheads="1"/>
              </p:cNvSpPr>
              <p:nvPr/>
            </p:nvSpPr>
            <p:spPr bwMode="auto">
              <a:xfrm>
                <a:off x="1701" y="1661"/>
                <a:ext cx="272" cy="1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5" name="Arc 675"/>
              <p:cNvSpPr>
                <a:spLocks/>
              </p:cNvSpPr>
              <p:nvPr/>
            </p:nvSpPr>
            <p:spPr bwMode="auto">
              <a:xfrm rot="-5400000">
                <a:off x="1927" y="1071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6" name="Arc 676"/>
              <p:cNvSpPr>
                <a:spLocks/>
              </p:cNvSpPr>
              <p:nvPr/>
            </p:nvSpPr>
            <p:spPr bwMode="auto">
              <a:xfrm rot="16200000" flipV="1">
                <a:off x="1565" y="1117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7" name="AutoShape 677"/>
              <p:cNvSpPr>
                <a:spLocks noChangeArrowheads="1"/>
              </p:cNvSpPr>
              <p:nvPr/>
            </p:nvSpPr>
            <p:spPr bwMode="auto">
              <a:xfrm>
                <a:off x="1701" y="1888"/>
                <a:ext cx="318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6 w 21600"/>
                  <a:gd name="T13" fmla="*/ 2303 h 21600"/>
                  <a:gd name="T14" fmla="*/ 16574 w 21600"/>
                  <a:gd name="T15" fmla="*/ 13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8" name="Arc 678"/>
              <p:cNvSpPr>
                <a:spLocks/>
              </p:cNvSpPr>
              <p:nvPr/>
            </p:nvSpPr>
            <p:spPr bwMode="auto">
              <a:xfrm rot="3054994" flipV="1">
                <a:off x="1633" y="1638"/>
                <a:ext cx="454" cy="4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9" name="Arc 679"/>
              <p:cNvSpPr>
                <a:spLocks/>
              </p:cNvSpPr>
              <p:nvPr/>
            </p:nvSpPr>
            <p:spPr bwMode="auto">
              <a:xfrm flipV="1">
                <a:off x="2109" y="1253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0" name="Arc 680"/>
              <p:cNvSpPr>
                <a:spLocks/>
              </p:cNvSpPr>
              <p:nvPr/>
            </p:nvSpPr>
            <p:spPr bwMode="auto">
              <a:xfrm rot="2446992" flipV="1">
                <a:off x="2154" y="1344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1" name="Arc 681"/>
              <p:cNvSpPr>
                <a:spLocks/>
              </p:cNvSpPr>
              <p:nvPr/>
            </p:nvSpPr>
            <p:spPr bwMode="auto">
              <a:xfrm rot="3542357" flipV="1">
                <a:off x="1338" y="1253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82" name="Arc 682"/>
              <p:cNvSpPr>
                <a:spLocks/>
              </p:cNvSpPr>
              <p:nvPr/>
            </p:nvSpPr>
            <p:spPr bwMode="auto">
              <a:xfrm rot="2437630" flipV="1">
                <a:off x="1338" y="1298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669" name="Group 686"/>
            <p:cNvGrpSpPr>
              <a:grpSpLocks/>
            </p:cNvGrpSpPr>
            <p:nvPr/>
          </p:nvGrpSpPr>
          <p:grpSpPr bwMode="auto">
            <a:xfrm>
              <a:off x="2971" y="2205"/>
              <a:ext cx="953" cy="544"/>
              <a:chOff x="385" y="3294"/>
              <a:chExt cx="953" cy="544"/>
            </a:xfrm>
          </p:grpSpPr>
          <p:sp>
            <p:nvSpPr>
              <p:cNvPr id="20670" name="Oval 684"/>
              <p:cNvSpPr>
                <a:spLocks noChangeArrowheads="1"/>
              </p:cNvSpPr>
              <p:nvPr/>
            </p:nvSpPr>
            <p:spPr bwMode="auto">
              <a:xfrm>
                <a:off x="385" y="3566"/>
                <a:ext cx="953" cy="27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00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333" name="AutoShape 685"/>
              <p:cNvSpPr>
                <a:spLocks noChangeArrowheads="1"/>
              </p:cNvSpPr>
              <p:nvPr/>
            </p:nvSpPr>
            <p:spPr bwMode="auto">
              <a:xfrm flipV="1">
                <a:off x="476" y="3294"/>
                <a:ext cx="725" cy="363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333399"/>
                  </a:gs>
                  <a:gs pos="50000">
                    <a:schemeClr val="bg1"/>
                  </a:gs>
                  <a:gs pos="100000">
                    <a:srgbClr val="333399"/>
                  </a:gs>
                </a:gsLst>
                <a:lin ang="0" scaled="1"/>
              </a:gradFill>
              <a:ln w="9525">
                <a:solidFill>
                  <a:srgbClr val="0033C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6" name="Group 694"/>
          <p:cNvGrpSpPr>
            <a:grpSpLocks/>
          </p:cNvGrpSpPr>
          <p:nvPr/>
        </p:nvGrpSpPr>
        <p:grpSpPr bwMode="auto">
          <a:xfrm>
            <a:off x="6227763" y="0"/>
            <a:ext cx="1800225" cy="3068638"/>
            <a:chOff x="1701" y="0"/>
            <a:chExt cx="1995" cy="2296"/>
          </a:xfrm>
        </p:grpSpPr>
        <p:sp>
          <p:nvSpPr>
            <p:cNvPr id="20618" name="Text Box 608"/>
            <p:cNvSpPr txBox="1">
              <a:spLocks noChangeArrowheads="1"/>
            </p:cNvSpPr>
            <p:nvPr/>
          </p:nvSpPr>
          <p:spPr bwMode="auto">
            <a:xfrm>
              <a:off x="1974" y="1253"/>
              <a:ext cx="1449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i="1"/>
            </a:p>
          </p:txBody>
        </p:sp>
        <p:grpSp>
          <p:nvGrpSpPr>
            <p:cNvPr id="2" name="Group 656"/>
            <p:cNvGrpSpPr>
              <a:grpSpLocks/>
            </p:cNvGrpSpPr>
            <p:nvPr/>
          </p:nvGrpSpPr>
          <p:grpSpPr bwMode="auto">
            <a:xfrm rot="2129631">
              <a:off x="3145" y="287"/>
              <a:ext cx="382" cy="1038"/>
              <a:chOff x="1474" y="2010"/>
              <a:chExt cx="408" cy="961"/>
            </a:xfrm>
          </p:grpSpPr>
          <p:sp>
            <p:nvSpPr>
              <p:cNvPr id="20658" name="AutoShape 657"/>
              <p:cNvSpPr>
                <a:spLocks noChangeArrowheads="1"/>
              </p:cNvSpPr>
              <p:nvPr/>
            </p:nvSpPr>
            <p:spPr bwMode="auto">
              <a:xfrm rot="12245197" flipV="1">
                <a:off x="1474" y="2135"/>
                <a:ext cx="272" cy="83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9" name="Oval 658"/>
              <p:cNvSpPr>
                <a:spLocks noChangeArrowheads="1"/>
              </p:cNvSpPr>
              <p:nvPr/>
            </p:nvSpPr>
            <p:spPr bwMode="auto">
              <a:xfrm rot="2011773">
                <a:off x="1474" y="2010"/>
                <a:ext cx="363" cy="25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0" name="AutoShape 659"/>
              <p:cNvSpPr>
                <a:spLocks noChangeArrowheads="1"/>
              </p:cNvSpPr>
              <p:nvPr/>
            </p:nvSpPr>
            <p:spPr bwMode="auto">
              <a:xfrm rot="-7153709">
                <a:off x="1641" y="2145"/>
                <a:ext cx="209" cy="272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61" name="Line 660"/>
              <p:cNvSpPr>
                <a:spLocks noChangeShapeType="1"/>
              </p:cNvSpPr>
              <p:nvPr/>
            </p:nvSpPr>
            <p:spPr bwMode="auto">
              <a:xfrm>
                <a:off x="1610" y="2010"/>
                <a:ext cx="9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62" name="Line 661"/>
              <p:cNvSpPr>
                <a:spLocks noChangeShapeType="1"/>
              </p:cNvSpPr>
              <p:nvPr/>
            </p:nvSpPr>
            <p:spPr bwMode="auto">
              <a:xfrm>
                <a:off x="1519" y="2051"/>
                <a:ext cx="136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20" name="Text Box 616"/>
            <p:cNvSpPr txBox="1">
              <a:spLocks noChangeArrowheads="1"/>
            </p:cNvSpPr>
            <p:nvPr/>
          </p:nvSpPr>
          <p:spPr bwMode="auto">
            <a:xfrm>
              <a:off x="2209" y="215"/>
              <a:ext cx="1487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 b="1">
                <a:solidFill>
                  <a:srgbClr val="000099"/>
                </a:solidFill>
              </a:endParaRPr>
            </a:p>
          </p:txBody>
        </p:sp>
        <p:grpSp>
          <p:nvGrpSpPr>
            <p:cNvPr id="20621" name="Group 619"/>
            <p:cNvGrpSpPr>
              <a:grpSpLocks/>
            </p:cNvGrpSpPr>
            <p:nvPr/>
          </p:nvGrpSpPr>
          <p:grpSpPr bwMode="auto">
            <a:xfrm rot="20466834" flipH="1">
              <a:off x="2677" y="1170"/>
              <a:ext cx="425" cy="1126"/>
              <a:chOff x="2426" y="2432"/>
              <a:chExt cx="454" cy="1043"/>
            </a:xfrm>
          </p:grpSpPr>
          <p:sp>
            <p:nvSpPr>
              <p:cNvPr id="20655" name="AutoShape 620"/>
              <p:cNvSpPr>
                <a:spLocks noChangeArrowheads="1"/>
              </p:cNvSpPr>
              <p:nvPr/>
            </p:nvSpPr>
            <p:spPr bwMode="auto">
              <a:xfrm>
                <a:off x="2608" y="2432"/>
                <a:ext cx="91" cy="953"/>
              </a:xfrm>
              <a:prstGeom prst="can">
                <a:avLst>
                  <a:gd name="adj" fmla="val 261813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6" name="Oval 621"/>
              <p:cNvSpPr>
                <a:spLocks noChangeArrowheads="1"/>
              </p:cNvSpPr>
              <p:nvPr/>
            </p:nvSpPr>
            <p:spPr bwMode="auto">
              <a:xfrm>
                <a:off x="2426" y="3294"/>
                <a:ext cx="454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7" name="AutoShape 622"/>
              <p:cNvSpPr>
                <a:spLocks noChangeArrowheads="1"/>
              </p:cNvSpPr>
              <p:nvPr/>
            </p:nvSpPr>
            <p:spPr bwMode="auto">
              <a:xfrm>
                <a:off x="2472" y="3203"/>
                <a:ext cx="181" cy="181"/>
              </a:xfrm>
              <a:prstGeom prst="irregularSeal2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622" name="Group 623"/>
            <p:cNvGrpSpPr>
              <a:grpSpLocks/>
            </p:cNvGrpSpPr>
            <p:nvPr/>
          </p:nvGrpSpPr>
          <p:grpSpPr bwMode="auto">
            <a:xfrm rot="1133166">
              <a:off x="1998" y="1170"/>
              <a:ext cx="425" cy="1126"/>
              <a:chOff x="2426" y="2432"/>
              <a:chExt cx="454" cy="1043"/>
            </a:xfrm>
          </p:grpSpPr>
          <p:sp>
            <p:nvSpPr>
              <p:cNvPr id="20652" name="AutoShape 624"/>
              <p:cNvSpPr>
                <a:spLocks noChangeArrowheads="1"/>
              </p:cNvSpPr>
              <p:nvPr/>
            </p:nvSpPr>
            <p:spPr bwMode="auto">
              <a:xfrm>
                <a:off x="2608" y="2432"/>
                <a:ext cx="91" cy="953"/>
              </a:xfrm>
              <a:prstGeom prst="can">
                <a:avLst>
                  <a:gd name="adj" fmla="val 261813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3" name="Oval 625"/>
              <p:cNvSpPr>
                <a:spLocks noChangeArrowheads="1"/>
              </p:cNvSpPr>
              <p:nvPr/>
            </p:nvSpPr>
            <p:spPr bwMode="auto">
              <a:xfrm>
                <a:off x="2426" y="3294"/>
                <a:ext cx="454" cy="181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4" name="AutoShape 626"/>
              <p:cNvSpPr>
                <a:spLocks noChangeArrowheads="1"/>
              </p:cNvSpPr>
              <p:nvPr/>
            </p:nvSpPr>
            <p:spPr bwMode="auto">
              <a:xfrm>
                <a:off x="2472" y="3203"/>
                <a:ext cx="181" cy="181"/>
              </a:xfrm>
              <a:prstGeom prst="irregularSeal2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623" name="Group 627"/>
            <p:cNvGrpSpPr>
              <a:grpSpLocks/>
            </p:cNvGrpSpPr>
            <p:nvPr/>
          </p:nvGrpSpPr>
          <p:grpSpPr bwMode="auto">
            <a:xfrm rot="19470369" flipH="1">
              <a:off x="1701" y="582"/>
              <a:ext cx="382" cy="1038"/>
              <a:chOff x="1474" y="2010"/>
              <a:chExt cx="408" cy="961"/>
            </a:xfrm>
          </p:grpSpPr>
          <p:sp>
            <p:nvSpPr>
              <p:cNvPr id="20647" name="AutoShape 628"/>
              <p:cNvSpPr>
                <a:spLocks noChangeArrowheads="1"/>
              </p:cNvSpPr>
              <p:nvPr/>
            </p:nvSpPr>
            <p:spPr bwMode="auto">
              <a:xfrm rot="12245197" flipV="1">
                <a:off x="1474" y="2135"/>
                <a:ext cx="272" cy="836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8" name="Oval 629"/>
              <p:cNvSpPr>
                <a:spLocks noChangeArrowheads="1"/>
              </p:cNvSpPr>
              <p:nvPr/>
            </p:nvSpPr>
            <p:spPr bwMode="auto">
              <a:xfrm rot="2011773">
                <a:off x="1474" y="2010"/>
                <a:ext cx="363" cy="25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49" name="AutoShape 630"/>
              <p:cNvSpPr>
                <a:spLocks noChangeArrowheads="1"/>
              </p:cNvSpPr>
              <p:nvPr/>
            </p:nvSpPr>
            <p:spPr bwMode="auto">
              <a:xfrm rot="-7153709">
                <a:off x="1641" y="2145"/>
                <a:ext cx="209" cy="272"/>
              </a:xfrm>
              <a:prstGeom prst="moon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50" name="Line 631"/>
              <p:cNvSpPr>
                <a:spLocks noChangeShapeType="1"/>
              </p:cNvSpPr>
              <p:nvPr/>
            </p:nvSpPr>
            <p:spPr bwMode="auto">
              <a:xfrm>
                <a:off x="1610" y="2010"/>
                <a:ext cx="9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51" name="Line 632"/>
              <p:cNvSpPr>
                <a:spLocks noChangeShapeType="1"/>
              </p:cNvSpPr>
              <p:nvPr/>
            </p:nvSpPr>
            <p:spPr bwMode="auto">
              <a:xfrm>
                <a:off x="1519" y="2051"/>
                <a:ext cx="136" cy="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624" name="Group 633"/>
            <p:cNvGrpSpPr>
              <a:grpSpLocks/>
            </p:cNvGrpSpPr>
            <p:nvPr/>
          </p:nvGrpSpPr>
          <p:grpSpPr bwMode="auto">
            <a:xfrm>
              <a:off x="1956" y="142"/>
              <a:ext cx="1189" cy="1860"/>
              <a:chOff x="2971" y="845"/>
              <a:chExt cx="1270" cy="1723"/>
            </a:xfrm>
          </p:grpSpPr>
          <p:sp>
            <p:nvSpPr>
              <p:cNvPr id="20628" name="AutoShape 634"/>
              <p:cNvSpPr>
                <a:spLocks noChangeArrowheads="1"/>
              </p:cNvSpPr>
              <p:nvPr/>
            </p:nvSpPr>
            <p:spPr bwMode="auto">
              <a:xfrm>
                <a:off x="2971" y="845"/>
                <a:ext cx="1270" cy="1723"/>
              </a:xfrm>
              <a:prstGeom prst="diamond">
                <a:avLst/>
              </a:prstGeom>
              <a:solidFill>
                <a:srgbClr val="00FF99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629" name="Group 635"/>
              <p:cNvGrpSpPr>
                <a:grpSpLocks/>
              </p:cNvGrpSpPr>
              <p:nvPr/>
            </p:nvGrpSpPr>
            <p:grpSpPr bwMode="auto">
              <a:xfrm>
                <a:off x="3107" y="1298"/>
                <a:ext cx="998" cy="1089"/>
                <a:chOff x="1338" y="1071"/>
                <a:chExt cx="998" cy="1089"/>
              </a:xfrm>
            </p:grpSpPr>
            <p:grpSp>
              <p:nvGrpSpPr>
                <p:cNvPr id="20630" name="Group 636"/>
                <p:cNvGrpSpPr>
                  <a:grpSpLocks/>
                </p:cNvGrpSpPr>
                <p:nvPr/>
              </p:nvGrpSpPr>
              <p:grpSpPr bwMode="auto">
                <a:xfrm rot="-5400000">
                  <a:off x="1519" y="1344"/>
                  <a:ext cx="227" cy="227"/>
                  <a:chOff x="2789" y="1570"/>
                  <a:chExt cx="227" cy="227"/>
                </a:xfrm>
              </p:grpSpPr>
              <p:sp>
                <p:nvSpPr>
                  <p:cNvPr id="20644" name="AutoShape 637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570"/>
                    <a:ext cx="227" cy="227"/>
                  </a:xfrm>
                  <a:prstGeom prst="flowChartDelay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45" name="AutoShape 638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661"/>
                    <a:ext cx="182" cy="136"/>
                  </a:xfrm>
                  <a:prstGeom prst="flowChartDelay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46" name="Oval 639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706"/>
                    <a:ext cx="136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631" name="Group 640"/>
                <p:cNvGrpSpPr>
                  <a:grpSpLocks/>
                </p:cNvGrpSpPr>
                <p:nvPr/>
              </p:nvGrpSpPr>
              <p:grpSpPr bwMode="auto">
                <a:xfrm rot="16200000" flipV="1">
                  <a:off x="1927" y="1344"/>
                  <a:ext cx="227" cy="227"/>
                  <a:chOff x="2789" y="1933"/>
                  <a:chExt cx="227" cy="227"/>
                </a:xfrm>
              </p:grpSpPr>
              <p:sp>
                <p:nvSpPr>
                  <p:cNvPr id="20641" name="AutoShape 641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1933"/>
                    <a:ext cx="227" cy="227"/>
                  </a:xfrm>
                  <a:prstGeom prst="flowChartDelay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42" name="AutoShape 642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024"/>
                    <a:ext cx="182" cy="136"/>
                  </a:xfrm>
                  <a:prstGeom prst="flowChartDelay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20643" name="Oval 643"/>
                  <p:cNvSpPr>
                    <a:spLocks noChangeArrowheads="1"/>
                  </p:cNvSpPr>
                  <p:nvPr/>
                </p:nvSpPr>
                <p:spPr bwMode="auto">
                  <a:xfrm>
                    <a:off x="2789" y="2069"/>
                    <a:ext cx="136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0632" name="Oval 644"/>
                <p:cNvSpPr>
                  <a:spLocks noChangeArrowheads="1"/>
                </p:cNvSpPr>
                <p:nvPr/>
              </p:nvSpPr>
              <p:spPr bwMode="auto">
                <a:xfrm>
                  <a:off x="1701" y="1661"/>
                  <a:ext cx="272" cy="1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33" name="Arc 645"/>
                <p:cNvSpPr>
                  <a:spLocks/>
                </p:cNvSpPr>
                <p:nvPr/>
              </p:nvSpPr>
              <p:spPr bwMode="auto">
                <a:xfrm rot="-5400000">
                  <a:off x="1927" y="1071"/>
                  <a:ext cx="182" cy="1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34" name="Arc 646"/>
                <p:cNvSpPr>
                  <a:spLocks/>
                </p:cNvSpPr>
                <p:nvPr/>
              </p:nvSpPr>
              <p:spPr bwMode="auto">
                <a:xfrm rot="16200000" flipV="1">
                  <a:off x="1565" y="1117"/>
                  <a:ext cx="182" cy="18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35" name="AutoShape 647"/>
                <p:cNvSpPr>
                  <a:spLocks noChangeArrowheads="1"/>
                </p:cNvSpPr>
                <p:nvPr/>
              </p:nvSpPr>
              <p:spPr bwMode="auto">
                <a:xfrm>
                  <a:off x="1701" y="1888"/>
                  <a:ext cx="318" cy="2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17694720 60000 65536"/>
                    <a:gd name="T9" fmla="*/ 11796480 60000 65536"/>
                    <a:gd name="T10" fmla="*/ 5898240 60000 65536"/>
                    <a:gd name="T11" fmla="*/ 0 60000 65536"/>
                    <a:gd name="T12" fmla="*/ 5026 w 21600"/>
                    <a:gd name="T13" fmla="*/ 2303 h 21600"/>
                    <a:gd name="T14" fmla="*/ 16574 w 21600"/>
                    <a:gd name="T15" fmla="*/ 13659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10860" y="2187"/>
                      </a:moveTo>
                      <a:cubicBezTo>
                        <a:pt x="10451" y="1746"/>
                        <a:pt x="9529" y="1018"/>
                        <a:pt x="9015" y="730"/>
                      </a:cubicBezTo>
                      <a:cubicBezTo>
                        <a:pt x="7865" y="152"/>
                        <a:pt x="6685" y="0"/>
                        <a:pt x="5415" y="0"/>
                      </a:cubicBezTo>
                      <a:cubicBezTo>
                        <a:pt x="4175" y="152"/>
                        <a:pt x="2995" y="575"/>
                        <a:pt x="1967" y="1305"/>
                      </a:cubicBezTo>
                      <a:cubicBezTo>
                        <a:pt x="1150" y="2187"/>
                        <a:pt x="575" y="3222"/>
                        <a:pt x="242" y="4220"/>
                      </a:cubicBezTo>
                      <a:cubicBezTo>
                        <a:pt x="0" y="5410"/>
                        <a:pt x="242" y="6560"/>
                        <a:pt x="575" y="7597"/>
                      </a:cubicBezTo>
                      <a:lnTo>
                        <a:pt x="10860" y="21600"/>
                      </a:lnTo>
                      <a:lnTo>
                        <a:pt x="20995" y="7597"/>
                      </a:lnTo>
                      <a:cubicBezTo>
                        <a:pt x="21480" y="6560"/>
                        <a:pt x="21600" y="5410"/>
                        <a:pt x="21480" y="4220"/>
                      </a:cubicBezTo>
                      <a:cubicBezTo>
                        <a:pt x="21115" y="3222"/>
                        <a:pt x="20420" y="2187"/>
                        <a:pt x="19632" y="1305"/>
                      </a:cubicBezTo>
                      <a:cubicBezTo>
                        <a:pt x="18575" y="575"/>
                        <a:pt x="17425" y="152"/>
                        <a:pt x="16275" y="0"/>
                      </a:cubicBezTo>
                      <a:cubicBezTo>
                        <a:pt x="15005" y="0"/>
                        <a:pt x="13735" y="152"/>
                        <a:pt x="12705" y="730"/>
                      </a:cubicBezTo>
                      <a:cubicBezTo>
                        <a:pt x="12176" y="1018"/>
                        <a:pt x="11254" y="1746"/>
                        <a:pt x="10860" y="2187"/>
                      </a:cubicBezTo>
                      <a:close/>
                    </a:path>
                  </a:pathLst>
                </a:custGeom>
                <a:solidFill>
                  <a:srgbClr val="D80000"/>
                </a:solidFill>
                <a:ln w="9525">
                  <a:solidFill>
                    <a:srgbClr val="D8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36" name="Arc 648"/>
                <p:cNvSpPr>
                  <a:spLocks/>
                </p:cNvSpPr>
                <p:nvPr/>
              </p:nvSpPr>
              <p:spPr bwMode="auto">
                <a:xfrm rot="3054994" flipV="1">
                  <a:off x="1633" y="1638"/>
                  <a:ext cx="454" cy="49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D8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37" name="Arc 649"/>
                <p:cNvSpPr>
                  <a:spLocks/>
                </p:cNvSpPr>
                <p:nvPr/>
              </p:nvSpPr>
              <p:spPr bwMode="auto">
                <a:xfrm flipV="1">
                  <a:off x="2109" y="1253"/>
                  <a:ext cx="182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38" name="Arc 650"/>
                <p:cNvSpPr>
                  <a:spLocks/>
                </p:cNvSpPr>
                <p:nvPr/>
              </p:nvSpPr>
              <p:spPr bwMode="auto">
                <a:xfrm rot="2446992" flipV="1">
                  <a:off x="2154" y="1344"/>
                  <a:ext cx="182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39" name="Arc 651"/>
                <p:cNvSpPr>
                  <a:spLocks/>
                </p:cNvSpPr>
                <p:nvPr/>
              </p:nvSpPr>
              <p:spPr bwMode="auto">
                <a:xfrm rot="3542357" flipV="1">
                  <a:off x="1338" y="1253"/>
                  <a:ext cx="182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40" name="Arc 652"/>
                <p:cNvSpPr>
                  <a:spLocks/>
                </p:cNvSpPr>
                <p:nvPr/>
              </p:nvSpPr>
              <p:spPr bwMode="auto">
                <a:xfrm rot="2437630" flipV="1">
                  <a:off x="1338" y="1298"/>
                  <a:ext cx="182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20625" name="Oval 653"/>
            <p:cNvSpPr>
              <a:spLocks noChangeArrowheads="1"/>
            </p:cNvSpPr>
            <p:nvPr/>
          </p:nvSpPr>
          <p:spPr bwMode="auto">
            <a:xfrm rot="-1088643">
              <a:off x="1913" y="288"/>
              <a:ext cx="1103" cy="252"/>
            </a:xfrm>
            <a:prstGeom prst="ellipse">
              <a:avLst/>
            </a:prstGeom>
            <a:gradFill rotWithShape="1">
              <a:gsLst>
                <a:gs pos="0">
                  <a:srgbClr val="00CC99"/>
                </a:gs>
                <a:gs pos="50000">
                  <a:srgbClr val="008080"/>
                </a:gs>
                <a:gs pos="100000">
                  <a:srgbClr val="00CC99"/>
                </a:gs>
              </a:gsLst>
              <a:lin ang="5400000" scaled="1"/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6" name="AutoShape 654"/>
            <p:cNvSpPr>
              <a:spLocks noChangeArrowheads="1"/>
            </p:cNvSpPr>
            <p:nvPr/>
          </p:nvSpPr>
          <p:spPr bwMode="auto">
            <a:xfrm rot="20517943" flipV="1">
              <a:off x="2125" y="0"/>
              <a:ext cx="680" cy="2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482 h 21600"/>
                <a:gd name="T14" fmla="*/ 17089 w 21600"/>
                <a:gd name="T15" fmla="*/ 171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8080"/>
                </a:gs>
                <a:gs pos="100000">
                  <a:srgbClr val="CCFFCC"/>
                </a:gs>
              </a:gsLst>
              <a:lin ang="0" scaled="1"/>
            </a:gra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27" name="Text Box 687"/>
            <p:cNvSpPr txBox="1">
              <a:spLocks noChangeArrowheads="1"/>
            </p:cNvSpPr>
            <p:nvPr/>
          </p:nvSpPr>
          <p:spPr bwMode="auto">
            <a:xfrm>
              <a:off x="2201" y="210"/>
              <a:ext cx="148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sz="2000" b="1">
                <a:solidFill>
                  <a:srgbClr val="000099"/>
                </a:solidFill>
              </a:endParaRPr>
            </a:p>
          </p:txBody>
        </p:sp>
      </p:grpSp>
      <p:grpSp>
        <p:nvGrpSpPr>
          <p:cNvPr id="25" name="Group 820"/>
          <p:cNvGrpSpPr>
            <a:grpSpLocks/>
          </p:cNvGrpSpPr>
          <p:nvPr/>
        </p:nvGrpSpPr>
        <p:grpSpPr bwMode="auto">
          <a:xfrm>
            <a:off x="0" y="908050"/>
            <a:ext cx="2051050" cy="4464050"/>
            <a:chOff x="0" y="1298"/>
            <a:chExt cx="1406" cy="2631"/>
          </a:xfrm>
        </p:grpSpPr>
        <p:grpSp>
          <p:nvGrpSpPr>
            <p:cNvPr id="20538" name="Group 122"/>
            <p:cNvGrpSpPr>
              <a:grpSpLocks/>
            </p:cNvGrpSpPr>
            <p:nvPr/>
          </p:nvGrpSpPr>
          <p:grpSpPr bwMode="auto">
            <a:xfrm>
              <a:off x="0" y="1892"/>
              <a:ext cx="1406" cy="2037"/>
              <a:chOff x="431" y="482"/>
              <a:chExt cx="1678" cy="2177"/>
            </a:xfrm>
          </p:grpSpPr>
          <p:sp>
            <p:nvSpPr>
              <p:cNvPr id="20580" name="AutoShape 81"/>
              <p:cNvSpPr>
                <a:spLocks noChangeArrowheads="1"/>
              </p:cNvSpPr>
              <p:nvPr/>
            </p:nvSpPr>
            <p:spPr bwMode="auto">
              <a:xfrm rot="12245197" flipV="1">
                <a:off x="1701" y="663"/>
                <a:ext cx="272" cy="907"/>
              </a:xfrm>
              <a:prstGeom prst="moon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1" name="AutoShape 82"/>
              <p:cNvSpPr>
                <a:spLocks noChangeArrowheads="1"/>
              </p:cNvSpPr>
              <p:nvPr/>
            </p:nvSpPr>
            <p:spPr bwMode="auto">
              <a:xfrm rot="619887">
                <a:off x="521" y="981"/>
                <a:ext cx="272" cy="907"/>
              </a:xfrm>
              <a:prstGeom prst="moon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2" name="AutoShape 83"/>
              <p:cNvSpPr>
                <a:spLocks noChangeArrowheads="1"/>
              </p:cNvSpPr>
              <p:nvPr/>
            </p:nvSpPr>
            <p:spPr bwMode="auto">
              <a:xfrm rot="-5549247">
                <a:off x="930" y="2024"/>
                <a:ext cx="953" cy="137"/>
              </a:xfrm>
              <a:prstGeom prst="flowChartMagneticDrum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3" name="AutoShape 84"/>
              <p:cNvSpPr>
                <a:spLocks noChangeArrowheads="1"/>
              </p:cNvSpPr>
              <p:nvPr/>
            </p:nvSpPr>
            <p:spPr bwMode="auto">
              <a:xfrm rot="-4508006">
                <a:off x="658" y="2024"/>
                <a:ext cx="953" cy="137"/>
              </a:xfrm>
              <a:prstGeom prst="flowChartMagneticDrum">
                <a:avLst/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4" name="Oval 85"/>
              <p:cNvSpPr>
                <a:spLocks noChangeArrowheads="1"/>
              </p:cNvSpPr>
              <p:nvPr/>
            </p:nvSpPr>
            <p:spPr bwMode="auto">
              <a:xfrm>
                <a:off x="612" y="2387"/>
                <a:ext cx="545" cy="2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5" name="Oval 86"/>
              <p:cNvSpPr>
                <a:spLocks noChangeArrowheads="1"/>
              </p:cNvSpPr>
              <p:nvPr/>
            </p:nvSpPr>
            <p:spPr bwMode="auto">
              <a:xfrm>
                <a:off x="1292" y="2387"/>
                <a:ext cx="545" cy="27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6" name="AutoShape 87"/>
              <p:cNvSpPr>
                <a:spLocks noChangeArrowheads="1"/>
              </p:cNvSpPr>
              <p:nvPr/>
            </p:nvSpPr>
            <p:spPr bwMode="auto">
              <a:xfrm>
                <a:off x="1383" y="2251"/>
                <a:ext cx="318" cy="226"/>
              </a:xfrm>
              <a:prstGeom prst="irregularSeal2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7" name="AutoShape 88"/>
              <p:cNvSpPr>
                <a:spLocks noChangeArrowheads="1"/>
              </p:cNvSpPr>
              <p:nvPr/>
            </p:nvSpPr>
            <p:spPr bwMode="auto">
              <a:xfrm>
                <a:off x="794" y="2251"/>
                <a:ext cx="318" cy="226"/>
              </a:xfrm>
              <a:prstGeom prst="irregularSeal2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8" name="Oval 90"/>
              <p:cNvSpPr>
                <a:spLocks noChangeArrowheads="1"/>
              </p:cNvSpPr>
              <p:nvPr/>
            </p:nvSpPr>
            <p:spPr bwMode="auto">
              <a:xfrm rot="2011773">
                <a:off x="1701" y="527"/>
                <a:ext cx="363" cy="2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9" name="AutoShape 91"/>
              <p:cNvSpPr>
                <a:spLocks noChangeArrowheads="1"/>
              </p:cNvSpPr>
              <p:nvPr/>
            </p:nvSpPr>
            <p:spPr bwMode="auto">
              <a:xfrm rot="2292316">
                <a:off x="431" y="1616"/>
                <a:ext cx="226" cy="272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0" name="AutoShape 92"/>
              <p:cNvSpPr>
                <a:spLocks noChangeArrowheads="1"/>
              </p:cNvSpPr>
              <p:nvPr/>
            </p:nvSpPr>
            <p:spPr bwMode="auto">
              <a:xfrm rot="-7153709">
                <a:off x="1860" y="685"/>
                <a:ext cx="226" cy="272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1" name="Line 93"/>
              <p:cNvSpPr>
                <a:spLocks noChangeShapeType="1"/>
              </p:cNvSpPr>
              <p:nvPr/>
            </p:nvSpPr>
            <p:spPr bwMode="auto">
              <a:xfrm>
                <a:off x="703" y="1797"/>
                <a:ext cx="18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2" name="Line 94"/>
              <p:cNvSpPr>
                <a:spLocks noChangeShapeType="1"/>
              </p:cNvSpPr>
              <p:nvPr/>
            </p:nvSpPr>
            <p:spPr bwMode="auto">
              <a:xfrm>
                <a:off x="657" y="1842"/>
                <a:ext cx="13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3" name="Line 95"/>
              <p:cNvSpPr>
                <a:spLocks noChangeShapeType="1"/>
              </p:cNvSpPr>
              <p:nvPr/>
            </p:nvSpPr>
            <p:spPr bwMode="auto">
              <a:xfrm>
                <a:off x="1837" y="527"/>
                <a:ext cx="9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4" name="Line 96"/>
              <p:cNvSpPr>
                <a:spLocks noChangeShapeType="1"/>
              </p:cNvSpPr>
              <p:nvPr/>
            </p:nvSpPr>
            <p:spPr bwMode="auto">
              <a:xfrm>
                <a:off x="1746" y="572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95" name="Rectangle 4"/>
              <p:cNvSpPr>
                <a:spLocks noChangeArrowheads="1"/>
              </p:cNvSpPr>
              <p:nvPr/>
            </p:nvSpPr>
            <p:spPr bwMode="auto">
              <a:xfrm>
                <a:off x="793" y="482"/>
                <a:ext cx="953" cy="1451"/>
              </a:xfrm>
              <a:prstGeom prst="rect">
                <a:avLst/>
              </a:prstGeom>
              <a:solidFill>
                <a:srgbClr val="006600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596" name="Group 63"/>
              <p:cNvGrpSpPr>
                <a:grpSpLocks/>
              </p:cNvGrpSpPr>
              <p:nvPr/>
            </p:nvGrpSpPr>
            <p:grpSpPr bwMode="auto">
              <a:xfrm rot="-5400000">
                <a:off x="974" y="982"/>
                <a:ext cx="227" cy="227"/>
                <a:chOff x="2789" y="1570"/>
                <a:chExt cx="227" cy="227"/>
              </a:xfrm>
            </p:grpSpPr>
            <p:sp>
              <p:nvSpPr>
                <p:cNvPr id="20615" name="AutoShape 64"/>
                <p:cNvSpPr>
                  <a:spLocks noChangeArrowheads="1"/>
                </p:cNvSpPr>
                <p:nvPr/>
              </p:nvSpPr>
              <p:spPr bwMode="auto">
                <a:xfrm>
                  <a:off x="2789" y="1570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381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16" name="AutoShape 65"/>
                <p:cNvSpPr>
                  <a:spLocks noChangeArrowheads="1"/>
                </p:cNvSpPr>
                <p:nvPr/>
              </p:nvSpPr>
              <p:spPr bwMode="auto">
                <a:xfrm>
                  <a:off x="2789" y="1661"/>
                  <a:ext cx="182" cy="136"/>
                </a:xfrm>
                <a:prstGeom prst="flowChartDelay">
                  <a:avLst/>
                </a:prstGeom>
                <a:solidFill>
                  <a:srgbClr val="0000FF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17" name="Oval 66"/>
                <p:cNvSpPr>
                  <a:spLocks noChangeArrowheads="1"/>
                </p:cNvSpPr>
                <p:nvPr/>
              </p:nvSpPr>
              <p:spPr bwMode="auto">
                <a:xfrm>
                  <a:off x="2789" y="1706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597" name="Group 67"/>
              <p:cNvGrpSpPr>
                <a:grpSpLocks/>
              </p:cNvGrpSpPr>
              <p:nvPr/>
            </p:nvGrpSpPr>
            <p:grpSpPr bwMode="auto">
              <a:xfrm rot="16200000" flipV="1">
                <a:off x="1382" y="982"/>
                <a:ext cx="227" cy="227"/>
                <a:chOff x="2789" y="1933"/>
                <a:chExt cx="227" cy="227"/>
              </a:xfrm>
            </p:grpSpPr>
            <p:sp>
              <p:nvSpPr>
                <p:cNvPr id="20612" name="AutoShape 68"/>
                <p:cNvSpPr>
                  <a:spLocks noChangeArrowheads="1"/>
                </p:cNvSpPr>
                <p:nvPr/>
              </p:nvSpPr>
              <p:spPr bwMode="auto">
                <a:xfrm>
                  <a:off x="2789" y="1933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381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13" name="AutoShape 69"/>
                <p:cNvSpPr>
                  <a:spLocks noChangeArrowheads="1"/>
                </p:cNvSpPr>
                <p:nvPr/>
              </p:nvSpPr>
              <p:spPr bwMode="auto">
                <a:xfrm>
                  <a:off x="2789" y="2024"/>
                  <a:ext cx="182" cy="136"/>
                </a:xfrm>
                <a:prstGeom prst="flowChartDelay">
                  <a:avLst/>
                </a:prstGeom>
                <a:solidFill>
                  <a:srgbClr val="0000FF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614" name="Oval 70"/>
                <p:cNvSpPr>
                  <a:spLocks noChangeArrowheads="1"/>
                </p:cNvSpPr>
                <p:nvPr/>
              </p:nvSpPr>
              <p:spPr bwMode="auto">
                <a:xfrm>
                  <a:off x="2789" y="2069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598" name="Oval 71"/>
              <p:cNvSpPr>
                <a:spLocks noChangeArrowheads="1"/>
              </p:cNvSpPr>
              <p:nvPr/>
            </p:nvSpPr>
            <p:spPr bwMode="auto">
              <a:xfrm>
                <a:off x="1156" y="1298"/>
                <a:ext cx="272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9" name="Arc 72"/>
              <p:cNvSpPr>
                <a:spLocks/>
              </p:cNvSpPr>
              <p:nvPr/>
            </p:nvSpPr>
            <p:spPr bwMode="auto">
              <a:xfrm rot="-5400000">
                <a:off x="1382" y="709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0" name="Arc 73"/>
              <p:cNvSpPr>
                <a:spLocks/>
              </p:cNvSpPr>
              <p:nvPr/>
            </p:nvSpPr>
            <p:spPr bwMode="auto">
              <a:xfrm rot="16200000" flipV="1">
                <a:off x="1020" y="755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1" name="AutoShape 74"/>
              <p:cNvSpPr>
                <a:spLocks noChangeArrowheads="1"/>
              </p:cNvSpPr>
              <p:nvPr/>
            </p:nvSpPr>
            <p:spPr bwMode="auto">
              <a:xfrm>
                <a:off x="1156" y="1525"/>
                <a:ext cx="318" cy="2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5026 w 21600"/>
                  <a:gd name="T13" fmla="*/ 2303 h 21600"/>
                  <a:gd name="T14" fmla="*/ 16574 w 21600"/>
                  <a:gd name="T15" fmla="*/ 136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2" name="Arc 75"/>
              <p:cNvSpPr>
                <a:spLocks/>
              </p:cNvSpPr>
              <p:nvPr/>
            </p:nvSpPr>
            <p:spPr bwMode="auto">
              <a:xfrm rot="3054994" flipV="1">
                <a:off x="1088" y="1276"/>
                <a:ext cx="454" cy="49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3" name="Arc 76"/>
              <p:cNvSpPr>
                <a:spLocks/>
              </p:cNvSpPr>
              <p:nvPr/>
            </p:nvSpPr>
            <p:spPr bwMode="auto">
              <a:xfrm flipV="1">
                <a:off x="1564" y="891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4" name="Arc 77"/>
              <p:cNvSpPr>
                <a:spLocks/>
              </p:cNvSpPr>
              <p:nvPr/>
            </p:nvSpPr>
            <p:spPr bwMode="auto">
              <a:xfrm rot="2446992" flipV="1">
                <a:off x="1609" y="982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5" name="Arc 78"/>
              <p:cNvSpPr>
                <a:spLocks/>
              </p:cNvSpPr>
              <p:nvPr/>
            </p:nvSpPr>
            <p:spPr bwMode="auto">
              <a:xfrm rot="3542357" flipV="1">
                <a:off x="793" y="891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6" name="Arc 79"/>
              <p:cNvSpPr>
                <a:spLocks/>
              </p:cNvSpPr>
              <p:nvPr/>
            </p:nvSpPr>
            <p:spPr bwMode="auto">
              <a:xfrm rot="2437630" flipV="1">
                <a:off x="793" y="936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7" name="Oval 89"/>
              <p:cNvSpPr>
                <a:spLocks noChangeArrowheads="1"/>
              </p:cNvSpPr>
              <p:nvPr/>
            </p:nvSpPr>
            <p:spPr bwMode="auto">
              <a:xfrm>
                <a:off x="521" y="1706"/>
                <a:ext cx="363" cy="27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8" name="Line 118"/>
              <p:cNvSpPr>
                <a:spLocks noChangeShapeType="1"/>
              </p:cNvSpPr>
              <p:nvPr/>
            </p:nvSpPr>
            <p:spPr bwMode="auto">
              <a:xfrm>
                <a:off x="703" y="1797"/>
                <a:ext cx="18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9" name="Line 119"/>
              <p:cNvSpPr>
                <a:spLocks noChangeShapeType="1"/>
              </p:cNvSpPr>
              <p:nvPr/>
            </p:nvSpPr>
            <p:spPr bwMode="auto">
              <a:xfrm>
                <a:off x="657" y="1888"/>
                <a:ext cx="13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10" name="Line 120"/>
              <p:cNvSpPr>
                <a:spLocks noChangeShapeType="1"/>
              </p:cNvSpPr>
              <p:nvPr/>
            </p:nvSpPr>
            <p:spPr bwMode="auto">
              <a:xfrm>
                <a:off x="1610" y="1525"/>
                <a:ext cx="45" cy="9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11" name="Line 121"/>
              <p:cNvSpPr>
                <a:spLocks noChangeShapeType="1"/>
              </p:cNvSpPr>
              <p:nvPr/>
            </p:nvSpPr>
            <p:spPr bwMode="auto">
              <a:xfrm flipH="1">
                <a:off x="884" y="1480"/>
                <a:ext cx="46" cy="13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39" name="AutoShape 702"/>
            <p:cNvSpPr>
              <a:spLocks noChangeArrowheads="1"/>
            </p:cNvSpPr>
            <p:nvPr/>
          </p:nvSpPr>
          <p:spPr bwMode="auto">
            <a:xfrm rot="12245197" flipV="1">
              <a:off x="1064" y="2057"/>
              <a:ext cx="228" cy="849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0" name="AutoShape 703"/>
            <p:cNvSpPr>
              <a:spLocks noChangeArrowheads="1"/>
            </p:cNvSpPr>
            <p:nvPr/>
          </p:nvSpPr>
          <p:spPr bwMode="auto">
            <a:xfrm rot="619887">
              <a:off x="75" y="2355"/>
              <a:ext cx="228" cy="849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1" name="AutoShape 704"/>
            <p:cNvSpPr>
              <a:spLocks noChangeArrowheads="1"/>
            </p:cNvSpPr>
            <p:nvPr/>
          </p:nvSpPr>
          <p:spPr bwMode="auto">
            <a:xfrm rot="-5549247">
              <a:off x="360" y="3319"/>
              <a:ext cx="892" cy="115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2" name="AutoShape 705"/>
            <p:cNvSpPr>
              <a:spLocks noChangeArrowheads="1"/>
            </p:cNvSpPr>
            <p:nvPr/>
          </p:nvSpPr>
          <p:spPr bwMode="auto">
            <a:xfrm rot="-4508006">
              <a:off x="144" y="3337"/>
              <a:ext cx="892" cy="115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3" name="Oval 706"/>
            <p:cNvSpPr>
              <a:spLocks noChangeArrowheads="1"/>
            </p:cNvSpPr>
            <p:nvPr/>
          </p:nvSpPr>
          <p:spPr bwMode="auto">
            <a:xfrm>
              <a:off x="152" y="3670"/>
              <a:ext cx="456" cy="2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4" name="Oval 707"/>
            <p:cNvSpPr>
              <a:spLocks noChangeArrowheads="1"/>
            </p:cNvSpPr>
            <p:nvPr/>
          </p:nvSpPr>
          <p:spPr bwMode="auto">
            <a:xfrm>
              <a:off x="721" y="3670"/>
              <a:ext cx="457" cy="2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5" name="AutoShape 708"/>
            <p:cNvSpPr>
              <a:spLocks noChangeArrowheads="1"/>
            </p:cNvSpPr>
            <p:nvPr/>
          </p:nvSpPr>
          <p:spPr bwMode="auto">
            <a:xfrm>
              <a:off x="798" y="3543"/>
              <a:ext cx="266" cy="212"/>
            </a:xfrm>
            <a:prstGeom prst="irregularSeal2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6" name="AutoShape 709"/>
            <p:cNvSpPr>
              <a:spLocks noChangeArrowheads="1"/>
            </p:cNvSpPr>
            <p:nvPr/>
          </p:nvSpPr>
          <p:spPr bwMode="auto">
            <a:xfrm>
              <a:off x="304" y="3543"/>
              <a:ext cx="267" cy="212"/>
            </a:xfrm>
            <a:prstGeom prst="irregularSeal2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7" name="Oval 710"/>
            <p:cNvSpPr>
              <a:spLocks noChangeArrowheads="1"/>
            </p:cNvSpPr>
            <p:nvPr/>
          </p:nvSpPr>
          <p:spPr bwMode="auto">
            <a:xfrm rot="2011773">
              <a:off x="1064" y="1930"/>
              <a:ext cx="304" cy="2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8" name="AutoShape 711"/>
            <p:cNvSpPr>
              <a:spLocks noChangeArrowheads="1"/>
            </p:cNvSpPr>
            <p:nvPr/>
          </p:nvSpPr>
          <p:spPr bwMode="auto">
            <a:xfrm rot="2292316">
              <a:off x="0" y="2949"/>
              <a:ext cx="189" cy="255"/>
            </a:xfrm>
            <a:prstGeom prst="moo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9" name="AutoShape 712"/>
            <p:cNvSpPr>
              <a:spLocks noChangeArrowheads="1"/>
            </p:cNvSpPr>
            <p:nvPr/>
          </p:nvSpPr>
          <p:spPr bwMode="auto">
            <a:xfrm rot="-7153709">
              <a:off x="1186" y="2091"/>
              <a:ext cx="212" cy="228"/>
            </a:xfrm>
            <a:prstGeom prst="moo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0" name="Line 713"/>
            <p:cNvSpPr>
              <a:spLocks noChangeShapeType="1"/>
            </p:cNvSpPr>
            <p:nvPr/>
          </p:nvSpPr>
          <p:spPr bwMode="auto">
            <a:xfrm>
              <a:off x="228" y="3118"/>
              <a:ext cx="152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1" name="Line 714"/>
            <p:cNvSpPr>
              <a:spLocks noChangeShapeType="1"/>
            </p:cNvSpPr>
            <p:nvPr/>
          </p:nvSpPr>
          <p:spPr bwMode="auto">
            <a:xfrm>
              <a:off x="189" y="3161"/>
              <a:ext cx="115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2" name="Line 715"/>
            <p:cNvSpPr>
              <a:spLocks noChangeShapeType="1"/>
            </p:cNvSpPr>
            <p:nvPr/>
          </p:nvSpPr>
          <p:spPr bwMode="auto">
            <a:xfrm>
              <a:off x="1178" y="1930"/>
              <a:ext cx="76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3" name="Line 716"/>
            <p:cNvSpPr>
              <a:spLocks noChangeShapeType="1"/>
            </p:cNvSpPr>
            <p:nvPr/>
          </p:nvSpPr>
          <p:spPr bwMode="auto">
            <a:xfrm>
              <a:off x="1102" y="1972"/>
              <a:ext cx="114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54" name="Rectangle 717"/>
            <p:cNvSpPr>
              <a:spLocks noChangeArrowheads="1"/>
            </p:cNvSpPr>
            <p:nvPr/>
          </p:nvSpPr>
          <p:spPr bwMode="auto">
            <a:xfrm>
              <a:off x="303" y="1888"/>
              <a:ext cx="799" cy="1358"/>
            </a:xfrm>
            <a:prstGeom prst="rect">
              <a:avLst/>
            </a:prstGeom>
            <a:solidFill>
              <a:srgbClr val="0066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55" name="Group 718"/>
            <p:cNvGrpSpPr>
              <a:grpSpLocks/>
            </p:cNvGrpSpPr>
            <p:nvPr/>
          </p:nvGrpSpPr>
          <p:grpSpPr bwMode="auto">
            <a:xfrm rot="-5400000">
              <a:off x="444" y="2367"/>
              <a:ext cx="212" cy="190"/>
              <a:chOff x="2789" y="1570"/>
              <a:chExt cx="227" cy="227"/>
            </a:xfrm>
          </p:grpSpPr>
          <p:sp>
            <p:nvSpPr>
              <p:cNvPr id="20577" name="AutoShape 719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8" name="AutoShape 720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00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9" name="Oval 721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556" name="Group 722"/>
            <p:cNvGrpSpPr>
              <a:grpSpLocks/>
            </p:cNvGrpSpPr>
            <p:nvPr/>
          </p:nvGrpSpPr>
          <p:grpSpPr bwMode="auto">
            <a:xfrm rot="16200000" flipV="1">
              <a:off x="786" y="2367"/>
              <a:ext cx="212" cy="190"/>
              <a:chOff x="2789" y="1933"/>
              <a:chExt cx="227" cy="227"/>
            </a:xfrm>
          </p:grpSpPr>
          <p:sp>
            <p:nvSpPr>
              <p:cNvPr id="20574" name="AutoShape 723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5" name="AutoShape 724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00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6" name="Oval 725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557" name="Oval 726"/>
            <p:cNvSpPr>
              <a:spLocks noChangeArrowheads="1"/>
            </p:cNvSpPr>
            <p:nvPr/>
          </p:nvSpPr>
          <p:spPr bwMode="auto">
            <a:xfrm>
              <a:off x="607" y="2652"/>
              <a:ext cx="228" cy="12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8" name="Arc 727"/>
            <p:cNvSpPr>
              <a:spLocks/>
            </p:cNvSpPr>
            <p:nvPr/>
          </p:nvSpPr>
          <p:spPr bwMode="auto">
            <a:xfrm rot="-5400000">
              <a:off x="787" y="2110"/>
              <a:ext cx="171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9" name="Arc 728"/>
            <p:cNvSpPr>
              <a:spLocks/>
            </p:cNvSpPr>
            <p:nvPr/>
          </p:nvSpPr>
          <p:spPr bwMode="auto">
            <a:xfrm rot="16200000" flipV="1">
              <a:off x="484" y="2153"/>
              <a:ext cx="171" cy="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0" name="AutoShape 729"/>
            <p:cNvSpPr>
              <a:spLocks noChangeArrowheads="1"/>
            </p:cNvSpPr>
            <p:nvPr/>
          </p:nvSpPr>
          <p:spPr bwMode="auto">
            <a:xfrm>
              <a:off x="607" y="2864"/>
              <a:ext cx="267" cy="25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16 w 21600"/>
                <a:gd name="T13" fmla="*/ 2296 h 21600"/>
                <a:gd name="T14" fmla="*/ 16584 w 21600"/>
                <a:gd name="T15" fmla="*/ 1369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1" name="Arc 730"/>
            <p:cNvSpPr>
              <a:spLocks/>
            </p:cNvSpPr>
            <p:nvPr/>
          </p:nvSpPr>
          <p:spPr bwMode="auto">
            <a:xfrm rot="3054994" flipV="1">
              <a:off x="527" y="2656"/>
              <a:ext cx="425" cy="4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2" name="Arc 731"/>
            <p:cNvSpPr>
              <a:spLocks/>
            </p:cNvSpPr>
            <p:nvPr/>
          </p:nvSpPr>
          <p:spPr bwMode="auto">
            <a:xfrm flipV="1">
              <a:off x="949" y="2271"/>
              <a:ext cx="153" cy="1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3" name="Arc 732"/>
            <p:cNvSpPr>
              <a:spLocks/>
            </p:cNvSpPr>
            <p:nvPr/>
          </p:nvSpPr>
          <p:spPr bwMode="auto">
            <a:xfrm rot="2446992" flipV="1">
              <a:off x="987" y="2356"/>
              <a:ext cx="153" cy="1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4" name="Arc 733"/>
            <p:cNvSpPr>
              <a:spLocks/>
            </p:cNvSpPr>
            <p:nvPr/>
          </p:nvSpPr>
          <p:spPr bwMode="auto">
            <a:xfrm rot="3542357" flipV="1">
              <a:off x="295" y="2277"/>
              <a:ext cx="170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5" name="Arc 734"/>
            <p:cNvSpPr>
              <a:spLocks/>
            </p:cNvSpPr>
            <p:nvPr/>
          </p:nvSpPr>
          <p:spPr bwMode="auto">
            <a:xfrm rot="2437630" flipV="1">
              <a:off x="303" y="2313"/>
              <a:ext cx="153" cy="1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6" name="Oval 735"/>
            <p:cNvSpPr>
              <a:spLocks noChangeArrowheads="1"/>
            </p:cNvSpPr>
            <p:nvPr/>
          </p:nvSpPr>
          <p:spPr bwMode="auto">
            <a:xfrm>
              <a:off x="75" y="3033"/>
              <a:ext cx="305" cy="25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7" name="Line 736"/>
            <p:cNvSpPr>
              <a:spLocks noChangeShapeType="1"/>
            </p:cNvSpPr>
            <p:nvPr/>
          </p:nvSpPr>
          <p:spPr bwMode="auto">
            <a:xfrm>
              <a:off x="228" y="3118"/>
              <a:ext cx="152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8" name="Line 737"/>
            <p:cNvSpPr>
              <a:spLocks noChangeShapeType="1"/>
            </p:cNvSpPr>
            <p:nvPr/>
          </p:nvSpPr>
          <p:spPr bwMode="auto">
            <a:xfrm>
              <a:off x="189" y="3204"/>
              <a:ext cx="114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69" name="Line 738"/>
            <p:cNvSpPr>
              <a:spLocks noChangeShapeType="1"/>
            </p:cNvSpPr>
            <p:nvPr/>
          </p:nvSpPr>
          <p:spPr bwMode="auto">
            <a:xfrm>
              <a:off x="988" y="2864"/>
              <a:ext cx="38" cy="8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70" name="Line 739"/>
            <p:cNvSpPr>
              <a:spLocks noChangeShapeType="1"/>
            </p:cNvSpPr>
            <p:nvPr/>
          </p:nvSpPr>
          <p:spPr bwMode="auto">
            <a:xfrm flipH="1">
              <a:off x="380" y="2822"/>
              <a:ext cx="38" cy="1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71" name="Group 611"/>
            <p:cNvGrpSpPr>
              <a:grpSpLocks/>
            </p:cNvGrpSpPr>
            <p:nvPr/>
          </p:nvGrpSpPr>
          <p:grpSpPr bwMode="auto">
            <a:xfrm>
              <a:off x="189" y="1298"/>
              <a:ext cx="1027" cy="806"/>
              <a:chOff x="2880" y="709"/>
              <a:chExt cx="1225" cy="861"/>
            </a:xfrm>
          </p:grpSpPr>
          <p:sp>
            <p:nvSpPr>
              <p:cNvPr id="20572" name="Oval 609"/>
              <p:cNvSpPr>
                <a:spLocks noChangeArrowheads="1"/>
              </p:cNvSpPr>
              <p:nvPr/>
            </p:nvSpPr>
            <p:spPr bwMode="auto">
              <a:xfrm>
                <a:off x="2880" y="1162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430086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258" name="AutoShape 610"/>
              <p:cNvSpPr>
                <a:spLocks noChangeArrowheads="1"/>
              </p:cNvSpPr>
              <p:nvPr/>
            </p:nvSpPr>
            <p:spPr bwMode="auto">
              <a:xfrm flipV="1">
                <a:off x="3017" y="709"/>
                <a:ext cx="951" cy="589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30086"/>
                  </a:gs>
                  <a:gs pos="50000">
                    <a:schemeClr val="accent1"/>
                  </a:gs>
                  <a:gs pos="100000">
                    <a:srgbClr val="430086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8481" name="AutoShape 833"/>
          <p:cNvSpPr>
            <a:spLocks noChangeArrowheads="1"/>
          </p:cNvSpPr>
          <p:nvPr/>
        </p:nvSpPr>
        <p:spPr bwMode="auto">
          <a:xfrm>
            <a:off x="2484438" y="0"/>
            <a:ext cx="1511300" cy="3500438"/>
          </a:xfrm>
          <a:prstGeom prst="wedgeEllipseCallout">
            <a:avLst>
              <a:gd name="adj1" fmla="val -146532"/>
              <a:gd name="adj2" fmla="val 56940"/>
            </a:avLst>
          </a:prstGeom>
          <a:gradFill rotWithShape="1">
            <a:gsLst>
              <a:gs pos="0">
                <a:schemeClr val="tx1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800" i="1"/>
          </a:p>
        </p:txBody>
      </p:sp>
      <p:sp>
        <p:nvSpPr>
          <p:cNvPr id="28262" name="Text Box 614"/>
          <p:cNvSpPr txBox="1">
            <a:spLocks noChangeArrowheads="1"/>
          </p:cNvSpPr>
          <p:nvPr/>
        </p:nvSpPr>
        <p:spPr bwMode="auto">
          <a:xfrm>
            <a:off x="2555875" y="908050"/>
            <a:ext cx="16557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И у меня равны диагонали!</a:t>
            </a:r>
          </a:p>
        </p:txBody>
      </p:sp>
      <p:sp>
        <p:nvSpPr>
          <p:cNvPr id="28482" name="AutoShape 834"/>
          <p:cNvSpPr>
            <a:spLocks noChangeArrowheads="1"/>
          </p:cNvSpPr>
          <p:nvPr/>
        </p:nvSpPr>
        <p:spPr bwMode="auto">
          <a:xfrm flipH="1">
            <a:off x="2987675" y="0"/>
            <a:ext cx="1944688" cy="3500438"/>
          </a:xfrm>
          <a:prstGeom prst="wedgeEllipseCallout">
            <a:avLst>
              <a:gd name="adj1" fmla="val -154329"/>
              <a:gd name="adj2" fmla="val 10088"/>
            </a:avLst>
          </a:prstGeom>
          <a:gradFill rotWithShape="1">
            <a:gsLst>
              <a:gs pos="0">
                <a:schemeClr val="tx1"/>
              </a:gs>
              <a:gs pos="100000">
                <a:srgbClr val="AF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800" i="1"/>
          </a:p>
        </p:txBody>
      </p:sp>
      <p:sp>
        <p:nvSpPr>
          <p:cNvPr id="28311" name="Text Box 663"/>
          <p:cNvSpPr txBox="1">
            <a:spLocks noChangeArrowheads="1"/>
          </p:cNvSpPr>
          <p:nvPr/>
        </p:nvSpPr>
        <p:spPr bwMode="auto">
          <a:xfrm>
            <a:off x="3348038" y="404813"/>
            <a:ext cx="14398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99"/>
                </a:solidFill>
              </a:rPr>
              <a:t>Мои хотя и не равны, но под прямым углом пересекаются, совсем как у квадрата.</a:t>
            </a:r>
          </a:p>
        </p:txBody>
      </p:sp>
      <p:sp>
        <p:nvSpPr>
          <p:cNvPr id="28527" name="AutoShape 879"/>
          <p:cNvSpPr>
            <a:spLocks noChangeArrowheads="1"/>
          </p:cNvSpPr>
          <p:nvPr/>
        </p:nvSpPr>
        <p:spPr bwMode="auto">
          <a:xfrm>
            <a:off x="4140200" y="1412875"/>
            <a:ext cx="3673475" cy="1943100"/>
          </a:xfrm>
          <a:prstGeom prst="wedgeEllipseCallout">
            <a:avLst>
              <a:gd name="adj1" fmla="val -46199"/>
              <a:gd name="adj2" fmla="val 72958"/>
            </a:avLst>
          </a:prstGeom>
          <a:gradFill rotWithShape="1">
            <a:gsLst>
              <a:gs pos="0">
                <a:schemeClr val="tx1"/>
              </a:gs>
              <a:gs pos="100000">
                <a:srgbClr val="BBE8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 sz="1800" i="1"/>
          </a:p>
        </p:txBody>
      </p:sp>
      <p:sp>
        <p:nvSpPr>
          <p:cNvPr id="28480" name="Text Box 832"/>
          <p:cNvSpPr txBox="1">
            <a:spLocks noChangeArrowheads="1"/>
          </p:cNvSpPr>
          <p:nvPr/>
        </p:nvSpPr>
        <p:spPr bwMode="auto">
          <a:xfrm>
            <a:off x="3995738" y="1557338"/>
            <a:ext cx="37449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99"/>
                </a:solidFill>
              </a:rPr>
              <a:t>Я – параллелограмм. Хоть стороны мои попарно и равны, и параллельны, но я в печали, что неравны мои диагонали. </a:t>
            </a:r>
          </a:p>
        </p:txBody>
      </p:sp>
      <p:sp>
        <p:nvSpPr>
          <p:cNvPr id="28528" name="Text Box 880"/>
          <p:cNvSpPr txBox="1">
            <a:spLocks noChangeArrowheads="1"/>
          </p:cNvSpPr>
          <p:nvPr/>
        </p:nvSpPr>
        <p:spPr bwMode="auto">
          <a:xfrm>
            <a:off x="323850" y="0"/>
            <a:ext cx="6407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i="1">
                <a:solidFill>
                  <a:srgbClr val="FF0000"/>
                </a:solidFill>
              </a:rPr>
              <a:t>ЧЕТЫРЕХУГОЛЬНИКИ</a:t>
            </a:r>
          </a:p>
        </p:txBody>
      </p:sp>
      <p:grpSp>
        <p:nvGrpSpPr>
          <p:cNvPr id="20619" name="Group 881"/>
          <p:cNvGrpSpPr>
            <a:grpSpLocks/>
          </p:cNvGrpSpPr>
          <p:nvPr/>
        </p:nvGrpSpPr>
        <p:grpSpPr bwMode="auto">
          <a:xfrm>
            <a:off x="900113" y="3689350"/>
            <a:ext cx="3600450" cy="3168650"/>
            <a:chOff x="204" y="1116"/>
            <a:chExt cx="2404" cy="2132"/>
          </a:xfrm>
        </p:grpSpPr>
        <p:sp>
          <p:nvSpPr>
            <p:cNvPr id="20495" name="AutoShape 882"/>
            <p:cNvSpPr>
              <a:spLocks noChangeArrowheads="1"/>
            </p:cNvSpPr>
            <p:nvPr/>
          </p:nvSpPr>
          <p:spPr bwMode="auto">
            <a:xfrm rot="-5549247">
              <a:off x="975" y="2613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6" name="AutoShape 883"/>
            <p:cNvSpPr>
              <a:spLocks noChangeArrowheads="1"/>
            </p:cNvSpPr>
            <p:nvPr/>
          </p:nvSpPr>
          <p:spPr bwMode="auto">
            <a:xfrm rot="-4508006">
              <a:off x="703" y="2613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497" name="Group 884"/>
            <p:cNvGrpSpPr>
              <a:grpSpLocks/>
            </p:cNvGrpSpPr>
            <p:nvPr/>
          </p:nvGrpSpPr>
          <p:grpSpPr bwMode="auto">
            <a:xfrm rot="2104718">
              <a:off x="204" y="1706"/>
              <a:ext cx="453" cy="998"/>
              <a:chOff x="476" y="1570"/>
              <a:chExt cx="453" cy="998"/>
            </a:xfrm>
          </p:grpSpPr>
          <p:sp>
            <p:nvSpPr>
              <p:cNvPr id="20531" name="AutoShape 885"/>
              <p:cNvSpPr>
                <a:spLocks noChangeArrowheads="1"/>
              </p:cNvSpPr>
              <p:nvPr/>
            </p:nvSpPr>
            <p:spPr bwMode="auto">
              <a:xfrm rot="188587">
                <a:off x="566" y="1570"/>
                <a:ext cx="272" cy="907"/>
              </a:xfrm>
              <a:prstGeom prst="moon">
                <a:avLst>
                  <a:gd name="adj" fmla="val 50000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2" name="AutoShape 886"/>
              <p:cNvSpPr>
                <a:spLocks noChangeArrowheads="1"/>
              </p:cNvSpPr>
              <p:nvPr/>
            </p:nvSpPr>
            <p:spPr bwMode="auto">
              <a:xfrm rot="2292316">
                <a:off x="476" y="2205"/>
                <a:ext cx="226" cy="272"/>
              </a:xfrm>
              <a:prstGeom prst="moon">
                <a:avLst>
                  <a:gd name="adj" fmla="val 5000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3" name="Line 887"/>
              <p:cNvSpPr>
                <a:spLocks noChangeShapeType="1"/>
              </p:cNvSpPr>
              <p:nvPr/>
            </p:nvSpPr>
            <p:spPr bwMode="auto">
              <a:xfrm>
                <a:off x="748" y="2386"/>
                <a:ext cx="18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4" name="Line 888"/>
              <p:cNvSpPr>
                <a:spLocks noChangeShapeType="1"/>
              </p:cNvSpPr>
              <p:nvPr/>
            </p:nvSpPr>
            <p:spPr bwMode="auto">
              <a:xfrm>
                <a:off x="702" y="2431"/>
                <a:ext cx="13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5" name="Oval 889" descr="Шотландка"/>
              <p:cNvSpPr>
                <a:spLocks noChangeArrowheads="1"/>
              </p:cNvSpPr>
              <p:nvPr/>
            </p:nvSpPr>
            <p:spPr bwMode="auto">
              <a:xfrm>
                <a:off x="566" y="2295"/>
                <a:ext cx="363" cy="273"/>
              </a:xfrm>
              <a:prstGeom prst="ellipse">
                <a:avLst/>
              </a:prstGeom>
              <a:pattFill prst="plaid">
                <a:fgClr>
                  <a:srgbClr val="FF0000"/>
                </a:fgClr>
                <a:bgClr>
                  <a:srgbClr val="FFFFFF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36" name="Line 890"/>
              <p:cNvSpPr>
                <a:spLocks noChangeShapeType="1"/>
              </p:cNvSpPr>
              <p:nvPr/>
            </p:nvSpPr>
            <p:spPr bwMode="auto">
              <a:xfrm>
                <a:off x="748" y="2386"/>
                <a:ext cx="181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7" name="Line 891"/>
              <p:cNvSpPr>
                <a:spLocks noChangeShapeType="1"/>
              </p:cNvSpPr>
              <p:nvPr/>
            </p:nvSpPr>
            <p:spPr bwMode="auto">
              <a:xfrm>
                <a:off x="702" y="2477"/>
                <a:ext cx="136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498" name="AutoShape 892"/>
            <p:cNvSpPr>
              <a:spLocks noChangeArrowheads="1"/>
            </p:cNvSpPr>
            <p:nvPr/>
          </p:nvSpPr>
          <p:spPr bwMode="auto">
            <a:xfrm rot="14252585" flipV="1">
              <a:off x="2019" y="1252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499" name="Group 893"/>
            <p:cNvGrpSpPr>
              <a:grpSpLocks/>
            </p:cNvGrpSpPr>
            <p:nvPr/>
          </p:nvGrpSpPr>
          <p:grpSpPr bwMode="auto">
            <a:xfrm>
              <a:off x="657" y="1162"/>
              <a:ext cx="1270" cy="1361"/>
              <a:chOff x="2200" y="1888"/>
              <a:chExt cx="1270" cy="1361"/>
            </a:xfrm>
          </p:grpSpPr>
          <p:sp>
            <p:nvSpPr>
              <p:cNvPr id="20511" name="Rectangle 894"/>
              <p:cNvSpPr>
                <a:spLocks noChangeArrowheads="1"/>
              </p:cNvSpPr>
              <p:nvPr/>
            </p:nvSpPr>
            <p:spPr bwMode="auto">
              <a:xfrm>
                <a:off x="2200" y="1888"/>
                <a:ext cx="1270" cy="1361"/>
              </a:xfrm>
              <a:prstGeom prst="rect">
                <a:avLst/>
              </a:prstGeom>
              <a:solidFill>
                <a:srgbClr val="D600D6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0512" name="Group 895"/>
              <p:cNvGrpSpPr>
                <a:grpSpLocks/>
              </p:cNvGrpSpPr>
              <p:nvPr/>
            </p:nvGrpSpPr>
            <p:grpSpPr bwMode="auto">
              <a:xfrm rot="-5400000">
                <a:off x="2517" y="2297"/>
                <a:ext cx="227" cy="227"/>
                <a:chOff x="2789" y="1570"/>
                <a:chExt cx="227" cy="227"/>
              </a:xfrm>
            </p:grpSpPr>
            <p:sp>
              <p:nvSpPr>
                <p:cNvPr id="20528" name="AutoShape 896"/>
                <p:cNvSpPr>
                  <a:spLocks noChangeArrowheads="1"/>
                </p:cNvSpPr>
                <p:nvPr/>
              </p:nvSpPr>
              <p:spPr bwMode="auto">
                <a:xfrm>
                  <a:off x="2789" y="1570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29" name="AutoShape 897"/>
                <p:cNvSpPr>
                  <a:spLocks noChangeArrowheads="1"/>
                </p:cNvSpPr>
                <p:nvPr/>
              </p:nvSpPr>
              <p:spPr bwMode="auto">
                <a:xfrm>
                  <a:off x="2789" y="1661"/>
                  <a:ext cx="182" cy="136"/>
                </a:xfrm>
                <a:prstGeom prst="flowChartDelay">
                  <a:avLst/>
                </a:prstGeom>
                <a:solidFill>
                  <a:srgbClr val="0099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30" name="Oval 898"/>
                <p:cNvSpPr>
                  <a:spLocks noChangeArrowheads="1"/>
                </p:cNvSpPr>
                <p:nvPr/>
              </p:nvSpPr>
              <p:spPr bwMode="auto">
                <a:xfrm>
                  <a:off x="2789" y="1706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20513" name="Group 899"/>
              <p:cNvGrpSpPr>
                <a:grpSpLocks/>
              </p:cNvGrpSpPr>
              <p:nvPr/>
            </p:nvGrpSpPr>
            <p:grpSpPr bwMode="auto">
              <a:xfrm rot="16200000" flipV="1">
                <a:off x="2925" y="2297"/>
                <a:ext cx="227" cy="227"/>
                <a:chOff x="2789" y="1933"/>
                <a:chExt cx="227" cy="227"/>
              </a:xfrm>
            </p:grpSpPr>
            <p:sp>
              <p:nvSpPr>
                <p:cNvPr id="20525" name="AutoShape 900"/>
                <p:cNvSpPr>
                  <a:spLocks noChangeArrowheads="1"/>
                </p:cNvSpPr>
                <p:nvPr/>
              </p:nvSpPr>
              <p:spPr bwMode="auto">
                <a:xfrm>
                  <a:off x="2789" y="1933"/>
                  <a:ext cx="227" cy="227"/>
                </a:xfrm>
                <a:prstGeom prst="flowChartDelay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26" name="AutoShape 901"/>
                <p:cNvSpPr>
                  <a:spLocks noChangeArrowheads="1"/>
                </p:cNvSpPr>
                <p:nvPr/>
              </p:nvSpPr>
              <p:spPr bwMode="auto">
                <a:xfrm>
                  <a:off x="2789" y="2024"/>
                  <a:ext cx="182" cy="136"/>
                </a:xfrm>
                <a:prstGeom prst="flowChartDelay">
                  <a:avLst/>
                </a:prstGeom>
                <a:solidFill>
                  <a:srgbClr val="009900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527" name="Oval 902"/>
                <p:cNvSpPr>
                  <a:spLocks noChangeArrowheads="1"/>
                </p:cNvSpPr>
                <p:nvPr/>
              </p:nvSpPr>
              <p:spPr bwMode="auto">
                <a:xfrm>
                  <a:off x="2789" y="2069"/>
                  <a:ext cx="136" cy="91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0514" name="Oval 903"/>
              <p:cNvSpPr>
                <a:spLocks noChangeArrowheads="1"/>
              </p:cNvSpPr>
              <p:nvPr/>
            </p:nvSpPr>
            <p:spPr bwMode="auto">
              <a:xfrm rot="1948271">
                <a:off x="2699" y="2614"/>
                <a:ext cx="272" cy="136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100000">
                    <a:srgbClr val="2F5E7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5" name="Arc 904"/>
              <p:cNvSpPr>
                <a:spLocks/>
              </p:cNvSpPr>
              <p:nvPr/>
            </p:nvSpPr>
            <p:spPr bwMode="auto">
              <a:xfrm rot="-5400000">
                <a:off x="2925" y="2024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6" name="Arc 905"/>
              <p:cNvSpPr>
                <a:spLocks/>
              </p:cNvSpPr>
              <p:nvPr/>
            </p:nvSpPr>
            <p:spPr bwMode="auto">
              <a:xfrm rot="16200000" flipV="1">
                <a:off x="2563" y="2070"/>
                <a:ext cx="182" cy="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7" name="Arc 906"/>
              <p:cNvSpPr>
                <a:spLocks/>
              </p:cNvSpPr>
              <p:nvPr/>
            </p:nvSpPr>
            <p:spPr bwMode="auto">
              <a:xfrm rot="2903830" flipV="1">
                <a:off x="2632" y="2637"/>
                <a:ext cx="454" cy="499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185" y="-1"/>
                    </a:moveTo>
                    <a:cubicBezTo>
                      <a:pt x="12041" y="101"/>
                      <a:pt x="21600" y="9741"/>
                      <a:pt x="21600" y="21599"/>
                    </a:cubicBezTo>
                  </a:path>
                  <a:path w="21600" h="21599" stroke="0" extrusionOk="0">
                    <a:moveTo>
                      <a:pt x="185" y="-1"/>
                    </a:moveTo>
                    <a:cubicBezTo>
                      <a:pt x="12041" y="101"/>
                      <a:pt x="21600" y="9741"/>
                      <a:pt x="21600" y="21599"/>
                    </a:cubicBezTo>
                    <a:lnTo>
                      <a:pt x="0" y="21599"/>
                    </a:lnTo>
                    <a:close/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8" name="Arc 907"/>
              <p:cNvSpPr>
                <a:spLocks/>
              </p:cNvSpPr>
              <p:nvPr/>
            </p:nvSpPr>
            <p:spPr bwMode="auto">
              <a:xfrm flipV="1">
                <a:off x="3107" y="2206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9" name="Arc 908"/>
              <p:cNvSpPr>
                <a:spLocks/>
              </p:cNvSpPr>
              <p:nvPr/>
            </p:nvSpPr>
            <p:spPr bwMode="auto">
              <a:xfrm rot="2446992" flipV="1">
                <a:off x="3152" y="2296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0" name="Arc 909"/>
              <p:cNvSpPr>
                <a:spLocks/>
              </p:cNvSpPr>
              <p:nvPr/>
            </p:nvSpPr>
            <p:spPr bwMode="auto">
              <a:xfrm rot="3542357" flipV="1">
                <a:off x="2336" y="2206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1" name="Arc 910"/>
              <p:cNvSpPr>
                <a:spLocks/>
              </p:cNvSpPr>
              <p:nvPr/>
            </p:nvSpPr>
            <p:spPr bwMode="auto">
              <a:xfrm rot="2437630" flipV="1">
                <a:off x="2336" y="2251"/>
                <a:ext cx="182" cy="13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2" name="AutoShape 911"/>
              <p:cNvSpPr>
                <a:spLocks noChangeArrowheads="1"/>
              </p:cNvSpPr>
              <p:nvPr/>
            </p:nvSpPr>
            <p:spPr bwMode="auto">
              <a:xfrm rot="10800000">
                <a:off x="2517" y="2931"/>
                <a:ext cx="635" cy="136"/>
              </a:xfrm>
              <a:prstGeom prst="triangle">
                <a:avLst>
                  <a:gd name="adj" fmla="val 51810"/>
                </a:avLst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3" name="Line 912"/>
              <p:cNvSpPr>
                <a:spLocks noChangeShapeType="1"/>
              </p:cNvSpPr>
              <p:nvPr/>
            </p:nvSpPr>
            <p:spPr bwMode="auto">
              <a:xfrm>
                <a:off x="3152" y="2886"/>
                <a:ext cx="91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4" name="Line 913"/>
              <p:cNvSpPr>
                <a:spLocks noChangeShapeType="1"/>
              </p:cNvSpPr>
              <p:nvPr/>
            </p:nvSpPr>
            <p:spPr bwMode="auto">
              <a:xfrm flipH="1">
                <a:off x="2472" y="2886"/>
                <a:ext cx="90" cy="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500" name="Oval 914"/>
            <p:cNvSpPr>
              <a:spLocks noChangeArrowheads="1"/>
            </p:cNvSpPr>
            <p:nvPr/>
          </p:nvSpPr>
          <p:spPr bwMode="auto">
            <a:xfrm>
              <a:off x="657" y="2976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1" name="Oval 915"/>
            <p:cNvSpPr>
              <a:spLocks noChangeArrowheads="1"/>
            </p:cNvSpPr>
            <p:nvPr/>
          </p:nvSpPr>
          <p:spPr bwMode="auto">
            <a:xfrm>
              <a:off x="1337" y="2976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2" name="AutoShape 916"/>
            <p:cNvSpPr>
              <a:spLocks noChangeArrowheads="1"/>
            </p:cNvSpPr>
            <p:nvPr/>
          </p:nvSpPr>
          <p:spPr bwMode="auto">
            <a:xfrm>
              <a:off x="1428" y="2840"/>
              <a:ext cx="318" cy="226"/>
            </a:xfrm>
            <a:prstGeom prst="irregularSeal2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3" name="AutoShape 917"/>
            <p:cNvSpPr>
              <a:spLocks noChangeArrowheads="1"/>
            </p:cNvSpPr>
            <p:nvPr/>
          </p:nvSpPr>
          <p:spPr bwMode="auto">
            <a:xfrm>
              <a:off x="839" y="2840"/>
              <a:ext cx="318" cy="226"/>
            </a:xfrm>
            <a:prstGeom prst="irregularSeal2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4" name="Oval 918" descr="Шотландка"/>
            <p:cNvSpPr>
              <a:spLocks noChangeArrowheads="1"/>
            </p:cNvSpPr>
            <p:nvPr/>
          </p:nvSpPr>
          <p:spPr bwMode="auto">
            <a:xfrm rot="2011773">
              <a:off x="2154" y="1117"/>
              <a:ext cx="363" cy="273"/>
            </a:xfrm>
            <a:prstGeom prst="ellipse">
              <a:avLst/>
            </a:prstGeom>
            <a:pattFill prst="plaid">
              <a:fgClr>
                <a:srgbClr val="FF0000"/>
              </a:fgClr>
              <a:bgClr>
                <a:schemeClr val="tx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5" name="AutoShape 919"/>
            <p:cNvSpPr>
              <a:spLocks noChangeArrowheads="1"/>
            </p:cNvSpPr>
            <p:nvPr/>
          </p:nvSpPr>
          <p:spPr bwMode="auto">
            <a:xfrm rot="-7153709">
              <a:off x="2313" y="1230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06" name="Line 920"/>
            <p:cNvSpPr>
              <a:spLocks noChangeShapeType="1"/>
            </p:cNvSpPr>
            <p:nvPr/>
          </p:nvSpPr>
          <p:spPr bwMode="auto">
            <a:xfrm>
              <a:off x="1882" y="1116"/>
              <a:ext cx="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7" name="Line 921"/>
            <p:cNvSpPr>
              <a:spLocks noChangeShapeType="1"/>
            </p:cNvSpPr>
            <p:nvPr/>
          </p:nvSpPr>
          <p:spPr bwMode="auto">
            <a:xfrm>
              <a:off x="1791" y="1161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8" name="Line 922"/>
            <p:cNvSpPr>
              <a:spLocks noChangeShapeType="1"/>
            </p:cNvSpPr>
            <p:nvPr/>
          </p:nvSpPr>
          <p:spPr bwMode="auto">
            <a:xfrm>
              <a:off x="2336" y="1207"/>
              <a:ext cx="9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09" name="Line 923"/>
            <p:cNvSpPr>
              <a:spLocks noChangeShapeType="1"/>
            </p:cNvSpPr>
            <p:nvPr/>
          </p:nvSpPr>
          <p:spPr bwMode="auto">
            <a:xfrm>
              <a:off x="2200" y="1298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10" name="Line 924"/>
            <p:cNvSpPr>
              <a:spLocks noChangeShapeType="1"/>
            </p:cNvSpPr>
            <p:nvPr/>
          </p:nvSpPr>
          <p:spPr bwMode="auto">
            <a:xfrm>
              <a:off x="2245" y="1253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8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8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8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8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8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8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8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28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28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8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8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0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0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81" grpId="0" animBg="1"/>
      <p:bldP spid="28481" grpId="1" animBg="1"/>
      <p:bldP spid="28262" grpId="0"/>
      <p:bldP spid="28262" grpId="1"/>
      <p:bldP spid="28482" grpId="0" animBg="1"/>
      <p:bldP spid="28482" grpId="1" animBg="1"/>
      <p:bldP spid="28311" grpId="0"/>
      <p:bldP spid="28311" grpId="1"/>
      <p:bldP spid="28527" grpId="0" animBg="1"/>
      <p:bldP spid="28527" grpId="1" animBg="1"/>
      <p:bldP spid="28480" grpId="0"/>
      <p:bldP spid="28480" grpId="1"/>
      <p:bldP spid="285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61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21632" name="Arc 62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3" name="AutoShape 63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34" name="AutoShape 64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1507" name="Group 65"/>
          <p:cNvGrpSpPr>
            <a:grpSpLocks/>
          </p:cNvGrpSpPr>
          <p:nvPr/>
        </p:nvGrpSpPr>
        <p:grpSpPr bwMode="auto">
          <a:xfrm>
            <a:off x="6300788" y="2924175"/>
            <a:ext cx="2470150" cy="3598863"/>
            <a:chOff x="1551" y="391"/>
            <a:chExt cx="1954" cy="2721"/>
          </a:xfrm>
        </p:grpSpPr>
        <p:sp>
          <p:nvSpPr>
            <p:cNvPr id="21593" name="AutoShape 66"/>
            <p:cNvSpPr>
              <a:spLocks noChangeArrowheads="1"/>
            </p:cNvSpPr>
            <p:nvPr/>
          </p:nvSpPr>
          <p:spPr bwMode="auto">
            <a:xfrm rot="-5549247">
              <a:off x="2290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4" name="AutoShape 67"/>
            <p:cNvSpPr>
              <a:spLocks noChangeArrowheads="1"/>
            </p:cNvSpPr>
            <p:nvPr/>
          </p:nvSpPr>
          <p:spPr bwMode="auto">
            <a:xfrm rot="-4508006">
              <a:off x="2018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5" name="Oval 68"/>
            <p:cNvSpPr>
              <a:spLocks noChangeArrowheads="1"/>
            </p:cNvSpPr>
            <p:nvPr/>
          </p:nvSpPr>
          <p:spPr bwMode="auto">
            <a:xfrm>
              <a:off x="1972" y="2823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6" name="Oval 69"/>
            <p:cNvSpPr>
              <a:spLocks noChangeArrowheads="1"/>
            </p:cNvSpPr>
            <p:nvPr/>
          </p:nvSpPr>
          <p:spPr bwMode="auto">
            <a:xfrm>
              <a:off x="2653" y="2840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7" name="AutoShape 70"/>
            <p:cNvSpPr>
              <a:spLocks noChangeArrowheads="1"/>
            </p:cNvSpPr>
            <p:nvPr/>
          </p:nvSpPr>
          <p:spPr bwMode="auto">
            <a:xfrm>
              <a:off x="2743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8" name="AutoShape 71"/>
            <p:cNvSpPr>
              <a:spLocks noChangeArrowheads="1"/>
            </p:cNvSpPr>
            <p:nvPr/>
          </p:nvSpPr>
          <p:spPr bwMode="auto">
            <a:xfrm>
              <a:off x="2154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99" name="AutoShape 72"/>
            <p:cNvSpPr>
              <a:spLocks noChangeArrowheads="1"/>
            </p:cNvSpPr>
            <p:nvPr/>
          </p:nvSpPr>
          <p:spPr bwMode="auto">
            <a:xfrm rot="10153769">
              <a:off x="3169" y="1511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0" name="Oval 73"/>
            <p:cNvSpPr>
              <a:spLocks noChangeArrowheads="1"/>
            </p:cNvSpPr>
            <p:nvPr/>
          </p:nvSpPr>
          <p:spPr bwMode="auto">
            <a:xfrm rot="20387192" flipV="1">
              <a:off x="3061" y="2251"/>
              <a:ext cx="363" cy="273"/>
            </a:xfrm>
            <a:prstGeom prst="ellipse">
              <a:avLst/>
            </a:prstGeom>
            <a:solidFill>
              <a:srgbClr val="00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1" name="AutoShape 74"/>
            <p:cNvSpPr>
              <a:spLocks noChangeArrowheads="1"/>
            </p:cNvSpPr>
            <p:nvPr/>
          </p:nvSpPr>
          <p:spPr bwMode="auto">
            <a:xfrm rot="7952674" flipV="1">
              <a:off x="3256" y="2147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2" name="Line 75"/>
            <p:cNvSpPr>
              <a:spLocks noChangeShapeType="1"/>
            </p:cNvSpPr>
            <p:nvPr/>
          </p:nvSpPr>
          <p:spPr bwMode="auto">
            <a:xfrm rot="798965" flipV="1">
              <a:off x="3178" y="2458"/>
              <a:ext cx="90" cy="9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3" name="Line 76"/>
            <p:cNvSpPr>
              <a:spLocks noChangeShapeType="1"/>
            </p:cNvSpPr>
            <p:nvPr/>
          </p:nvSpPr>
          <p:spPr bwMode="auto">
            <a:xfrm rot="798965" flipV="1">
              <a:off x="3107" y="2341"/>
              <a:ext cx="138" cy="15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4" name="AutoShape 77"/>
            <p:cNvSpPr>
              <a:spLocks noChangeArrowheads="1"/>
            </p:cNvSpPr>
            <p:nvPr/>
          </p:nvSpPr>
          <p:spPr bwMode="auto">
            <a:xfrm rot="17818511" flipV="1">
              <a:off x="1872" y="1598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5" name="AutoShape 78"/>
            <p:cNvSpPr>
              <a:spLocks noChangeArrowheads="1"/>
            </p:cNvSpPr>
            <p:nvPr/>
          </p:nvSpPr>
          <p:spPr bwMode="auto">
            <a:xfrm rot="16146083" flipV="1">
              <a:off x="1574" y="1813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6" name="Line 79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" name="Line 80"/>
            <p:cNvSpPr>
              <a:spLocks noChangeShapeType="1"/>
            </p:cNvSpPr>
            <p:nvPr/>
          </p:nvSpPr>
          <p:spPr bwMode="auto">
            <a:xfrm rot="18438398" flipV="1">
              <a:off x="1638" y="1713"/>
              <a:ext cx="137" cy="4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" name="Oval 81"/>
            <p:cNvSpPr>
              <a:spLocks noChangeArrowheads="1"/>
            </p:cNvSpPr>
            <p:nvPr/>
          </p:nvSpPr>
          <p:spPr bwMode="auto">
            <a:xfrm rot="18438398" flipV="1">
              <a:off x="1530" y="1631"/>
              <a:ext cx="363" cy="273"/>
            </a:xfrm>
            <a:prstGeom prst="ellipse">
              <a:avLst/>
            </a:prstGeom>
            <a:solidFill>
              <a:srgbClr val="00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9" name="Line 82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0" name="Line 83"/>
            <p:cNvSpPr>
              <a:spLocks noChangeShapeType="1"/>
            </p:cNvSpPr>
            <p:nvPr/>
          </p:nvSpPr>
          <p:spPr bwMode="auto">
            <a:xfrm rot="18438398" flipV="1">
              <a:off x="1603" y="1687"/>
              <a:ext cx="136" cy="4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1" name="Oval 84"/>
            <p:cNvSpPr>
              <a:spLocks noChangeArrowheads="1"/>
            </p:cNvSpPr>
            <p:nvPr/>
          </p:nvSpPr>
          <p:spPr bwMode="auto">
            <a:xfrm>
              <a:off x="1927" y="1071"/>
              <a:ext cx="1316" cy="13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612" name="Group 85"/>
            <p:cNvGrpSpPr>
              <a:grpSpLocks/>
            </p:cNvGrpSpPr>
            <p:nvPr/>
          </p:nvGrpSpPr>
          <p:grpSpPr bwMode="auto">
            <a:xfrm rot="-5400000">
              <a:off x="2244" y="1526"/>
              <a:ext cx="227" cy="227"/>
              <a:chOff x="2789" y="1570"/>
              <a:chExt cx="227" cy="227"/>
            </a:xfrm>
          </p:grpSpPr>
          <p:sp>
            <p:nvSpPr>
              <p:cNvPr id="21629" name="AutoShape 86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30" name="AutoShape 87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31" name="Oval 88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613" name="Group 89"/>
            <p:cNvGrpSpPr>
              <a:grpSpLocks/>
            </p:cNvGrpSpPr>
            <p:nvPr/>
          </p:nvGrpSpPr>
          <p:grpSpPr bwMode="auto">
            <a:xfrm rot="16200000" flipV="1">
              <a:off x="2653" y="1525"/>
              <a:ext cx="227" cy="227"/>
              <a:chOff x="2789" y="1933"/>
              <a:chExt cx="227" cy="227"/>
            </a:xfrm>
          </p:grpSpPr>
          <p:sp>
            <p:nvSpPr>
              <p:cNvPr id="21626" name="AutoShape 90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27" name="AutoShape 91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28" name="Oval 92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614" name="Oval 93"/>
            <p:cNvSpPr>
              <a:spLocks noChangeArrowheads="1"/>
            </p:cNvSpPr>
            <p:nvPr/>
          </p:nvSpPr>
          <p:spPr bwMode="auto">
            <a:xfrm>
              <a:off x="2426" y="1843"/>
              <a:ext cx="272" cy="1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5" name="Arc 94"/>
            <p:cNvSpPr>
              <a:spLocks/>
            </p:cNvSpPr>
            <p:nvPr/>
          </p:nvSpPr>
          <p:spPr bwMode="auto">
            <a:xfrm rot="-5400000">
              <a:off x="2698" y="1298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6" name="Arc 95"/>
            <p:cNvSpPr>
              <a:spLocks/>
            </p:cNvSpPr>
            <p:nvPr/>
          </p:nvSpPr>
          <p:spPr bwMode="auto">
            <a:xfrm rot="16200000" flipV="1">
              <a:off x="2263" y="1325"/>
              <a:ext cx="235" cy="182"/>
            </a:xfrm>
            <a:custGeom>
              <a:avLst/>
              <a:gdLst>
                <a:gd name="T0" fmla="*/ 0 w 27841"/>
                <a:gd name="T1" fmla="*/ 0 h 21600"/>
                <a:gd name="T2" fmla="*/ 0 w 27841"/>
                <a:gd name="T3" fmla="*/ 0 h 21600"/>
                <a:gd name="T4" fmla="*/ 0 w 278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841"/>
                <a:gd name="T10" fmla="*/ 0 h 21600"/>
                <a:gd name="T11" fmla="*/ 27841 w 278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1" h="21600" fill="none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</a:path>
                <a:path w="27841" h="21600" stroke="0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  <a:lnTo>
                    <a:pt x="6241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7" name="AutoShape 96"/>
            <p:cNvSpPr>
              <a:spLocks noChangeArrowheads="1"/>
            </p:cNvSpPr>
            <p:nvPr/>
          </p:nvSpPr>
          <p:spPr bwMode="auto">
            <a:xfrm>
              <a:off x="2426" y="2070"/>
              <a:ext cx="318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6 w 21600"/>
                <a:gd name="T13" fmla="*/ 2303 h 21600"/>
                <a:gd name="T14" fmla="*/ 16574 w 21600"/>
                <a:gd name="T15" fmla="*/ 13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8" name="Arc 97"/>
            <p:cNvSpPr>
              <a:spLocks/>
            </p:cNvSpPr>
            <p:nvPr/>
          </p:nvSpPr>
          <p:spPr bwMode="auto">
            <a:xfrm rot="3054994" flipV="1">
              <a:off x="2358" y="1819"/>
              <a:ext cx="454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19" name="Arc 98"/>
            <p:cNvSpPr>
              <a:spLocks/>
            </p:cNvSpPr>
            <p:nvPr/>
          </p:nvSpPr>
          <p:spPr bwMode="auto">
            <a:xfrm flipV="1">
              <a:off x="2834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0" name="Arc 99"/>
            <p:cNvSpPr>
              <a:spLocks/>
            </p:cNvSpPr>
            <p:nvPr/>
          </p:nvSpPr>
          <p:spPr bwMode="auto">
            <a:xfrm rot="2446992" flipV="1">
              <a:off x="2879" y="1526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1" name="Arc 100"/>
            <p:cNvSpPr>
              <a:spLocks/>
            </p:cNvSpPr>
            <p:nvPr/>
          </p:nvSpPr>
          <p:spPr bwMode="auto">
            <a:xfrm rot="3542357" flipV="1">
              <a:off x="2063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22" name="Arc 101"/>
            <p:cNvSpPr>
              <a:spLocks/>
            </p:cNvSpPr>
            <p:nvPr/>
          </p:nvSpPr>
          <p:spPr bwMode="auto">
            <a:xfrm rot="2437630" flipV="1">
              <a:off x="2063" y="1479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623" name="Group 102"/>
            <p:cNvGrpSpPr>
              <a:grpSpLocks/>
            </p:cNvGrpSpPr>
            <p:nvPr/>
          </p:nvGrpSpPr>
          <p:grpSpPr bwMode="auto">
            <a:xfrm rot="1045230">
              <a:off x="2109" y="391"/>
              <a:ext cx="1225" cy="1043"/>
              <a:chOff x="431" y="2024"/>
              <a:chExt cx="1225" cy="1043"/>
            </a:xfrm>
          </p:grpSpPr>
          <p:sp>
            <p:nvSpPr>
              <p:cNvPr id="21624" name="Oval 103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25" name="AutoShape 104"/>
              <p:cNvSpPr>
                <a:spLocks noChangeArrowheads="1"/>
              </p:cNvSpPr>
              <p:nvPr/>
            </p:nvSpPr>
            <p:spPr bwMode="auto">
              <a:xfrm rot="10800000">
                <a:off x="612" y="2024"/>
                <a:ext cx="817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4 w 21600"/>
                  <a:gd name="T13" fmla="*/ 4493 h 21600"/>
                  <a:gd name="T14" fmla="*/ 17106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0" scaled="1"/>
              </a:gra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59497" name="AutoShape 105"/>
          <p:cNvSpPr>
            <a:spLocks noChangeArrowheads="1"/>
          </p:cNvSpPr>
          <p:nvPr/>
        </p:nvSpPr>
        <p:spPr bwMode="auto">
          <a:xfrm rot="20455911" flipH="1">
            <a:off x="539750" y="836613"/>
            <a:ext cx="6229350" cy="5430837"/>
          </a:xfrm>
          <a:prstGeom prst="cloudCallout">
            <a:avLst>
              <a:gd name="adj1" fmla="val -44333"/>
              <a:gd name="adj2" fmla="val 45306"/>
            </a:avLst>
          </a:prstGeom>
          <a:gradFill rotWithShape="1">
            <a:gsLst>
              <a:gs pos="0">
                <a:srgbClr val="FFFFFF"/>
              </a:gs>
              <a:gs pos="100000">
                <a:srgbClr val="9FD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 b="1"/>
          </a:p>
        </p:txBody>
      </p:sp>
      <p:sp>
        <p:nvSpPr>
          <p:cNvPr id="21509" name="Text Box 106"/>
          <p:cNvSpPr txBox="1">
            <a:spLocks noChangeArrowheads="1"/>
          </p:cNvSpPr>
          <p:nvPr/>
        </p:nvSpPr>
        <p:spPr bwMode="auto">
          <a:xfrm>
            <a:off x="1908175" y="2349500"/>
            <a:ext cx="388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1"/>
          </a:p>
        </p:txBody>
      </p:sp>
      <p:sp>
        <p:nvSpPr>
          <p:cNvPr id="59499" name="Text Box 107"/>
          <p:cNvSpPr txBox="1">
            <a:spLocks noChangeArrowheads="1"/>
          </p:cNvSpPr>
          <p:nvPr/>
        </p:nvSpPr>
        <p:spPr bwMode="auto">
          <a:xfrm>
            <a:off x="1187450" y="1484313"/>
            <a:ext cx="5616575" cy="310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</a:rPr>
              <a:t>Чтоб водить корабли, чтобы в небо взлетать,</a:t>
            </a:r>
          </a:p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</a:rPr>
              <a:t>Надо многое знать, надо многое уметь,</a:t>
            </a:r>
          </a:p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</a:rPr>
              <a:t>И при этом, и при том, Вы смекайте-ка друзья,</a:t>
            </a:r>
          </a:p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</a:rPr>
              <a:t>Очень важная наука </a:t>
            </a:r>
            <a:r>
              <a:rPr lang="ru-RU" b="1">
                <a:solidFill>
                  <a:srgbClr val="FF3300"/>
                </a:solidFill>
              </a:rPr>
              <a:t>ГЕОМЕТРИЯ</a:t>
            </a:r>
            <a:r>
              <a:rPr lang="ru-RU" b="1">
                <a:solidFill>
                  <a:srgbClr val="0000FF"/>
                </a:solidFill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…</a:t>
            </a:r>
            <a:r>
              <a:rPr lang="ru-RU" sz="1800" b="1">
                <a:solidFill>
                  <a:srgbClr val="0000FF"/>
                </a:solidFill>
              </a:rPr>
              <a:t>и на свете нет профессии, вы смекайте-ка друзья,</a:t>
            </a:r>
          </a:p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</a:rPr>
              <a:t>Где бы нам не пригодилась </a:t>
            </a:r>
            <a:r>
              <a:rPr lang="ru-RU" b="1">
                <a:solidFill>
                  <a:srgbClr val="FF3300"/>
                </a:solidFill>
              </a:rPr>
              <a:t>ГЕОМЕТРИЯ!</a:t>
            </a:r>
            <a:r>
              <a:rPr lang="ru-RU" sz="18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9502" name="Rectangle 110"/>
          <p:cNvSpPr>
            <a:spLocks noChangeArrowheads="1"/>
          </p:cNvSpPr>
          <p:nvPr/>
        </p:nvSpPr>
        <p:spPr bwMode="auto">
          <a:xfrm>
            <a:off x="1547813" y="1989138"/>
            <a:ext cx="396081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33399"/>
                </a:solidFill>
              </a:rPr>
              <a:t>Я думаю -  мы все утомлены. Пора закончить заседание. Мы от собравшихся гостей узнали много новостей. Благодарю, что аккуратно вы явились и честно потрудились – все ваши </a:t>
            </a:r>
            <a:r>
              <a:rPr lang="ru-RU" sz="2000" b="1">
                <a:solidFill>
                  <a:srgbClr val="FF0000"/>
                </a:solidFill>
              </a:rPr>
              <a:t>свойства</a:t>
            </a:r>
            <a:r>
              <a:rPr lang="ru-RU" sz="2000" b="1">
                <a:solidFill>
                  <a:srgbClr val="333399"/>
                </a:solidFill>
              </a:rPr>
              <a:t> всем нам рассказать. </a:t>
            </a:r>
            <a:r>
              <a:rPr lang="ru-RU" sz="2000" b="1">
                <a:solidFill>
                  <a:srgbClr val="FF3300"/>
                </a:solidFill>
              </a:rPr>
              <a:t>Спасибо за внимание!</a:t>
            </a:r>
          </a:p>
        </p:txBody>
      </p:sp>
      <p:grpSp>
        <p:nvGrpSpPr>
          <p:cNvPr id="21512" name="Group 111"/>
          <p:cNvGrpSpPr>
            <a:grpSpLocks/>
          </p:cNvGrpSpPr>
          <p:nvPr/>
        </p:nvGrpSpPr>
        <p:grpSpPr bwMode="auto">
          <a:xfrm>
            <a:off x="6300788" y="2924175"/>
            <a:ext cx="2470150" cy="3598863"/>
            <a:chOff x="1551" y="391"/>
            <a:chExt cx="1954" cy="2721"/>
          </a:xfrm>
        </p:grpSpPr>
        <p:sp>
          <p:nvSpPr>
            <p:cNvPr id="21554" name="AutoShape 112"/>
            <p:cNvSpPr>
              <a:spLocks noChangeArrowheads="1"/>
            </p:cNvSpPr>
            <p:nvPr/>
          </p:nvSpPr>
          <p:spPr bwMode="auto">
            <a:xfrm rot="-5549247">
              <a:off x="2290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5" name="AutoShape 113"/>
            <p:cNvSpPr>
              <a:spLocks noChangeArrowheads="1"/>
            </p:cNvSpPr>
            <p:nvPr/>
          </p:nvSpPr>
          <p:spPr bwMode="auto">
            <a:xfrm rot="-4508006">
              <a:off x="2018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6" name="Oval 114"/>
            <p:cNvSpPr>
              <a:spLocks noChangeArrowheads="1"/>
            </p:cNvSpPr>
            <p:nvPr/>
          </p:nvSpPr>
          <p:spPr bwMode="auto">
            <a:xfrm>
              <a:off x="1972" y="2823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7" name="Oval 115"/>
            <p:cNvSpPr>
              <a:spLocks noChangeArrowheads="1"/>
            </p:cNvSpPr>
            <p:nvPr/>
          </p:nvSpPr>
          <p:spPr bwMode="auto">
            <a:xfrm>
              <a:off x="2653" y="2840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8" name="AutoShape 116"/>
            <p:cNvSpPr>
              <a:spLocks noChangeArrowheads="1"/>
            </p:cNvSpPr>
            <p:nvPr/>
          </p:nvSpPr>
          <p:spPr bwMode="auto">
            <a:xfrm>
              <a:off x="2743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59" name="AutoShape 117"/>
            <p:cNvSpPr>
              <a:spLocks noChangeArrowheads="1"/>
            </p:cNvSpPr>
            <p:nvPr/>
          </p:nvSpPr>
          <p:spPr bwMode="auto">
            <a:xfrm>
              <a:off x="2154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0" name="AutoShape 118"/>
            <p:cNvSpPr>
              <a:spLocks noChangeArrowheads="1"/>
            </p:cNvSpPr>
            <p:nvPr/>
          </p:nvSpPr>
          <p:spPr bwMode="auto">
            <a:xfrm rot="10153769">
              <a:off x="3169" y="1511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1" name="Oval 119"/>
            <p:cNvSpPr>
              <a:spLocks noChangeArrowheads="1"/>
            </p:cNvSpPr>
            <p:nvPr/>
          </p:nvSpPr>
          <p:spPr bwMode="auto">
            <a:xfrm rot="20387192" flipV="1">
              <a:off x="3061" y="2251"/>
              <a:ext cx="363" cy="273"/>
            </a:xfrm>
            <a:prstGeom prst="ellipse">
              <a:avLst/>
            </a:prstGeom>
            <a:solidFill>
              <a:srgbClr val="00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2" name="AutoShape 120"/>
            <p:cNvSpPr>
              <a:spLocks noChangeArrowheads="1"/>
            </p:cNvSpPr>
            <p:nvPr/>
          </p:nvSpPr>
          <p:spPr bwMode="auto">
            <a:xfrm rot="7952674" flipV="1">
              <a:off x="3256" y="2147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3" name="Line 121"/>
            <p:cNvSpPr>
              <a:spLocks noChangeShapeType="1"/>
            </p:cNvSpPr>
            <p:nvPr/>
          </p:nvSpPr>
          <p:spPr bwMode="auto">
            <a:xfrm rot="798965" flipV="1">
              <a:off x="3178" y="2458"/>
              <a:ext cx="90" cy="9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4" name="Line 122"/>
            <p:cNvSpPr>
              <a:spLocks noChangeShapeType="1"/>
            </p:cNvSpPr>
            <p:nvPr/>
          </p:nvSpPr>
          <p:spPr bwMode="auto">
            <a:xfrm rot="798965" flipV="1">
              <a:off x="3107" y="2341"/>
              <a:ext cx="138" cy="15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5" name="AutoShape 123"/>
            <p:cNvSpPr>
              <a:spLocks noChangeArrowheads="1"/>
            </p:cNvSpPr>
            <p:nvPr/>
          </p:nvSpPr>
          <p:spPr bwMode="auto">
            <a:xfrm rot="17818511" flipV="1">
              <a:off x="1872" y="1598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6" name="AutoShape 124"/>
            <p:cNvSpPr>
              <a:spLocks noChangeArrowheads="1"/>
            </p:cNvSpPr>
            <p:nvPr/>
          </p:nvSpPr>
          <p:spPr bwMode="auto">
            <a:xfrm rot="16146083" flipV="1">
              <a:off x="1574" y="1813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67" name="Line 125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8" name="Line 126"/>
            <p:cNvSpPr>
              <a:spLocks noChangeShapeType="1"/>
            </p:cNvSpPr>
            <p:nvPr/>
          </p:nvSpPr>
          <p:spPr bwMode="auto">
            <a:xfrm rot="18438398" flipV="1">
              <a:off x="1638" y="1713"/>
              <a:ext cx="137" cy="4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69" name="Oval 127"/>
            <p:cNvSpPr>
              <a:spLocks noChangeArrowheads="1"/>
            </p:cNvSpPr>
            <p:nvPr/>
          </p:nvSpPr>
          <p:spPr bwMode="auto">
            <a:xfrm rot="18438398" flipV="1">
              <a:off x="1530" y="1631"/>
              <a:ext cx="363" cy="273"/>
            </a:xfrm>
            <a:prstGeom prst="ellipse">
              <a:avLst/>
            </a:prstGeom>
            <a:solidFill>
              <a:srgbClr val="00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0" name="Line 128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1" name="Line 129"/>
            <p:cNvSpPr>
              <a:spLocks noChangeShapeType="1"/>
            </p:cNvSpPr>
            <p:nvPr/>
          </p:nvSpPr>
          <p:spPr bwMode="auto">
            <a:xfrm rot="18438398" flipV="1">
              <a:off x="1603" y="1687"/>
              <a:ext cx="136" cy="4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2" name="Oval 130"/>
            <p:cNvSpPr>
              <a:spLocks noChangeArrowheads="1"/>
            </p:cNvSpPr>
            <p:nvPr/>
          </p:nvSpPr>
          <p:spPr bwMode="auto">
            <a:xfrm>
              <a:off x="1927" y="1071"/>
              <a:ext cx="1316" cy="13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573" name="Group 131"/>
            <p:cNvGrpSpPr>
              <a:grpSpLocks/>
            </p:cNvGrpSpPr>
            <p:nvPr/>
          </p:nvGrpSpPr>
          <p:grpSpPr bwMode="auto">
            <a:xfrm rot="-5400000">
              <a:off x="2244" y="1526"/>
              <a:ext cx="227" cy="227"/>
              <a:chOff x="2789" y="1570"/>
              <a:chExt cx="227" cy="227"/>
            </a:xfrm>
          </p:grpSpPr>
          <p:sp>
            <p:nvSpPr>
              <p:cNvPr id="21590" name="AutoShape 132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91" name="AutoShape 133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92" name="Oval 134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574" name="Group 135"/>
            <p:cNvGrpSpPr>
              <a:grpSpLocks/>
            </p:cNvGrpSpPr>
            <p:nvPr/>
          </p:nvGrpSpPr>
          <p:grpSpPr bwMode="auto">
            <a:xfrm rot="16200000" flipV="1">
              <a:off x="2653" y="1525"/>
              <a:ext cx="227" cy="227"/>
              <a:chOff x="2789" y="1933"/>
              <a:chExt cx="227" cy="227"/>
            </a:xfrm>
          </p:grpSpPr>
          <p:sp>
            <p:nvSpPr>
              <p:cNvPr id="21587" name="AutoShape 136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88" name="AutoShape 137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89" name="Oval 138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575" name="Oval 139"/>
            <p:cNvSpPr>
              <a:spLocks noChangeArrowheads="1"/>
            </p:cNvSpPr>
            <p:nvPr/>
          </p:nvSpPr>
          <p:spPr bwMode="auto">
            <a:xfrm>
              <a:off x="2426" y="1843"/>
              <a:ext cx="272" cy="1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6" name="Arc 140"/>
            <p:cNvSpPr>
              <a:spLocks/>
            </p:cNvSpPr>
            <p:nvPr/>
          </p:nvSpPr>
          <p:spPr bwMode="auto">
            <a:xfrm rot="-5400000">
              <a:off x="2698" y="1298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7" name="Arc 141"/>
            <p:cNvSpPr>
              <a:spLocks/>
            </p:cNvSpPr>
            <p:nvPr/>
          </p:nvSpPr>
          <p:spPr bwMode="auto">
            <a:xfrm rot="16200000" flipV="1">
              <a:off x="2263" y="1325"/>
              <a:ext cx="235" cy="182"/>
            </a:xfrm>
            <a:custGeom>
              <a:avLst/>
              <a:gdLst>
                <a:gd name="T0" fmla="*/ 0 w 27841"/>
                <a:gd name="T1" fmla="*/ 0 h 21600"/>
                <a:gd name="T2" fmla="*/ 0 w 27841"/>
                <a:gd name="T3" fmla="*/ 0 h 21600"/>
                <a:gd name="T4" fmla="*/ 0 w 278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841"/>
                <a:gd name="T10" fmla="*/ 0 h 21600"/>
                <a:gd name="T11" fmla="*/ 27841 w 278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1" h="21600" fill="none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</a:path>
                <a:path w="27841" h="21600" stroke="0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  <a:lnTo>
                    <a:pt x="6241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8" name="AutoShape 142"/>
            <p:cNvSpPr>
              <a:spLocks noChangeArrowheads="1"/>
            </p:cNvSpPr>
            <p:nvPr/>
          </p:nvSpPr>
          <p:spPr bwMode="auto">
            <a:xfrm>
              <a:off x="2426" y="2070"/>
              <a:ext cx="318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6 w 21600"/>
                <a:gd name="T13" fmla="*/ 2303 h 21600"/>
                <a:gd name="T14" fmla="*/ 16574 w 21600"/>
                <a:gd name="T15" fmla="*/ 13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79" name="Arc 143"/>
            <p:cNvSpPr>
              <a:spLocks/>
            </p:cNvSpPr>
            <p:nvPr/>
          </p:nvSpPr>
          <p:spPr bwMode="auto">
            <a:xfrm rot="3054994" flipV="1">
              <a:off x="2358" y="1819"/>
              <a:ext cx="454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0" name="Arc 144"/>
            <p:cNvSpPr>
              <a:spLocks/>
            </p:cNvSpPr>
            <p:nvPr/>
          </p:nvSpPr>
          <p:spPr bwMode="auto">
            <a:xfrm flipV="1">
              <a:off x="2834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1" name="Arc 145"/>
            <p:cNvSpPr>
              <a:spLocks/>
            </p:cNvSpPr>
            <p:nvPr/>
          </p:nvSpPr>
          <p:spPr bwMode="auto">
            <a:xfrm rot="2446992" flipV="1">
              <a:off x="2879" y="1526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2" name="Arc 146"/>
            <p:cNvSpPr>
              <a:spLocks/>
            </p:cNvSpPr>
            <p:nvPr/>
          </p:nvSpPr>
          <p:spPr bwMode="auto">
            <a:xfrm rot="3542357" flipV="1">
              <a:off x="2063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83" name="Arc 147"/>
            <p:cNvSpPr>
              <a:spLocks/>
            </p:cNvSpPr>
            <p:nvPr/>
          </p:nvSpPr>
          <p:spPr bwMode="auto">
            <a:xfrm rot="2437630" flipV="1">
              <a:off x="2063" y="1479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584" name="Group 148"/>
            <p:cNvGrpSpPr>
              <a:grpSpLocks/>
            </p:cNvGrpSpPr>
            <p:nvPr/>
          </p:nvGrpSpPr>
          <p:grpSpPr bwMode="auto">
            <a:xfrm rot="1045230">
              <a:off x="2109" y="391"/>
              <a:ext cx="1225" cy="1043"/>
              <a:chOff x="431" y="2024"/>
              <a:chExt cx="1225" cy="1043"/>
            </a:xfrm>
          </p:grpSpPr>
          <p:sp>
            <p:nvSpPr>
              <p:cNvPr id="21585" name="Oval 149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86" name="AutoShape 150"/>
              <p:cNvSpPr>
                <a:spLocks noChangeArrowheads="1"/>
              </p:cNvSpPr>
              <p:nvPr/>
            </p:nvSpPr>
            <p:spPr bwMode="auto">
              <a:xfrm rot="10800000">
                <a:off x="612" y="2024"/>
                <a:ext cx="817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4 w 21600"/>
                  <a:gd name="T13" fmla="*/ 4493 h 21600"/>
                  <a:gd name="T14" fmla="*/ 17106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0" scaled="1"/>
              </a:gra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1513" name="Group 151"/>
          <p:cNvGrpSpPr>
            <a:grpSpLocks/>
          </p:cNvGrpSpPr>
          <p:nvPr/>
        </p:nvGrpSpPr>
        <p:grpSpPr bwMode="auto">
          <a:xfrm>
            <a:off x="6300788" y="2924175"/>
            <a:ext cx="2470150" cy="3598863"/>
            <a:chOff x="1551" y="391"/>
            <a:chExt cx="1954" cy="2721"/>
          </a:xfrm>
        </p:grpSpPr>
        <p:sp>
          <p:nvSpPr>
            <p:cNvPr id="21515" name="AutoShape 152"/>
            <p:cNvSpPr>
              <a:spLocks noChangeArrowheads="1"/>
            </p:cNvSpPr>
            <p:nvPr/>
          </p:nvSpPr>
          <p:spPr bwMode="auto">
            <a:xfrm rot="-5549247">
              <a:off x="2290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6" name="AutoShape 153"/>
            <p:cNvSpPr>
              <a:spLocks noChangeArrowheads="1"/>
            </p:cNvSpPr>
            <p:nvPr/>
          </p:nvSpPr>
          <p:spPr bwMode="auto">
            <a:xfrm rot="-4508006">
              <a:off x="2018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7" name="Oval 154"/>
            <p:cNvSpPr>
              <a:spLocks noChangeArrowheads="1"/>
            </p:cNvSpPr>
            <p:nvPr/>
          </p:nvSpPr>
          <p:spPr bwMode="auto">
            <a:xfrm>
              <a:off x="1972" y="2823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8" name="Oval 155"/>
            <p:cNvSpPr>
              <a:spLocks noChangeArrowheads="1"/>
            </p:cNvSpPr>
            <p:nvPr/>
          </p:nvSpPr>
          <p:spPr bwMode="auto">
            <a:xfrm>
              <a:off x="2653" y="2840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9" name="AutoShape 156"/>
            <p:cNvSpPr>
              <a:spLocks noChangeArrowheads="1"/>
            </p:cNvSpPr>
            <p:nvPr/>
          </p:nvSpPr>
          <p:spPr bwMode="auto">
            <a:xfrm>
              <a:off x="2743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0" name="AutoShape 157"/>
            <p:cNvSpPr>
              <a:spLocks noChangeArrowheads="1"/>
            </p:cNvSpPr>
            <p:nvPr/>
          </p:nvSpPr>
          <p:spPr bwMode="auto">
            <a:xfrm>
              <a:off x="2154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1" name="AutoShape 158"/>
            <p:cNvSpPr>
              <a:spLocks noChangeArrowheads="1"/>
            </p:cNvSpPr>
            <p:nvPr/>
          </p:nvSpPr>
          <p:spPr bwMode="auto">
            <a:xfrm rot="10153769">
              <a:off x="3169" y="1511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2" name="Oval 159"/>
            <p:cNvSpPr>
              <a:spLocks noChangeArrowheads="1"/>
            </p:cNvSpPr>
            <p:nvPr/>
          </p:nvSpPr>
          <p:spPr bwMode="auto">
            <a:xfrm rot="20387192" flipV="1">
              <a:off x="3061" y="2251"/>
              <a:ext cx="363" cy="273"/>
            </a:xfrm>
            <a:prstGeom prst="ellipse">
              <a:avLst/>
            </a:prstGeom>
            <a:solidFill>
              <a:srgbClr val="00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3" name="AutoShape 160"/>
            <p:cNvSpPr>
              <a:spLocks noChangeArrowheads="1"/>
            </p:cNvSpPr>
            <p:nvPr/>
          </p:nvSpPr>
          <p:spPr bwMode="auto">
            <a:xfrm rot="7952674" flipV="1">
              <a:off x="3256" y="2147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4" name="Line 161"/>
            <p:cNvSpPr>
              <a:spLocks noChangeShapeType="1"/>
            </p:cNvSpPr>
            <p:nvPr/>
          </p:nvSpPr>
          <p:spPr bwMode="auto">
            <a:xfrm rot="798965" flipV="1">
              <a:off x="3178" y="2458"/>
              <a:ext cx="90" cy="9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5" name="Line 162"/>
            <p:cNvSpPr>
              <a:spLocks noChangeShapeType="1"/>
            </p:cNvSpPr>
            <p:nvPr/>
          </p:nvSpPr>
          <p:spPr bwMode="auto">
            <a:xfrm rot="798965" flipV="1">
              <a:off x="3107" y="2341"/>
              <a:ext cx="138" cy="15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6" name="AutoShape 163"/>
            <p:cNvSpPr>
              <a:spLocks noChangeArrowheads="1"/>
            </p:cNvSpPr>
            <p:nvPr/>
          </p:nvSpPr>
          <p:spPr bwMode="auto">
            <a:xfrm rot="17818511" flipV="1">
              <a:off x="1872" y="1598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7" name="AutoShape 164"/>
            <p:cNvSpPr>
              <a:spLocks noChangeArrowheads="1"/>
            </p:cNvSpPr>
            <p:nvPr/>
          </p:nvSpPr>
          <p:spPr bwMode="auto">
            <a:xfrm rot="16146083" flipV="1">
              <a:off x="1574" y="1813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28" name="Line 165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9" name="Line 166"/>
            <p:cNvSpPr>
              <a:spLocks noChangeShapeType="1"/>
            </p:cNvSpPr>
            <p:nvPr/>
          </p:nvSpPr>
          <p:spPr bwMode="auto">
            <a:xfrm rot="18438398" flipV="1">
              <a:off x="1638" y="1713"/>
              <a:ext cx="137" cy="4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0" name="Oval 167"/>
            <p:cNvSpPr>
              <a:spLocks noChangeArrowheads="1"/>
            </p:cNvSpPr>
            <p:nvPr/>
          </p:nvSpPr>
          <p:spPr bwMode="auto">
            <a:xfrm rot="18438398" flipV="1">
              <a:off x="1530" y="1631"/>
              <a:ext cx="363" cy="273"/>
            </a:xfrm>
            <a:prstGeom prst="ellipse">
              <a:avLst/>
            </a:prstGeom>
            <a:solidFill>
              <a:srgbClr val="0099FF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1" name="Line 168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2" name="Line 169"/>
            <p:cNvSpPr>
              <a:spLocks noChangeShapeType="1"/>
            </p:cNvSpPr>
            <p:nvPr/>
          </p:nvSpPr>
          <p:spPr bwMode="auto">
            <a:xfrm rot="18438398" flipV="1">
              <a:off x="1603" y="1687"/>
              <a:ext cx="136" cy="4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33" name="Oval 170"/>
            <p:cNvSpPr>
              <a:spLocks noChangeArrowheads="1"/>
            </p:cNvSpPr>
            <p:nvPr/>
          </p:nvSpPr>
          <p:spPr bwMode="auto">
            <a:xfrm>
              <a:off x="1927" y="1071"/>
              <a:ext cx="1316" cy="13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534" name="Group 171"/>
            <p:cNvGrpSpPr>
              <a:grpSpLocks/>
            </p:cNvGrpSpPr>
            <p:nvPr/>
          </p:nvGrpSpPr>
          <p:grpSpPr bwMode="auto">
            <a:xfrm rot="-5400000">
              <a:off x="2244" y="1526"/>
              <a:ext cx="227" cy="227"/>
              <a:chOff x="2789" y="1570"/>
              <a:chExt cx="227" cy="227"/>
            </a:xfrm>
          </p:grpSpPr>
          <p:sp>
            <p:nvSpPr>
              <p:cNvPr id="21551" name="AutoShape 172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52" name="AutoShape 173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53" name="Oval 174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535" name="Group 175"/>
            <p:cNvGrpSpPr>
              <a:grpSpLocks/>
            </p:cNvGrpSpPr>
            <p:nvPr/>
          </p:nvGrpSpPr>
          <p:grpSpPr bwMode="auto">
            <a:xfrm rot="16200000" flipV="1">
              <a:off x="2653" y="1525"/>
              <a:ext cx="227" cy="227"/>
              <a:chOff x="2789" y="1933"/>
              <a:chExt cx="227" cy="227"/>
            </a:xfrm>
          </p:grpSpPr>
          <p:sp>
            <p:nvSpPr>
              <p:cNvPr id="21548" name="AutoShape 176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49" name="AutoShape 177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50" name="Oval 178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536" name="Oval 179"/>
            <p:cNvSpPr>
              <a:spLocks noChangeArrowheads="1"/>
            </p:cNvSpPr>
            <p:nvPr/>
          </p:nvSpPr>
          <p:spPr bwMode="auto">
            <a:xfrm>
              <a:off x="2426" y="1843"/>
              <a:ext cx="272" cy="13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7" name="Arc 180"/>
            <p:cNvSpPr>
              <a:spLocks/>
            </p:cNvSpPr>
            <p:nvPr/>
          </p:nvSpPr>
          <p:spPr bwMode="auto">
            <a:xfrm rot="-5400000">
              <a:off x="2698" y="1298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8" name="Arc 181"/>
            <p:cNvSpPr>
              <a:spLocks/>
            </p:cNvSpPr>
            <p:nvPr/>
          </p:nvSpPr>
          <p:spPr bwMode="auto">
            <a:xfrm rot="16200000" flipV="1">
              <a:off x="2263" y="1325"/>
              <a:ext cx="235" cy="182"/>
            </a:xfrm>
            <a:custGeom>
              <a:avLst/>
              <a:gdLst>
                <a:gd name="T0" fmla="*/ 0 w 27841"/>
                <a:gd name="T1" fmla="*/ 0 h 21600"/>
                <a:gd name="T2" fmla="*/ 0 w 27841"/>
                <a:gd name="T3" fmla="*/ 0 h 21600"/>
                <a:gd name="T4" fmla="*/ 0 w 278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841"/>
                <a:gd name="T10" fmla="*/ 0 h 21600"/>
                <a:gd name="T11" fmla="*/ 27841 w 278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1" h="21600" fill="none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</a:path>
                <a:path w="27841" h="21600" stroke="0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  <a:lnTo>
                    <a:pt x="6241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39" name="AutoShape 182"/>
            <p:cNvSpPr>
              <a:spLocks noChangeArrowheads="1"/>
            </p:cNvSpPr>
            <p:nvPr/>
          </p:nvSpPr>
          <p:spPr bwMode="auto">
            <a:xfrm>
              <a:off x="2426" y="2070"/>
              <a:ext cx="318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6 w 21600"/>
                <a:gd name="T13" fmla="*/ 2303 h 21600"/>
                <a:gd name="T14" fmla="*/ 16574 w 21600"/>
                <a:gd name="T15" fmla="*/ 13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0" name="Arc 183"/>
            <p:cNvSpPr>
              <a:spLocks/>
            </p:cNvSpPr>
            <p:nvPr/>
          </p:nvSpPr>
          <p:spPr bwMode="auto">
            <a:xfrm rot="3054994" flipV="1">
              <a:off x="2358" y="1819"/>
              <a:ext cx="454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1" name="Arc 184"/>
            <p:cNvSpPr>
              <a:spLocks/>
            </p:cNvSpPr>
            <p:nvPr/>
          </p:nvSpPr>
          <p:spPr bwMode="auto">
            <a:xfrm flipV="1">
              <a:off x="2834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2" name="Arc 185"/>
            <p:cNvSpPr>
              <a:spLocks/>
            </p:cNvSpPr>
            <p:nvPr/>
          </p:nvSpPr>
          <p:spPr bwMode="auto">
            <a:xfrm rot="2446992" flipV="1">
              <a:off x="2879" y="1526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3" name="Arc 186"/>
            <p:cNvSpPr>
              <a:spLocks/>
            </p:cNvSpPr>
            <p:nvPr/>
          </p:nvSpPr>
          <p:spPr bwMode="auto">
            <a:xfrm rot="3542357" flipV="1">
              <a:off x="2063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44" name="Arc 187"/>
            <p:cNvSpPr>
              <a:spLocks/>
            </p:cNvSpPr>
            <p:nvPr/>
          </p:nvSpPr>
          <p:spPr bwMode="auto">
            <a:xfrm rot="2437630" flipV="1">
              <a:off x="2063" y="1479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1545" name="Group 188"/>
            <p:cNvGrpSpPr>
              <a:grpSpLocks/>
            </p:cNvGrpSpPr>
            <p:nvPr/>
          </p:nvGrpSpPr>
          <p:grpSpPr bwMode="auto">
            <a:xfrm rot="1045230">
              <a:off x="2109" y="391"/>
              <a:ext cx="1225" cy="1043"/>
              <a:chOff x="431" y="2024"/>
              <a:chExt cx="1225" cy="1043"/>
            </a:xfrm>
          </p:grpSpPr>
          <p:sp>
            <p:nvSpPr>
              <p:cNvPr id="21546" name="Oval 189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47" name="AutoShape 190"/>
              <p:cNvSpPr>
                <a:spLocks noChangeArrowheads="1"/>
              </p:cNvSpPr>
              <p:nvPr/>
            </p:nvSpPr>
            <p:spPr bwMode="auto">
              <a:xfrm rot="10800000">
                <a:off x="612" y="2024"/>
                <a:ext cx="817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4 w 21600"/>
                  <a:gd name="T13" fmla="*/ 4493 h 21600"/>
                  <a:gd name="T14" fmla="*/ 17106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0" scaled="1"/>
              </a:gra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1514" name="AutoShape 19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9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9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9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9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7" grpId="0" animBg="1"/>
      <p:bldP spid="59499" grpId="0"/>
      <p:bldP spid="59499" grpId="1"/>
      <p:bldP spid="59499" grpId="2"/>
      <p:bldP spid="595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7477125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ДИДАКТИЧЕСКИЙ МАТЕРИАЛ №1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7386638" cy="893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i="1" smtClean="0">
                <a:solidFill>
                  <a:srgbClr val="000082"/>
                </a:solidFill>
              </a:rPr>
              <a:t>Много ли линий можно провести через две различные точки: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82"/>
                </a:solidFill>
              </a:rPr>
              <a:t>1.Произвольно</a:t>
            </a:r>
          </a:p>
        </p:txBody>
      </p:sp>
      <p:grpSp>
        <p:nvGrpSpPr>
          <p:cNvPr id="22533" name="Group 19"/>
          <p:cNvGrpSpPr>
            <a:grpSpLocks/>
          </p:cNvGrpSpPr>
          <p:nvPr/>
        </p:nvGrpSpPr>
        <p:grpSpPr bwMode="auto">
          <a:xfrm>
            <a:off x="395288" y="2924175"/>
            <a:ext cx="1798637" cy="936625"/>
            <a:chOff x="295" y="2069"/>
            <a:chExt cx="1133" cy="590"/>
          </a:xfrm>
        </p:grpSpPr>
        <p:sp>
          <p:nvSpPr>
            <p:cNvPr id="22555" name="Oval 6"/>
            <p:cNvSpPr>
              <a:spLocks noChangeArrowheads="1"/>
            </p:cNvSpPr>
            <p:nvPr/>
          </p:nvSpPr>
          <p:spPr bwMode="auto">
            <a:xfrm>
              <a:off x="385" y="2568"/>
              <a:ext cx="90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rgbClr val="0000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 b="1">
                <a:solidFill>
                  <a:srgbClr val="000082"/>
                </a:solidFill>
              </a:endParaRPr>
            </a:p>
          </p:txBody>
        </p:sp>
        <p:sp>
          <p:nvSpPr>
            <p:cNvPr id="22556" name="Oval 7"/>
            <p:cNvSpPr>
              <a:spLocks noChangeArrowheads="1"/>
            </p:cNvSpPr>
            <p:nvPr/>
          </p:nvSpPr>
          <p:spPr bwMode="auto">
            <a:xfrm>
              <a:off x="1156" y="2341"/>
              <a:ext cx="90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rgbClr val="0000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 b="1">
                <a:solidFill>
                  <a:srgbClr val="000082"/>
                </a:solidFill>
              </a:endParaRPr>
            </a:p>
          </p:txBody>
        </p:sp>
        <p:sp>
          <p:nvSpPr>
            <p:cNvPr id="22557" name="Text Box 9"/>
            <p:cNvSpPr txBox="1">
              <a:spLocks noChangeArrowheads="1"/>
            </p:cNvSpPr>
            <p:nvPr/>
          </p:nvSpPr>
          <p:spPr bwMode="auto">
            <a:xfrm>
              <a:off x="295" y="2296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82"/>
                  </a:solidFill>
                </a:rPr>
                <a:t>А</a:t>
              </a:r>
            </a:p>
          </p:txBody>
        </p:sp>
        <p:sp>
          <p:nvSpPr>
            <p:cNvPr id="22558" name="Text Box 10"/>
            <p:cNvSpPr txBox="1">
              <a:spLocks noChangeArrowheads="1"/>
            </p:cNvSpPr>
            <p:nvPr/>
          </p:nvSpPr>
          <p:spPr bwMode="auto">
            <a:xfrm>
              <a:off x="1156" y="2069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82"/>
                  </a:solidFill>
                </a:rPr>
                <a:t>В</a:t>
              </a:r>
            </a:p>
          </p:txBody>
        </p:sp>
      </p:grpSp>
      <p:sp>
        <p:nvSpPr>
          <p:cNvPr id="22534" name="Text Box 11"/>
          <p:cNvSpPr txBox="1">
            <a:spLocks noChangeArrowheads="1"/>
          </p:cNvSpPr>
          <p:nvPr/>
        </p:nvSpPr>
        <p:spPr bwMode="auto">
          <a:xfrm>
            <a:off x="2700338" y="2133600"/>
            <a:ext cx="21605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82"/>
                </a:solidFill>
              </a:rPr>
              <a:t>2.По дуге</a:t>
            </a:r>
          </a:p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82"/>
                </a:solidFill>
              </a:rPr>
              <a:t>транспортира</a:t>
            </a:r>
          </a:p>
        </p:txBody>
      </p:sp>
      <p:grpSp>
        <p:nvGrpSpPr>
          <p:cNvPr id="22535" name="Group 20"/>
          <p:cNvGrpSpPr>
            <a:grpSpLocks/>
          </p:cNvGrpSpPr>
          <p:nvPr/>
        </p:nvGrpSpPr>
        <p:grpSpPr bwMode="auto">
          <a:xfrm>
            <a:off x="2627313" y="3213100"/>
            <a:ext cx="1800225" cy="865188"/>
            <a:chOff x="1655" y="2432"/>
            <a:chExt cx="1134" cy="545"/>
          </a:xfrm>
        </p:grpSpPr>
        <p:sp>
          <p:nvSpPr>
            <p:cNvPr id="22551" name="Oval 12"/>
            <p:cNvSpPr>
              <a:spLocks noChangeArrowheads="1"/>
            </p:cNvSpPr>
            <p:nvPr/>
          </p:nvSpPr>
          <p:spPr bwMode="auto">
            <a:xfrm>
              <a:off x="1837" y="2886"/>
              <a:ext cx="90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rgbClr val="0000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 b="1">
                <a:solidFill>
                  <a:srgbClr val="000082"/>
                </a:solidFill>
              </a:endParaRPr>
            </a:p>
          </p:txBody>
        </p:sp>
        <p:sp>
          <p:nvSpPr>
            <p:cNvPr id="22552" name="Oval 13"/>
            <p:cNvSpPr>
              <a:spLocks noChangeArrowheads="1"/>
            </p:cNvSpPr>
            <p:nvPr/>
          </p:nvSpPr>
          <p:spPr bwMode="auto">
            <a:xfrm>
              <a:off x="2517" y="2750"/>
              <a:ext cx="90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rgbClr val="0000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 b="1">
                <a:solidFill>
                  <a:srgbClr val="000082"/>
                </a:solidFill>
              </a:endParaRPr>
            </a:p>
          </p:txBody>
        </p:sp>
        <p:sp>
          <p:nvSpPr>
            <p:cNvPr id="22553" name="Text Box 15"/>
            <p:cNvSpPr txBox="1">
              <a:spLocks noChangeArrowheads="1"/>
            </p:cNvSpPr>
            <p:nvPr/>
          </p:nvSpPr>
          <p:spPr bwMode="auto">
            <a:xfrm>
              <a:off x="1655" y="2568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82"/>
                  </a:solidFill>
                </a:rPr>
                <a:t>М</a:t>
              </a:r>
            </a:p>
          </p:txBody>
        </p:sp>
        <p:sp>
          <p:nvSpPr>
            <p:cNvPr id="22554" name="Text Box 16"/>
            <p:cNvSpPr txBox="1">
              <a:spLocks noChangeArrowheads="1"/>
            </p:cNvSpPr>
            <p:nvPr/>
          </p:nvSpPr>
          <p:spPr bwMode="auto">
            <a:xfrm>
              <a:off x="2336" y="2432"/>
              <a:ext cx="4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82"/>
                  </a:solidFill>
                </a:rPr>
                <a:t>К</a:t>
              </a:r>
            </a:p>
          </p:txBody>
        </p:sp>
      </p:grpSp>
      <p:sp>
        <p:nvSpPr>
          <p:cNvPr id="22536" name="Text Box 21"/>
          <p:cNvSpPr txBox="1">
            <a:spLocks noChangeArrowheads="1"/>
          </p:cNvSpPr>
          <p:nvPr/>
        </p:nvSpPr>
        <p:spPr bwMode="auto">
          <a:xfrm>
            <a:off x="4859338" y="2133600"/>
            <a:ext cx="2160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82"/>
                </a:solidFill>
              </a:rPr>
              <a:t>3.Линейкой</a:t>
            </a:r>
          </a:p>
        </p:txBody>
      </p:sp>
      <p:grpSp>
        <p:nvGrpSpPr>
          <p:cNvPr id="22537" name="Group 41"/>
          <p:cNvGrpSpPr>
            <a:grpSpLocks/>
          </p:cNvGrpSpPr>
          <p:nvPr/>
        </p:nvGrpSpPr>
        <p:grpSpPr bwMode="auto">
          <a:xfrm>
            <a:off x="5148263" y="2636838"/>
            <a:ext cx="2160587" cy="720725"/>
            <a:chOff x="3334" y="2115"/>
            <a:chExt cx="1361" cy="454"/>
          </a:xfrm>
        </p:grpSpPr>
        <p:sp>
          <p:nvSpPr>
            <p:cNvPr id="22547" name="Oval 4"/>
            <p:cNvSpPr>
              <a:spLocks noChangeArrowheads="1"/>
            </p:cNvSpPr>
            <p:nvPr/>
          </p:nvSpPr>
          <p:spPr bwMode="auto">
            <a:xfrm>
              <a:off x="4241" y="2432"/>
              <a:ext cx="90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rgbClr val="0000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 b="1">
                <a:solidFill>
                  <a:srgbClr val="000082"/>
                </a:solidFill>
              </a:endParaRPr>
            </a:p>
          </p:txBody>
        </p:sp>
        <p:sp>
          <p:nvSpPr>
            <p:cNvPr id="22548" name="Oval 22"/>
            <p:cNvSpPr>
              <a:spLocks noChangeArrowheads="1"/>
            </p:cNvSpPr>
            <p:nvPr/>
          </p:nvSpPr>
          <p:spPr bwMode="auto">
            <a:xfrm>
              <a:off x="3424" y="2478"/>
              <a:ext cx="90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rgbClr val="0000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 b="1">
                <a:solidFill>
                  <a:srgbClr val="000082"/>
                </a:solidFill>
              </a:endParaRPr>
            </a:p>
          </p:txBody>
        </p:sp>
        <p:sp>
          <p:nvSpPr>
            <p:cNvPr id="22549" name="Text Box 23"/>
            <p:cNvSpPr txBox="1">
              <a:spLocks noChangeArrowheads="1"/>
            </p:cNvSpPr>
            <p:nvPr/>
          </p:nvSpPr>
          <p:spPr bwMode="auto">
            <a:xfrm>
              <a:off x="3334" y="2160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82"/>
                  </a:solidFill>
                </a:rPr>
                <a:t>С</a:t>
              </a:r>
            </a:p>
          </p:txBody>
        </p:sp>
        <p:sp>
          <p:nvSpPr>
            <p:cNvPr id="22550" name="Text Box 24"/>
            <p:cNvSpPr txBox="1">
              <a:spLocks noChangeArrowheads="1"/>
            </p:cNvSpPr>
            <p:nvPr/>
          </p:nvSpPr>
          <p:spPr bwMode="auto">
            <a:xfrm>
              <a:off x="4241" y="2115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82"/>
                  </a:solidFill>
                </a:rPr>
                <a:t>О</a:t>
              </a:r>
            </a:p>
          </p:txBody>
        </p:sp>
      </p:grpSp>
      <p:grpSp>
        <p:nvGrpSpPr>
          <p:cNvPr id="22538" name="Group 38"/>
          <p:cNvGrpSpPr>
            <a:grpSpLocks/>
          </p:cNvGrpSpPr>
          <p:nvPr/>
        </p:nvGrpSpPr>
        <p:grpSpPr bwMode="auto">
          <a:xfrm>
            <a:off x="323850" y="5013325"/>
            <a:ext cx="3600450" cy="430213"/>
            <a:chOff x="793" y="3385"/>
            <a:chExt cx="2268" cy="271"/>
          </a:xfrm>
        </p:grpSpPr>
        <p:grpSp>
          <p:nvGrpSpPr>
            <p:cNvPr id="22541" name="Group 37"/>
            <p:cNvGrpSpPr>
              <a:grpSpLocks/>
            </p:cNvGrpSpPr>
            <p:nvPr/>
          </p:nvGrpSpPr>
          <p:grpSpPr bwMode="auto">
            <a:xfrm>
              <a:off x="884" y="3475"/>
              <a:ext cx="2041" cy="181"/>
              <a:chOff x="476" y="3657"/>
              <a:chExt cx="2041" cy="181"/>
            </a:xfrm>
          </p:grpSpPr>
          <p:sp>
            <p:nvSpPr>
              <p:cNvPr id="22545" name="Rectangle 26"/>
              <p:cNvSpPr>
                <a:spLocks noChangeArrowheads="1"/>
              </p:cNvSpPr>
              <p:nvPr/>
            </p:nvSpPr>
            <p:spPr bwMode="auto">
              <a:xfrm>
                <a:off x="476" y="3657"/>
                <a:ext cx="2041" cy="181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100000">
                    <a:srgbClr val="FCECC8"/>
                  </a:gs>
                </a:gsLst>
                <a:lin ang="5400000" scaled="1"/>
              </a:gradFill>
              <a:ln w="38100">
                <a:solidFill>
                  <a:srgbClr val="FFCC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46" name="Line 27"/>
              <p:cNvSpPr>
                <a:spLocks noChangeShapeType="1"/>
              </p:cNvSpPr>
              <p:nvPr/>
            </p:nvSpPr>
            <p:spPr bwMode="auto">
              <a:xfrm>
                <a:off x="521" y="3748"/>
                <a:ext cx="1996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542" name="Oval 33"/>
            <p:cNvSpPr>
              <a:spLocks noChangeArrowheads="1"/>
            </p:cNvSpPr>
            <p:nvPr/>
          </p:nvSpPr>
          <p:spPr bwMode="auto">
            <a:xfrm>
              <a:off x="2018" y="3385"/>
              <a:ext cx="90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rgbClr val="0000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 b="1">
                <a:solidFill>
                  <a:srgbClr val="000082"/>
                </a:solidFill>
              </a:endParaRPr>
            </a:p>
          </p:txBody>
        </p:sp>
        <p:sp>
          <p:nvSpPr>
            <p:cNvPr id="22543" name="Oval 35"/>
            <p:cNvSpPr>
              <a:spLocks noChangeArrowheads="1"/>
            </p:cNvSpPr>
            <p:nvPr/>
          </p:nvSpPr>
          <p:spPr bwMode="auto">
            <a:xfrm>
              <a:off x="1066" y="3385"/>
              <a:ext cx="90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rgbClr val="00008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1800" b="1">
                <a:solidFill>
                  <a:srgbClr val="000082"/>
                </a:solidFill>
              </a:endParaRPr>
            </a:p>
          </p:txBody>
        </p:sp>
        <p:sp>
          <p:nvSpPr>
            <p:cNvPr id="22544" name="Line 36"/>
            <p:cNvSpPr>
              <a:spLocks noChangeShapeType="1"/>
            </p:cNvSpPr>
            <p:nvPr/>
          </p:nvSpPr>
          <p:spPr bwMode="auto">
            <a:xfrm flipV="1">
              <a:off x="793" y="3430"/>
              <a:ext cx="2268" cy="0"/>
            </a:xfrm>
            <a:prstGeom prst="line">
              <a:avLst/>
            </a:prstGeom>
            <a:noFill/>
            <a:ln w="5715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539" name="Text Box 40"/>
          <p:cNvSpPr txBox="1">
            <a:spLocks noChangeArrowheads="1"/>
          </p:cNvSpPr>
          <p:nvPr/>
        </p:nvSpPr>
        <p:spPr bwMode="auto">
          <a:xfrm>
            <a:off x="4140200" y="4149725"/>
            <a:ext cx="33845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</a:rPr>
              <a:t>Линейка</a:t>
            </a:r>
            <a:r>
              <a:rPr lang="ru-RU" sz="2000" b="1">
                <a:solidFill>
                  <a:srgbClr val="000082"/>
                </a:solidFill>
              </a:rPr>
              <a:t> – инструмент, с помощью которого через две различные точки строится единственная линия - </a:t>
            </a:r>
            <a:r>
              <a:rPr lang="ru-RU" sz="2000" b="1">
                <a:solidFill>
                  <a:srgbClr val="FF0000"/>
                </a:solidFill>
              </a:rPr>
              <a:t>ПРЯМАЯ</a:t>
            </a:r>
          </a:p>
        </p:txBody>
      </p:sp>
      <p:sp>
        <p:nvSpPr>
          <p:cNvPr id="22540" name="AutoShape 4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ДИДАКТИЧЕСКИЙ  МАТЕРИАЛ №2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7129463" cy="5762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i="1" smtClean="0">
                <a:solidFill>
                  <a:srgbClr val="000082"/>
                </a:solidFill>
              </a:rPr>
              <a:t>1.Постройте две точки А и В, прямую АВ</a:t>
            </a:r>
          </a:p>
        </p:txBody>
      </p:sp>
      <p:grpSp>
        <p:nvGrpSpPr>
          <p:cNvPr id="23556" name="Group 12"/>
          <p:cNvGrpSpPr>
            <a:grpSpLocks/>
          </p:cNvGrpSpPr>
          <p:nvPr/>
        </p:nvGrpSpPr>
        <p:grpSpPr bwMode="auto">
          <a:xfrm>
            <a:off x="2555875" y="1773238"/>
            <a:ext cx="2232025" cy="817562"/>
            <a:chOff x="1565" y="1434"/>
            <a:chExt cx="1406" cy="515"/>
          </a:xfrm>
        </p:grpSpPr>
        <p:sp>
          <p:nvSpPr>
            <p:cNvPr id="23567" name="Oval 6"/>
            <p:cNvSpPr>
              <a:spLocks noChangeArrowheads="1"/>
            </p:cNvSpPr>
            <p:nvPr/>
          </p:nvSpPr>
          <p:spPr bwMode="auto">
            <a:xfrm>
              <a:off x="1565" y="1661"/>
              <a:ext cx="91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8" name="Oval 7"/>
            <p:cNvSpPr>
              <a:spLocks noChangeArrowheads="1"/>
            </p:cNvSpPr>
            <p:nvPr/>
          </p:nvSpPr>
          <p:spPr bwMode="auto">
            <a:xfrm>
              <a:off x="2472" y="1570"/>
              <a:ext cx="91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9" name="Text Box 10"/>
            <p:cNvSpPr txBox="1">
              <a:spLocks noChangeArrowheads="1"/>
            </p:cNvSpPr>
            <p:nvPr/>
          </p:nvSpPr>
          <p:spPr bwMode="auto">
            <a:xfrm>
              <a:off x="1655" y="1661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82"/>
                  </a:solidFill>
                </a:rPr>
                <a:t>А</a:t>
              </a:r>
            </a:p>
          </p:txBody>
        </p: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2608" y="1434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82"/>
                  </a:solidFill>
                </a:rPr>
                <a:t>В</a:t>
              </a:r>
            </a:p>
          </p:txBody>
        </p:sp>
      </p:grpSp>
      <p:sp>
        <p:nvSpPr>
          <p:cNvPr id="23557" name="Text Box 13"/>
          <p:cNvSpPr txBox="1">
            <a:spLocks noChangeArrowheads="1"/>
          </p:cNvSpPr>
          <p:nvPr/>
        </p:nvSpPr>
        <p:spPr bwMode="auto">
          <a:xfrm>
            <a:off x="250825" y="2492375"/>
            <a:ext cx="7343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82"/>
                </a:solidFill>
              </a:rPr>
              <a:t>2.Сколько прямых проходит через две различные точки?</a:t>
            </a:r>
          </a:p>
        </p:txBody>
      </p:sp>
      <p:sp>
        <p:nvSpPr>
          <p:cNvPr id="23558" name="Text Box 15"/>
          <p:cNvSpPr txBox="1">
            <a:spLocks noChangeArrowheads="1"/>
          </p:cNvSpPr>
          <p:nvPr/>
        </p:nvSpPr>
        <p:spPr bwMode="auto">
          <a:xfrm flipH="1">
            <a:off x="323850" y="3429000"/>
            <a:ext cx="7056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82"/>
                </a:solidFill>
              </a:rPr>
              <a:t>3.Постройте точку М, принадлежащую прямой АВ.</a:t>
            </a:r>
          </a:p>
        </p:txBody>
      </p:sp>
      <p:sp>
        <p:nvSpPr>
          <p:cNvPr id="23559" name="Text Box 24"/>
          <p:cNvSpPr txBox="1">
            <a:spLocks noChangeArrowheads="1"/>
          </p:cNvSpPr>
          <p:nvPr/>
        </p:nvSpPr>
        <p:spPr bwMode="auto">
          <a:xfrm>
            <a:off x="468313" y="5516563"/>
            <a:ext cx="6913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82"/>
                </a:solidFill>
              </a:rPr>
              <a:t>4.Много ли точек имеет прямая?</a:t>
            </a:r>
          </a:p>
        </p:txBody>
      </p:sp>
      <p:grpSp>
        <p:nvGrpSpPr>
          <p:cNvPr id="23560" name="Group 28"/>
          <p:cNvGrpSpPr>
            <a:grpSpLocks/>
          </p:cNvGrpSpPr>
          <p:nvPr/>
        </p:nvGrpSpPr>
        <p:grpSpPr bwMode="auto">
          <a:xfrm>
            <a:off x="1042988" y="4292600"/>
            <a:ext cx="4105275" cy="936625"/>
            <a:chOff x="612" y="2976"/>
            <a:chExt cx="2586" cy="590"/>
          </a:xfrm>
        </p:grpSpPr>
        <p:sp>
          <p:nvSpPr>
            <p:cNvPr id="23562" name="Oval 8"/>
            <p:cNvSpPr>
              <a:spLocks noChangeArrowheads="1"/>
            </p:cNvSpPr>
            <p:nvPr/>
          </p:nvSpPr>
          <p:spPr bwMode="auto">
            <a:xfrm>
              <a:off x="1338" y="3430"/>
              <a:ext cx="91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3" name="Oval 9"/>
            <p:cNvSpPr>
              <a:spLocks noChangeArrowheads="1"/>
            </p:cNvSpPr>
            <p:nvPr/>
          </p:nvSpPr>
          <p:spPr bwMode="auto">
            <a:xfrm>
              <a:off x="2789" y="3249"/>
              <a:ext cx="91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4" name="Line 23"/>
            <p:cNvSpPr>
              <a:spLocks noChangeShapeType="1"/>
            </p:cNvSpPr>
            <p:nvPr/>
          </p:nvSpPr>
          <p:spPr bwMode="auto">
            <a:xfrm flipV="1">
              <a:off x="612" y="3249"/>
              <a:ext cx="2586" cy="317"/>
            </a:xfrm>
            <a:prstGeom prst="line">
              <a:avLst/>
            </a:prstGeom>
            <a:noFill/>
            <a:ln w="3810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Text Box 26"/>
            <p:cNvSpPr txBox="1">
              <a:spLocks noChangeArrowheads="1"/>
            </p:cNvSpPr>
            <p:nvPr/>
          </p:nvSpPr>
          <p:spPr bwMode="auto">
            <a:xfrm>
              <a:off x="1292" y="3113"/>
              <a:ext cx="4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82"/>
                  </a:solidFill>
                </a:rPr>
                <a:t>А</a:t>
              </a:r>
            </a:p>
          </p:txBody>
        </p:sp>
        <p:sp>
          <p:nvSpPr>
            <p:cNvPr id="23566" name="Text Box 27"/>
            <p:cNvSpPr txBox="1">
              <a:spLocks noChangeArrowheads="1"/>
            </p:cNvSpPr>
            <p:nvPr/>
          </p:nvSpPr>
          <p:spPr bwMode="auto">
            <a:xfrm>
              <a:off x="2653" y="2976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solidFill>
                    <a:srgbClr val="000082"/>
                  </a:solidFill>
                </a:rPr>
                <a:t>В</a:t>
              </a:r>
            </a:p>
          </p:txBody>
        </p:sp>
      </p:grpSp>
      <p:sp>
        <p:nvSpPr>
          <p:cNvPr id="23561" name="AutoShape 3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1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1125538"/>
            <a:ext cx="3960813" cy="3673475"/>
          </a:xfr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</a:rPr>
              <a:t>Что такое геометрия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323850" y="23495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39750" y="2205038"/>
            <a:ext cx="2339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/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23850" y="1196975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3399"/>
                </a:solidFill>
                <a:hlinkClick r:id="rId3" action="ppaction://hlinksldjump"/>
              </a:rPr>
              <a:t>Историческая справка</a:t>
            </a:r>
            <a:endParaRPr lang="ru-RU">
              <a:solidFill>
                <a:srgbClr val="333399"/>
              </a:solidFill>
            </a:endParaRP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755650" y="2051050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23850" y="2492375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3399"/>
                </a:solidFill>
                <a:hlinkClick r:id="rId4" action="ppaction://hlinksldjump"/>
              </a:rPr>
              <a:t>Геометрия</a:t>
            </a:r>
            <a:endParaRPr lang="ru-RU">
              <a:solidFill>
                <a:srgbClr val="333399"/>
              </a:solidFill>
            </a:endParaRP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684213" y="2349500"/>
            <a:ext cx="3887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23850" y="2852738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3399"/>
                </a:solidFill>
                <a:hlinkClick r:id="rId5" action="ppaction://hlinksldjump"/>
              </a:rPr>
              <a:t>Планиметрия</a:t>
            </a:r>
            <a:endParaRPr lang="ru-RU">
              <a:solidFill>
                <a:srgbClr val="333399"/>
              </a:solidFill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23850" y="3357563"/>
            <a:ext cx="374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33399"/>
                </a:solidFill>
                <a:hlinkClick r:id="rId6" action="ppaction://hlinksldjump"/>
              </a:rPr>
              <a:t>Основные геометрические фигуры</a:t>
            </a:r>
            <a:endParaRPr lang="ru-RU">
              <a:solidFill>
                <a:srgbClr val="333399"/>
              </a:solidFill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23850" y="4221163"/>
            <a:ext cx="403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483585"/>
                </a:solidFill>
                <a:hlinkClick r:id="rId7" action="ppaction://hlinksldjump"/>
              </a:rPr>
              <a:t>Основные свойства принадлежности точек и прямых</a:t>
            </a:r>
            <a:endParaRPr lang="ru-RU">
              <a:solidFill>
                <a:srgbClr val="483585"/>
              </a:solidFill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851275" y="6165850"/>
            <a:ext cx="403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333399"/>
                </a:solidFill>
                <a:hlinkClick r:id="rId8" action="ppaction://hlinksldjump"/>
              </a:rPr>
              <a:t>Список литературы</a:t>
            </a:r>
            <a:endParaRPr lang="ru-RU">
              <a:solidFill>
                <a:srgbClr val="333399"/>
              </a:solidFill>
            </a:endParaRP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323850" y="5300663"/>
            <a:ext cx="4321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483585"/>
                </a:solidFill>
                <a:hlinkClick r:id="rId9" action="ppaction://hlinksldjump"/>
              </a:rPr>
              <a:t>Съезд геометрических фигур</a:t>
            </a:r>
            <a:endParaRPr lang="ru-RU">
              <a:solidFill>
                <a:srgbClr val="483585"/>
              </a:solidFill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323850" y="1628775"/>
            <a:ext cx="5184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483585"/>
                </a:solidFill>
                <a:hlinkClick r:id="rId10" action="ppaction://hlinksldjump"/>
              </a:rPr>
              <a:t>История возникновения и развития геометрии</a:t>
            </a:r>
            <a:endParaRPr lang="ru-RU">
              <a:solidFill>
                <a:srgbClr val="483585"/>
              </a:solidFill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323850" y="6035675"/>
            <a:ext cx="31686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CC"/>
                </a:solidFill>
                <a:hlinkClick r:id="rId11" action="ppaction://hlinksldjump"/>
              </a:rPr>
              <a:t>Геометрические инструменты</a:t>
            </a:r>
            <a:endParaRPr lang="ru-RU">
              <a:solidFill>
                <a:srgbClr val="0000CC"/>
              </a:solidFill>
            </a:endParaRP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3779838" y="4868863"/>
            <a:ext cx="38877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00CC"/>
                </a:solidFill>
              </a:rPr>
              <a:t>Дидактические материалы</a:t>
            </a:r>
            <a:r>
              <a:rPr lang="ru-RU" dirty="0">
                <a:solidFill>
                  <a:srgbClr val="0000CC"/>
                </a:solidFill>
                <a:hlinkClick r:id="rId12" action="ppaction://hlinksldjump"/>
              </a:rPr>
              <a:t>(№1</a:t>
            </a:r>
            <a:r>
              <a:rPr lang="ru-RU" dirty="0">
                <a:solidFill>
                  <a:srgbClr val="0000CC"/>
                </a:solidFill>
              </a:rPr>
              <a:t>, </a:t>
            </a:r>
            <a:r>
              <a:rPr lang="ru-RU" dirty="0">
                <a:solidFill>
                  <a:srgbClr val="0000CC"/>
                </a:solidFill>
                <a:hlinkClick r:id="rId13" action="ppaction://hlinksldjump"/>
              </a:rPr>
              <a:t>№2, </a:t>
            </a:r>
            <a:r>
              <a:rPr lang="ru-RU" dirty="0">
                <a:solidFill>
                  <a:srgbClr val="0000CC"/>
                </a:solidFill>
                <a:hlinkClick r:id="rId14" action="ppaction://hlinksldjump"/>
              </a:rPr>
              <a:t>№3, </a:t>
            </a:r>
            <a:r>
              <a:rPr lang="ru-RU" dirty="0">
                <a:solidFill>
                  <a:srgbClr val="0000CC"/>
                </a:solidFill>
                <a:hlinkClick r:id="rId15" action="ppaction://hlinksldjump"/>
              </a:rPr>
              <a:t>№4</a:t>
            </a:r>
            <a:r>
              <a:rPr lang="ru-RU" dirty="0">
                <a:solidFill>
                  <a:srgbClr val="0000CC"/>
                </a:solidFill>
              </a:rPr>
              <a:t>,</a:t>
            </a:r>
            <a:r>
              <a:rPr lang="ru-RU" dirty="0">
                <a:solidFill>
                  <a:srgbClr val="0000CC"/>
                </a:solidFill>
                <a:hlinkClick r:id="rId16" action="ppaction://hlinksldjump"/>
              </a:rPr>
              <a:t> №5, </a:t>
            </a:r>
            <a:r>
              <a:rPr lang="ru-RU" dirty="0">
                <a:solidFill>
                  <a:srgbClr val="0000CC"/>
                </a:solidFill>
                <a:hlinkClick r:id="rId17" action="ppaction://hlinksldjump"/>
              </a:rPr>
              <a:t>№6</a:t>
            </a:r>
            <a:r>
              <a:rPr lang="ru-RU" dirty="0">
                <a:solidFill>
                  <a:srgbClr val="0000CC"/>
                </a:solidFill>
              </a:rPr>
              <a:t>, </a:t>
            </a:r>
            <a:r>
              <a:rPr lang="ru-RU" dirty="0">
                <a:solidFill>
                  <a:srgbClr val="0000CC"/>
                </a:solidFill>
                <a:hlinkClick r:id="rId18" action="ppaction://hlinksldjump"/>
              </a:rPr>
              <a:t>№</a:t>
            </a:r>
            <a:r>
              <a:rPr lang="ru-RU" dirty="0" smtClean="0">
                <a:solidFill>
                  <a:srgbClr val="0000CC"/>
                </a:solidFill>
                <a:hlinkClick r:id="rId18" action="ppaction://hlinksldjump"/>
              </a:rPr>
              <a:t>7</a:t>
            </a:r>
            <a:r>
              <a:rPr lang="ru-RU" dirty="0" smtClean="0">
                <a:solidFill>
                  <a:schemeClr val="hlink"/>
                </a:solidFill>
              </a:rPr>
              <a:t>)</a:t>
            </a:r>
            <a:endParaRPr lang="ru-RU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6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6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4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12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12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16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66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3" grpId="0"/>
      <p:bldP spid="3085" grpId="0"/>
      <p:bldP spid="3087" grpId="0"/>
      <p:bldP spid="3088" grpId="0"/>
      <p:bldP spid="3089" grpId="0"/>
      <p:bldP spid="3090" grpId="0"/>
      <p:bldP spid="3095" grpId="0"/>
      <p:bldP spid="3098" grpId="0"/>
      <p:bldP spid="30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ДИДАКТИЧЕСКИЙ МАТЕРИАЛ №3</a:t>
            </a:r>
          </a:p>
        </p:txBody>
      </p:sp>
      <p:grpSp>
        <p:nvGrpSpPr>
          <p:cNvPr id="24579" name="Group 40"/>
          <p:cNvGrpSpPr>
            <a:grpSpLocks/>
          </p:cNvGrpSpPr>
          <p:nvPr/>
        </p:nvGrpSpPr>
        <p:grpSpPr bwMode="auto">
          <a:xfrm>
            <a:off x="755650" y="1268413"/>
            <a:ext cx="6480175" cy="2163762"/>
            <a:chOff x="295" y="2251"/>
            <a:chExt cx="4082" cy="1363"/>
          </a:xfrm>
        </p:grpSpPr>
        <p:sp>
          <p:nvSpPr>
            <p:cNvPr id="24583" name="Oval 6"/>
            <p:cNvSpPr>
              <a:spLocks noChangeArrowheads="1"/>
            </p:cNvSpPr>
            <p:nvPr/>
          </p:nvSpPr>
          <p:spPr bwMode="auto">
            <a:xfrm>
              <a:off x="1429" y="3203"/>
              <a:ext cx="91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584" name="Oval 7"/>
            <p:cNvSpPr>
              <a:spLocks noChangeArrowheads="1"/>
            </p:cNvSpPr>
            <p:nvPr/>
          </p:nvSpPr>
          <p:spPr bwMode="auto">
            <a:xfrm>
              <a:off x="3152" y="3067"/>
              <a:ext cx="91" cy="91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4585" name="Group 23"/>
            <p:cNvGrpSpPr>
              <a:grpSpLocks/>
            </p:cNvGrpSpPr>
            <p:nvPr/>
          </p:nvGrpSpPr>
          <p:grpSpPr bwMode="auto">
            <a:xfrm>
              <a:off x="839" y="2478"/>
              <a:ext cx="499" cy="771"/>
              <a:chOff x="1429" y="1434"/>
              <a:chExt cx="680" cy="907"/>
            </a:xfrm>
          </p:grpSpPr>
          <p:sp>
            <p:nvSpPr>
              <p:cNvPr id="24602" name="Oval 11"/>
              <p:cNvSpPr>
                <a:spLocks noChangeArrowheads="1"/>
              </p:cNvSpPr>
              <p:nvPr/>
            </p:nvSpPr>
            <p:spPr bwMode="auto">
              <a:xfrm>
                <a:off x="1565" y="1434"/>
                <a:ext cx="408" cy="363"/>
              </a:xfrm>
              <a:prstGeom prst="ellipse">
                <a:avLst/>
              </a:prstGeom>
              <a:solidFill>
                <a:srgbClr val="9280CC">
                  <a:alpha val="0"/>
                </a:srgbClr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03" name="Line 12"/>
              <p:cNvSpPr>
                <a:spLocks noChangeShapeType="1"/>
              </p:cNvSpPr>
              <p:nvPr/>
            </p:nvSpPr>
            <p:spPr bwMode="auto">
              <a:xfrm>
                <a:off x="1746" y="1797"/>
                <a:ext cx="227" cy="318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4" name="Line 13"/>
              <p:cNvSpPr>
                <a:spLocks noChangeShapeType="1"/>
              </p:cNvSpPr>
              <p:nvPr/>
            </p:nvSpPr>
            <p:spPr bwMode="auto">
              <a:xfrm flipH="1">
                <a:off x="1610" y="1797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5" name="Line 14"/>
              <p:cNvSpPr>
                <a:spLocks noChangeShapeType="1"/>
              </p:cNvSpPr>
              <p:nvPr/>
            </p:nvSpPr>
            <p:spPr bwMode="auto">
              <a:xfrm flipH="1">
                <a:off x="1429" y="2024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6" name="Line 15"/>
              <p:cNvSpPr>
                <a:spLocks noChangeShapeType="1"/>
              </p:cNvSpPr>
              <p:nvPr/>
            </p:nvSpPr>
            <p:spPr bwMode="auto">
              <a:xfrm>
                <a:off x="1746" y="1797"/>
                <a:ext cx="272" cy="9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7" name="Line 16"/>
              <p:cNvSpPr>
                <a:spLocks noChangeShapeType="1"/>
              </p:cNvSpPr>
              <p:nvPr/>
            </p:nvSpPr>
            <p:spPr bwMode="auto">
              <a:xfrm>
                <a:off x="2018" y="1888"/>
                <a:ext cx="91" cy="18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8" name="Line 19"/>
              <p:cNvSpPr>
                <a:spLocks noChangeShapeType="1"/>
              </p:cNvSpPr>
              <p:nvPr/>
            </p:nvSpPr>
            <p:spPr bwMode="auto">
              <a:xfrm flipH="1">
                <a:off x="1791" y="2115"/>
                <a:ext cx="182" cy="18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9" name="Line 20"/>
              <p:cNvSpPr>
                <a:spLocks noChangeShapeType="1"/>
              </p:cNvSpPr>
              <p:nvPr/>
            </p:nvSpPr>
            <p:spPr bwMode="auto">
              <a:xfrm flipH="1">
                <a:off x="1610" y="2296"/>
                <a:ext cx="181" cy="4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0" name="Line 21"/>
              <p:cNvSpPr>
                <a:spLocks noChangeShapeType="1"/>
              </p:cNvSpPr>
              <p:nvPr/>
            </p:nvSpPr>
            <p:spPr bwMode="auto">
              <a:xfrm>
                <a:off x="1973" y="2069"/>
                <a:ext cx="91" cy="27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11" name="Line 22"/>
              <p:cNvSpPr>
                <a:spLocks noChangeShapeType="1"/>
              </p:cNvSpPr>
              <p:nvPr/>
            </p:nvSpPr>
            <p:spPr bwMode="auto">
              <a:xfrm flipH="1">
                <a:off x="1927" y="2341"/>
                <a:ext cx="137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586" name="Group 24"/>
            <p:cNvGrpSpPr>
              <a:grpSpLocks/>
            </p:cNvGrpSpPr>
            <p:nvPr/>
          </p:nvGrpSpPr>
          <p:grpSpPr bwMode="auto">
            <a:xfrm flipH="1">
              <a:off x="3606" y="2251"/>
              <a:ext cx="499" cy="771"/>
              <a:chOff x="1429" y="1434"/>
              <a:chExt cx="680" cy="907"/>
            </a:xfrm>
          </p:grpSpPr>
          <p:sp>
            <p:nvSpPr>
              <p:cNvPr id="24592" name="Oval 25"/>
              <p:cNvSpPr>
                <a:spLocks noChangeArrowheads="1"/>
              </p:cNvSpPr>
              <p:nvPr/>
            </p:nvSpPr>
            <p:spPr bwMode="auto">
              <a:xfrm>
                <a:off x="1565" y="1434"/>
                <a:ext cx="408" cy="363"/>
              </a:xfrm>
              <a:prstGeom prst="ellipse">
                <a:avLst/>
              </a:prstGeom>
              <a:solidFill>
                <a:srgbClr val="9280CC">
                  <a:alpha val="0"/>
                </a:srgbClr>
              </a:solidFill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3" name="Line 26"/>
              <p:cNvSpPr>
                <a:spLocks noChangeShapeType="1"/>
              </p:cNvSpPr>
              <p:nvPr/>
            </p:nvSpPr>
            <p:spPr bwMode="auto">
              <a:xfrm>
                <a:off x="1746" y="1797"/>
                <a:ext cx="227" cy="318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4" name="Line 27"/>
              <p:cNvSpPr>
                <a:spLocks noChangeShapeType="1"/>
              </p:cNvSpPr>
              <p:nvPr/>
            </p:nvSpPr>
            <p:spPr bwMode="auto">
              <a:xfrm flipH="1">
                <a:off x="1610" y="1797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5" name="Line 28"/>
              <p:cNvSpPr>
                <a:spLocks noChangeShapeType="1"/>
              </p:cNvSpPr>
              <p:nvPr/>
            </p:nvSpPr>
            <p:spPr bwMode="auto">
              <a:xfrm flipH="1">
                <a:off x="1429" y="2024"/>
                <a:ext cx="181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6" name="Line 29"/>
              <p:cNvSpPr>
                <a:spLocks noChangeShapeType="1"/>
              </p:cNvSpPr>
              <p:nvPr/>
            </p:nvSpPr>
            <p:spPr bwMode="auto">
              <a:xfrm>
                <a:off x="1746" y="1797"/>
                <a:ext cx="272" cy="9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7" name="Line 30"/>
              <p:cNvSpPr>
                <a:spLocks noChangeShapeType="1"/>
              </p:cNvSpPr>
              <p:nvPr/>
            </p:nvSpPr>
            <p:spPr bwMode="auto">
              <a:xfrm>
                <a:off x="2018" y="1888"/>
                <a:ext cx="91" cy="18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8" name="Line 31"/>
              <p:cNvSpPr>
                <a:spLocks noChangeShapeType="1"/>
              </p:cNvSpPr>
              <p:nvPr/>
            </p:nvSpPr>
            <p:spPr bwMode="auto">
              <a:xfrm flipH="1">
                <a:off x="1791" y="2115"/>
                <a:ext cx="182" cy="181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599" name="Line 32"/>
              <p:cNvSpPr>
                <a:spLocks noChangeShapeType="1"/>
              </p:cNvSpPr>
              <p:nvPr/>
            </p:nvSpPr>
            <p:spPr bwMode="auto">
              <a:xfrm flipH="1">
                <a:off x="1610" y="2296"/>
                <a:ext cx="181" cy="45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0" name="Line 33"/>
              <p:cNvSpPr>
                <a:spLocks noChangeShapeType="1"/>
              </p:cNvSpPr>
              <p:nvPr/>
            </p:nvSpPr>
            <p:spPr bwMode="auto">
              <a:xfrm>
                <a:off x="1973" y="2069"/>
                <a:ext cx="91" cy="272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01" name="Line 34"/>
              <p:cNvSpPr>
                <a:spLocks noChangeShapeType="1"/>
              </p:cNvSpPr>
              <p:nvPr/>
            </p:nvSpPr>
            <p:spPr bwMode="auto">
              <a:xfrm flipH="1">
                <a:off x="1927" y="2341"/>
                <a:ext cx="137" cy="0"/>
              </a:xfrm>
              <a:prstGeom prst="lin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4587" name="Line 35"/>
            <p:cNvSpPr>
              <a:spLocks noChangeShapeType="1"/>
            </p:cNvSpPr>
            <p:nvPr/>
          </p:nvSpPr>
          <p:spPr bwMode="auto">
            <a:xfrm flipV="1">
              <a:off x="1429" y="3113"/>
              <a:ext cx="1769" cy="136"/>
            </a:xfrm>
            <a:prstGeom prst="line">
              <a:avLst/>
            </a:prstGeom>
            <a:noFill/>
            <a:ln w="3810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Line 36"/>
            <p:cNvSpPr>
              <a:spLocks noChangeShapeType="1"/>
            </p:cNvSpPr>
            <p:nvPr/>
          </p:nvSpPr>
          <p:spPr bwMode="auto">
            <a:xfrm flipV="1">
              <a:off x="3152" y="3022"/>
              <a:ext cx="1225" cy="91"/>
            </a:xfrm>
            <a:prstGeom prst="line">
              <a:avLst/>
            </a:prstGeom>
            <a:noFill/>
            <a:ln w="38100">
              <a:solidFill>
                <a:srgbClr val="00008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Line 37"/>
            <p:cNvSpPr>
              <a:spLocks noChangeShapeType="1"/>
            </p:cNvSpPr>
            <p:nvPr/>
          </p:nvSpPr>
          <p:spPr bwMode="auto">
            <a:xfrm flipV="1">
              <a:off x="295" y="3249"/>
              <a:ext cx="1225" cy="91"/>
            </a:xfrm>
            <a:prstGeom prst="line">
              <a:avLst/>
            </a:prstGeom>
            <a:noFill/>
            <a:ln w="38100">
              <a:solidFill>
                <a:srgbClr val="00008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Text Box 38"/>
            <p:cNvSpPr txBox="1">
              <a:spLocks noChangeArrowheads="1"/>
            </p:cNvSpPr>
            <p:nvPr/>
          </p:nvSpPr>
          <p:spPr bwMode="auto">
            <a:xfrm>
              <a:off x="1383" y="3249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000082"/>
                  </a:solidFill>
                </a:rPr>
                <a:t>м</a:t>
              </a:r>
            </a:p>
          </p:txBody>
        </p:sp>
        <p:sp>
          <p:nvSpPr>
            <p:cNvPr id="24591" name="Text Box 39"/>
            <p:cNvSpPr txBox="1">
              <a:spLocks noChangeArrowheads="1"/>
            </p:cNvSpPr>
            <p:nvPr/>
          </p:nvSpPr>
          <p:spPr bwMode="auto">
            <a:xfrm>
              <a:off x="3152" y="3067"/>
              <a:ext cx="63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000082"/>
                  </a:solidFill>
                </a:rPr>
                <a:t>к</a:t>
              </a:r>
            </a:p>
          </p:txBody>
        </p:sp>
      </p:grpSp>
      <p:sp>
        <p:nvSpPr>
          <p:cNvPr id="24580" name="Text Box 41"/>
          <p:cNvSpPr txBox="1">
            <a:spLocks noChangeArrowheads="1"/>
          </p:cNvSpPr>
          <p:nvPr/>
        </p:nvSpPr>
        <p:spPr bwMode="auto">
          <a:xfrm>
            <a:off x="468313" y="3429000"/>
            <a:ext cx="727233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82"/>
                </a:solidFill>
              </a:rPr>
              <a:t>1.Как далеко уходит за кадр прямая МК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82"/>
                </a:solidFill>
              </a:rPr>
              <a:t>ВЛЕВО? ВПРАВО?</a:t>
            </a:r>
          </a:p>
        </p:txBody>
      </p:sp>
      <p:sp>
        <p:nvSpPr>
          <p:cNvPr id="24581" name="Text Box 42"/>
          <p:cNvSpPr txBox="1">
            <a:spLocks noChangeArrowheads="1"/>
          </p:cNvSpPr>
          <p:nvPr/>
        </p:nvSpPr>
        <p:spPr bwMode="auto">
          <a:xfrm>
            <a:off x="539750" y="5084763"/>
            <a:ext cx="73437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82"/>
                </a:solidFill>
              </a:rPr>
              <a:t>2.Встретятся ли Миша и Коля?</a:t>
            </a:r>
          </a:p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82"/>
                </a:solidFill>
              </a:rPr>
              <a:t>Замкнута ли прямая?</a:t>
            </a:r>
          </a:p>
        </p:txBody>
      </p:sp>
      <p:sp>
        <p:nvSpPr>
          <p:cNvPr id="24582" name="AutoShape 4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7477125" cy="1143000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ДИДАКТИЧЕСКИЙ МАТЕРИАЛ №4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79838" y="981075"/>
            <a:ext cx="3617912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FF0000"/>
                </a:solidFill>
              </a:rPr>
              <a:t>СВОЙСТВА ПРЯМОЙ </a:t>
            </a:r>
          </a:p>
          <a:p>
            <a:pPr eaLnBrk="1" hangingPunct="1"/>
            <a:r>
              <a:rPr lang="ru-RU" sz="2400" b="1" smtClean="0">
                <a:solidFill>
                  <a:srgbClr val="000082"/>
                </a:solidFill>
              </a:rPr>
              <a:t>Через две различные точки проходит единственная прямая.</a:t>
            </a:r>
          </a:p>
          <a:p>
            <a:pPr eaLnBrk="1" hangingPunct="1"/>
            <a:r>
              <a:rPr lang="ru-RU" sz="2400" b="1" smtClean="0">
                <a:solidFill>
                  <a:srgbClr val="000082"/>
                </a:solidFill>
              </a:rPr>
              <a:t>Прямая имеет бесконечно много точек. </a:t>
            </a:r>
          </a:p>
          <a:p>
            <a:pPr eaLnBrk="1" hangingPunct="1"/>
            <a:r>
              <a:rPr lang="ru-RU" sz="2400" b="1" smtClean="0">
                <a:solidFill>
                  <a:srgbClr val="000082"/>
                </a:solidFill>
              </a:rPr>
              <a:t>Прямая бесконечна.</a:t>
            </a:r>
          </a:p>
          <a:p>
            <a:pPr eaLnBrk="1" hangingPunct="1"/>
            <a:r>
              <a:rPr lang="ru-RU" sz="2400" b="1" smtClean="0">
                <a:solidFill>
                  <a:srgbClr val="000082"/>
                </a:solidFill>
              </a:rPr>
              <a:t>Прямая незамкнута.</a:t>
            </a:r>
          </a:p>
          <a:p>
            <a:pPr eaLnBrk="1" hangingPunct="1"/>
            <a:r>
              <a:rPr lang="ru-RU" sz="2400" b="1" smtClean="0">
                <a:solidFill>
                  <a:srgbClr val="000082"/>
                </a:solidFill>
              </a:rPr>
              <a:t>Прямая делит плоскость на две полуплоскости.</a:t>
            </a:r>
          </a:p>
        </p:txBody>
      </p:sp>
      <p:grpSp>
        <p:nvGrpSpPr>
          <p:cNvPr id="25604" name="Group 26"/>
          <p:cNvGrpSpPr>
            <a:grpSpLocks/>
          </p:cNvGrpSpPr>
          <p:nvPr/>
        </p:nvGrpSpPr>
        <p:grpSpPr bwMode="auto">
          <a:xfrm>
            <a:off x="1042988" y="1844675"/>
            <a:ext cx="2305050" cy="865188"/>
            <a:chOff x="249" y="1207"/>
            <a:chExt cx="1452" cy="545"/>
          </a:xfrm>
        </p:grpSpPr>
        <p:sp>
          <p:nvSpPr>
            <p:cNvPr id="25635" name="Line 7"/>
            <p:cNvSpPr>
              <a:spLocks noChangeShapeType="1"/>
            </p:cNvSpPr>
            <p:nvPr/>
          </p:nvSpPr>
          <p:spPr bwMode="auto">
            <a:xfrm flipV="1">
              <a:off x="249" y="1374"/>
              <a:ext cx="1452" cy="252"/>
            </a:xfrm>
            <a:prstGeom prst="line">
              <a:avLst/>
            </a:prstGeom>
            <a:noFill/>
            <a:ln w="3810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36" name="Group 13"/>
            <p:cNvGrpSpPr>
              <a:grpSpLocks/>
            </p:cNvGrpSpPr>
            <p:nvPr/>
          </p:nvGrpSpPr>
          <p:grpSpPr bwMode="auto">
            <a:xfrm>
              <a:off x="498" y="1207"/>
              <a:ext cx="1079" cy="545"/>
              <a:chOff x="793" y="2251"/>
              <a:chExt cx="1180" cy="589"/>
            </a:xfrm>
          </p:grpSpPr>
          <p:sp>
            <p:nvSpPr>
              <p:cNvPr id="25639" name="Arc 11"/>
              <p:cNvSpPr>
                <a:spLocks/>
              </p:cNvSpPr>
              <p:nvPr/>
            </p:nvSpPr>
            <p:spPr bwMode="auto">
              <a:xfrm flipH="1">
                <a:off x="793" y="2251"/>
                <a:ext cx="590" cy="5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40" name="Arc 12"/>
              <p:cNvSpPr>
                <a:spLocks/>
              </p:cNvSpPr>
              <p:nvPr/>
            </p:nvSpPr>
            <p:spPr bwMode="auto">
              <a:xfrm>
                <a:off x="1383" y="2251"/>
                <a:ext cx="590" cy="58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8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5637" name="Oval 16"/>
            <p:cNvSpPr>
              <a:spLocks noChangeArrowheads="1"/>
            </p:cNvSpPr>
            <p:nvPr/>
          </p:nvSpPr>
          <p:spPr bwMode="auto">
            <a:xfrm>
              <a:off x="1411" y="1374"/>
              <a:ext cx="124" cy="126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8" name="Oval 17"/>
            <p:cNvSpPr>
              <a:spLocks noChangeArrowheads="1"/>
            </p:cNvSpPr>
            <p:nvPr/>
          </p:nvSpPr>
          <p:spPr bwMode="auto">
            <a:xfrm>
              <a:off x="456" y="1543"/>
              <a:ext cx="124" cy="126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605" name="Group 39"/>
          <p:cNvGrpSpPr>
            <a:grpSpLocks/>
          </p:cNvGrpSpPr>
          <p:nvPr/>
        </p:nvGrpSpPr>
        <p:grpSpPr bwMode="auto">
          <a:xfrm>
            <a:off x="1116013" y="3429000"/>
            <a:ext cx="2520950" cy="487363"/>
            <a:chOff x="703" y="1752"/>
            <a:chExt cx="1588" cy="307"/>
          </a:xfrm>
        </p:grpSpPr>
        <p:sp>
          <p:nvSpPr>
            <p:cNvPr id="25627" name="Line 19"/>
            <p:cNvSpPr>
              <a:spLocks noChangeShapeType="1"/>
            </p:cNvSpPr>
            <p:nvPr/>
          </p:nvSpPr>
          <p:spPr bwMode="auto">
            <a:xfrm flipV="1">
              <a:off x="703" y="1798"/>
              <a:ext cx="1542" cy="227"/>
            </a:xfrm>
            <a:prstGeom prst="line">
              <a:avLst/>
            </a:prstGeom>
            <a:noFill/>
            <a:ln w="5715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8" name="Oval 20"/>
            <p:cNvSpPr>
              <a:spLocks noChangeArrowheads="1"/>
            </p:cNvSpPr>
            <p:nvPr/>
          </p:nvSpPr>
          <p:spPr bwMode="auto">
            <a:xfrm>
              <a:off x="884" y="1933"/>
              <a:ext cx="124" cy="126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9" name="Line 30"/>
            <p:cNvSpPr>
              <a:spLocks noChangeShapeType="1"/>
            </p:cNvSpPr>
            <p:nvPr/>
          </p:nvSpPr>
          <p:spPr bwMode="auto">
            <a:xfrm flipV="1">
              <a:off x="749" y="1797"/>
              <a:ext cx="1542" cy="227"/>
            </a:xfrm>
            <a:prstGeom prst="line">
              <a:avLst/>
            </a:prstGeom>
            <a:noFill/>
            <a:ln w="3810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0" name="Oval 33"/>
            <p:cNvSpPr>
              <a:spLocks noChangeArrowheads="1"/>
            </p:cNvSpPr>
            <p:nvPr/>
          </p:nvSpPr>
          <p:spPr bwMode="auto">
            <a:xfrm>
              <a:off x="1020" y="1888"/>
              <a:ext cx="124" cy="126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1" name="Oval 34"/>
            <p:cNvSpPr>
              <a:spLocks noChangeArrowheads="1"/>
            </p:cNvSpPr>
            <p:nvPr/>
          </p:nvSpPr>
          <p:spPr bwMode="auto">
            <a:xfrm>
              <a:off x="1156" y="1888"/>
              <a:ext cx="124" cy="126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2" name="Oval 36"/>
            <p:cNvSpPr>
              <a:spLocks noChangeArrowheads="1"/>
            </p:cNvSpPr>
            <p:nvPr/>
          </p:nvSpPr>
          <p:spPr bwMode="auto">
            <a:xfrm>
              <a:off x="1383" y="1842"/>
              <a:ext cx="124" cy="126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3" name="Oval 37"/>
            <p:cNvSpPr>
              <a:spLocks noChangeArrowheads="1"/>
            </p:cNvSpPr>
            <p:nvPr/>
          </p:nvSpPr>
          <p:spPr bwMode="auto">
            <a:xfrm>
              <a:off x="1610" y="1797"/>
              <a:ext cx="124" cy="126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4" name="Oval 38"/>
            <p:cNvSpPr>
              <a:spLocks noChangeArrowheads="1"/>
            </p:cNvSpPr>
            <p:nvPr/>
          </p:nvSpPr>
          <p:spPr bwMode="auto">
            <a:xfrm>
              <a:off x="1882" y="1752"/>
              <a:ext cx="124" cy="126"/>
            </a:xfrm>
            <a:prstGeom prst="ellipse">
              <a:avLst/>
            </a:prstGeom>
            <a:solidFill>
              <a:srgbClr val="00008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5606" name="Group 58"/>
          <p:cNvGrpSpPr>
            <a:grpSpLocks/>
          </p:cNvGrpSpPr>
          <p:nvPr/>
        </p:nvGrpSpPr>
        <p:grpSpPr bwMode="auto">
          <a:xfrm>
            <a:off x="1116013" y="4508500"/>
            <a:ext cx="2305050" cy="73025"/>
            <a:chOff x="1519" y="3203"/>
            <a:chExt cx="2268" cy="182"/>
          </a:xfrm>
        </p:grpSpPr>
        <p:sp>
          <p:nvSpPr>
            <p:cNvPr id="25624" name="Line 53"/>
            <p:cNvSpPr>
              <a:spLocks noChangeShapeType="1"/>
            </p:cNvSpPr>
            <p:nvPr/>
          </p:nvSpPr>
          <p:spPr bwMode="auto">
            <a:xfrm flipV="1">
              <a:off x="1973" y="3249"/>
              <a:ext cx="1361" cy="90"/>
            </a:xfrm>
            <a:prstGeom prst="line">
              <a:avLst/>
            </a:prstGeom>
            <a:noFill/>
            <a:ln w="5715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5" name="Line 56"/>
            <p:cNvSpPr>
              <a:spLocks noChangeShapeType="1"/>
            </p:cNvSpPr>
            <p:nvPr/>
          </p:nvSpPr>
          <p:spPr bwMode="auto">
            <a:xfrm flipV="1">
              <a:off x="1519" y="3339"/>
              <a:ext cx="635" cy="46"/>
            </a:xfrm>
            <a:prstGeom prst="line">
              <a:avLst/>
            </a:prstGeom>
            <a:noFill/>
            <a:ln w="57150">
              <a:solidFill>
                <a:srgbClr val="00008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6" name="Line 57"/>
            <p:cNvSpPr>
              <a:spLocks noChangeShapeType="1"/>
            </p:cNvSpPr>
            <p:nvPr/>
          </p:nvSpPr>
          <p:spPr bwMode="auto">
            <a:xfrm flipV="1">
              <a:off x="3152" y="3203"/>
              <a:ext cx="635" cy="46"/>
            </a:xfrm>
            <a:prstGeom prst="line">
              <a:avLst/>
            </a:prstGeom>
            <a:noFill/>
            <a:ln w="57150">
              <a:solidFill>
                <a:srgbClr val="00008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07" name="Group 61"/>
          <p:cNvGrpSpPr>
            <a:grpSpLocks/>
          </p:cNvGrpSpPr>
          <p:nvPr/>
        </p:nvGrpSpPr>
        <p:grpSpPr bwMode="auto">
          <a:xfrm>
            <a:off x="900113" y="4868863"/>
            <a:ext cx="1871662" cy="576262"/>
            <a:chOff x="708" y="2568"/>
            <a:chExt cx="1202" cy="907"/>
          </a:xfrm>
        </p:grpSpPr>
        <p:sp>
          <p:nvSpPr>
            <p:cNvPr id="25622" name="Freeform 59"/>
            <p:cNvSpPr>
              <a:spLocks/>
            </p:cNvSpPr>
            <p:nvPr/>
          </p:nvSpPr>
          <p:spPr bwMode="auto">
            <a:xfrm>
              <a:off x="708" y="2668"/>
              <a:ext cx="1202" cy="584"/>
            </a:xfrm>
            <a:custGeom>
              <a:avLst/>
              <a:gdLst>
                <a:gd name="T0" fmla="*/ 48 w 1202"/>
                <a:gd name="T1" fmla="*/ 476 h 584"/>
                <a:gd name="T2" fmla="*/ 0 w 1202"/>
                <a:gd name="T3" fmla="*/ 320 h 584"/>
                <a:gd name="T4" fmla="*/ 36 w 1202"/>
                <a:gd name="T5" fmla="*/ 92 h 584"/>
                <a:gd name="T6" fmla="*/ 132 w 1202"/>
                <a:gd name="T7" fmla="*/ 8 h 584"/>
                <a:gd name="T8" fmla="*/ 708 w 1202"/>
                <a:gd name="T9" fmla="*/ 44 h 584"/>
                <a:gd name="T10" fmla="*/ 1140 w 1202"/>
                <a:gd name="T11" fmla="*/ 200 h 584"/>
                <a:gd name="T12" fmla="*/ 1116 w 1202"/>
                <a:gd name="T13" fmla="*/ 512 h 584"/>
                <a:gd name="T14" fmla="*/ 816 w 1202"/>
                <a:gd name="T15" fmla="*/ 560 h 584"/>
                <a:gd name="T16" fmla="*/ 696 w 1202"/>
                <a:gd name="T17" fmla="*/ 584 h 584"/>
                <a:gd name="T18" fmla="*/ 372 w 1202"/>
                <a:gd name="T19" fmla="*/ 572 h 584"/>
                <a:gd name="T20" fmla="*/ 120 w 1202"/>
                <a:gd name="T21" fmla="*/ 548 h 584"/>
                <a:gd name="T22" fmla="*/ 48 w 1202"/>
                <a:gd name="T23" fmla="*/ 476 h 5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02"/>
                <a:gd name="T37" fmla="*/ 0 h 584"/>
                <a:gd name="T38" fmla="*/ 1202 w 1202"/>
                <a:gd name="T39" fmla="*/ 584 h 58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02" h="584">
                  <a:moveTo>
                    <a:pt x="48" y="476"/>
                  </a:moveTo>
                  <a:cubicBezTo>
                    <a:pt x="34" y="421"/>
                    <a:pt x="11" y="376"/>
                    <a:pt x="0" y="320"/>
                  </a:cubicBezTo>
                  <a:cubicBezTo>
                    <a:pt x="7" y="255"/>
                    <a:pt x="4" y="155"/>
                    <a:pt x="36" y="92"/>
                  </a:cubicBezTo>
                  <a:cubicBezTo>
                    <a:pt x="55" y="54"/>
                    <a:pt x="132" y="8"/>
                    <a:pt x="132" y="8"/>
                  </a:cubicBezTo>
                  <a:cubicBezTo>
                    <a:pt x="307" y="15"/>
                    <a:pt x="532" y="0"/>
                    <a:pt x="708" y="44"/>
                  </a:cubicBezTo>
                  <a:cubicBezTo>
                    <a:pt x="860" y="82"/>
                    <a:pt x="986" y="169"/>
                    <a:pt x="1140" y="200"/>
                  </a:cubicBezTo>
                  <a:cubicBezTo>
                    <a:pt x="1198" y="287"/>
                    <a:pt x="1202" y="440"/>
                    <a:pt x="1116" y="512"/>
                  </a:cubicBezTo>
                  <a:cubicBezTo>
                    <a:pt x="1060" y="558"/>
                    <a:pt x="904" y="543"/>
                    <a:pt x="816" y="560"/>
                  </a:cubicBezTo>
                  <a:cubicBezTo>
                    <a:pt x="776" y="568"/>
                    <a:pt x="696" y="584"/>
                    <a:pt x="696" y="584"/>
                  </a:cubicBezTo>
                  <a:cubicBezTo>
                    <a:pt x="588" y="580"/>
                    <a:pt x="480" y="579"/>
                    <a:pt x="372" y="572"/>
                  </a:cubicBezTo>
                  <a:cubicBezTo>
                    <a:pt x="288" y="567"/>
                    <a:pt x="120" y="548"/>
                    <a:pt x="120" y="548"/>
                  </a:cubicBezTo>
                  <a:cubicBezTo>
                    <a:pt x="68" y="469"/>
                    <a:pt x="101" y="476"/>
                    <a:pt x="48" y="476"/>
                  </a:cubicBezTo>
                  <a:close/>
                </a:path>
              </a:pathLst>
            </a:custGeom>
            <a:noFill/>
            <a:ln w="3810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3" name="Line 60"/>
            <p:cNvSpPr>
              <a:spLocks noChangeShapeType="1"/>
            </p:cNvSpPr>
            <p:nvPr/>
          </p:nvSpPr>
          <p:spPr bwMode="auto">
            <a:xfrm flipV="1">
              <a:off x="793" y="2568"/>
              <a:ext cx="998" cy="907"/>
            </a:xfrm>
            <a:prstGeom prst="line">
              <a:avLst/>
            </a:prstGeom>
            <a:noFill/>
            <a:ln w="3810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608" name="Group 75"/>
          <p:cNvGrpSpPr>
            <a:grpSpLocks/>
          </p:cNvGrpSpPr>
          <p:nvPr/>
        </p:nvGrpSpPr>
        <p:grpSpPr bwMode="auto">
          <a:xfrm>
            <a:off x="684213" y="5589588"/>
            <a:ext cx="2592387" cy="1008062"/>
            <a:chOff x="249" y="3339"/>
            <a:chExt cx="2450" cy="771"/>
          </a:xfrm>
        </p:grpSpPr>
        <p:sp>
          <p:nvSpPr>
            <p:cNvPr id="25610" name="Line 62"/>
            <p:cNvSpPr>
              <a:spLocks noChangeShapeType="1"/>
            </p:cNvSpPr>
            <p:nvPr/>
          </p:nvSpPr>
          <p:spPr bwMode="auto">
            <a:xfrm>
              <a:off x="612" y="3339"/>
              <a:ext cx="1452" cy="590"/>
            </a:xfrm>
            <a:prstGeom prst="line">
              <a:avLst/>
            </a:prstGeom>
            <a:noFill/>
            <a:ln w="3810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1" name="Line 63"/>
            <p:cNvSpPr>
              <a:spLocks noChangeShapeType="1"/>
            </p:cNvSpPr>
            <p:nvPr/>
          </p:nvSpPr>
          <p:spPr bwMode="auto">
            <a:xfrm flipV="1">
              <a:off x="249" y="3430"/>
              <a:ext cx="544" cy="91"/>
            </a:xfrm>
            <a:prstGeom prst="line">
              <a:avLst/>
            </a:prstGeom>
            <a:noFill/>
            <a:ln w="1905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2" name="Line 64"/>
            <p:cNvSpPr>
              <a:spLocks noChangeShapeType="1"/>
            </p:cNvSpPr>
            <p:nvPr/>
          </p:nvSpPr>
          <p:spPr bwMode="auto">
            <a:xfrm flipV="1">
              <a:off x="295" y="3566"/>
              <a:ext cx="816" cy="136"/>
            </a:xfrm>
            <a:prstGeom prst="line">
              <a:avLst/>
            </a:prstGeom>
            <a:noFill/>
            <a:ln w="1905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3" name="Line 65"/>
            <p:cNvSpPr>
              <a:spLocks noChangeShapeType="1"/>
            </p:cNvSpPr>
            <p:nvPr/>
          </p:nvSpPr>
          <p:spPr bwMode="auto">
            <a:xfrm flipV="1">
              <a:off x="385" y="3748"/>
              <a:ext cx="1180" cy="226"/>
            </a:xfrm>
            <a:prstGeom prst="line">
              <a:avLst/>
            </a:prstGeom>
            <a:noFill/>
            <a:ln w="1905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4" name="Line 66"/>
            <p:cNvSpPr>
              <a:spLocks noChangeShapeType="1"/>
            </p:cNvSpPr>
            <p:nvPr/>
          </p:nvSpPr>
          <p:spPr bwMode="auto">
            <a:xfrm flipV="1">
              <a:off x="385" y="3657"/>
              <a:ext cx="998" cy="181"/>
            </a:xfrm>
            <a:prstGeom prst="line">
              <a:avLst/>
            </a:prstGeom>
            <a:noFill/>
            <a:ln w="1905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5" name="Line 67"/>
            <p:cNvSpPr>
              <a:spLocks noChangeShapeType="1"/>
            </p:cNvSpPr>
            <p:nvPr/>
          </p:nvSpPr>
          <p:spPr bwMode="auto">
            <a:xfrm flipV="1">
              <a:off x="521" y="3838"/>
              <a:ext cx="1361" cy="272"/>
            </a:xfrm>
            <a:prstGeom prst="line">
              <a:avLst/>
            </a:prstGeom>
            <a:noFill/>
            <a:ln w="19050">
              <a:solidFill>
                <a:srgbClr val="00008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6" name="Line 68"/>
            <p:cNvSpPr>
              <a:spLocks noChangeShapeType="1"/>
            </p:cNvSpPr>
            <p:nvPr/>
          </p:nvSpPr>
          <p:spPr bwMode="auto">
            <a:xfrm>
              <a:off x="748" y="3385"/>
              <a:ext cx="1951" cy="90"/>
            </a:xfrm>
            <a:prstGeom prst="line">
              <a:avLst/>
            </a:prstGeom>
            <a:noFill/>
            <a:ln w="19050">
              <a:solidFill>
                <a:srgbClr val="00008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7" name="Line 69"/>
            <p:cNvSpPr>
              <a:spLocks noChangeShapeType="1"/>
            </p:cNvSpPr>
            <p:nvPr/>
          </p:nvSpPr>
          <p:spPr bwMode="auto">
            <a:xfrm>
              <a:off x="975" y="3475"/>
              <a:ext cx="1633" cy="46"/>
            </a:xfrm>
            <a:prstGeom prst="line">
              <a:avLst/>
            </a:prstGeom>
            <a:noFill/>
            <a:ln w="19050">
              <a:solidFill>
                <a:srgbClr val="00008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Line 70"/>
            <p:cNvSpPr>
              <a:spLocks noChangeShapeType="1"/>
            </p:cNvSpPr>
            <p:nvPr/>
          </p:nvSpPr>
          <p:spPr bwMode="auto">
            <a:xfrm>
              <a:off x="1111" y="3566"/>
              <a:ext cx="1588" cy="46"/>
            </a:xfrm>
            <a:prstGeom prst="line">
              <a:avLst/>
            </a:prstGeom>
            <a:noFill/>
            <a:ln w="19050">
              <a:solidFill>
                <a:srgbClr val="00008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71"/>
            <p:cNvSpPr>
              <a:spLocks noChangeShapeType="1"/>
            </p:cNvSpPr>
            <p:nvPr/>
          </p:nvSpPr>
          <p:spPr bwMode="auto">
            <a:xfrm>
              <a:off x="1429" y="3657"/>
              <a:ext cx="1270" cy="45"/>
            </a:xfrm>
            <a:prstGeom prst="line">
              <a:avLst/>
            </a:prstGeom>
            <a:noFill/>
            <a:ln w="19050">
              <a:solidFill>
                <a:srgbClr val="00008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Line 72"/>
            <p:cNvSpPr>
              <a:spLocks noChangeShapeType="1"/>
            </p:cNvSpPr>
            <p:nvPr/>
          </p:nvSpPr>
          <p:spPr bwMode="auto">
            <a:xfrm>
              <a:off x="1610" y="3748"/>
              <a:ext cx="1089" cy="46"/>
            </a:xfrm>
            <a:prstGeom prst="line">
              <a:avLst/>
            </a:prstGeom>
            <a:noFill/>
            <a:ln w="19050">
              <a:solidFill>
                <a:srgbClr val="00008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21" name="Line 73"/>
            <p:cNvSpPr>
              <a:spLocks noChangeShapeType="1"/>
            </p:cNvSpPr>
            <p:nvPr/>
          </p:nvSpPr>
          <p:spPr bwMode="auto">
            <a:xfrm>
              <a:off x="1882" y="3838"/>
              <a:ext cx="817" cy="46"/>
            </a:xfrm>
            <a:prstGeom prst="line">
              <a:avLst/>
            </a:prstGeom>
            <a:noFill/>
            <a:ln w="19050">
              <a:solidFill>
                <a:srgbClr val="00008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5609" name="AutoShape 7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ДИДАКТИЧЕСКИЙ МАТЕРИАЛ №5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0" y="1196975"/>
            <a:ext cx="7524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82"/>
                </a:solidFill>
              </a:rPr>
              <a:t>Указать номера рисунков, на которых изображены геометрические фигуры. </a:t>
            </a:r>
          </a:p>
        </p:txBody>
      </p:sp>
      <p:sp>
        <p:nvSpPr>
          <p:cNvPr id="26628" name="Oval 5"/>
          <p:cNvSpPr>
            <a:spLocks noChangeArrowheads="1"/>
          </p:cNvSpPr>
          <p:nvPr/>
        </p:nvSpPr>
        <p:spPr bwMode="auto">
          <a:xfrm>
            <a:off x="684213" y="23495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50825" y="2205038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82"/>
                </a:solidFill>
              </a:rPr>
              <a:t>1)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50825" y="2997200"/>
            <a:ext cx="86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82"/>
                </a:solidFill>
              </a:rPr>
              <a:t>2)</a:t>
            </a:r>
          </a:p>
        </p:txBody>
      </p:sp>
      <p:grpSp>
        <p:nvGrpSpPr>
          <p:cNvPr id="26631" name="Group 10"/>
          <p:cNvGrpSpPr>
            <a:grpSpLocks/>
          </p:cNvGrpSpPr>
          <p:nvPr/>
        </p:nvGrpSpPr>
        <p:grpSpPr bwMode="auto">
          <a:xfrm>
            <a:off x="1116013" y="2420938"/>
            <a:ext cx="792162" cy="863600"/>
            <a:chOff x="703" y="1525"/>
            <a:chExt cx="499" cy="544"/>
          </a:xfrm>
        </p:grpSpPr>
        <p:sp>
          <p:nvSpPr>
            <p:cNvPr id="26644" name="Line 8"/>
            <p:cNvSpPr>
              <a:spLocks noChangeShapeType="1"/>
            </p:cNvSpPr>
            <p:nvPr/>
          </p:nvSpPr>
          <p:spPr bwMode="auto">
            <a:xfrm flipV="1">
              <a:off x="703" y="1525"/>
              <a:ext cx="317" cy="544"/>
            </a:xfrm>
            <a:prstGeom prst="line">
              <a:avLst/>
            </a:prstGeom>
            <a:noFill/>
            <a:ln w="38100">
              <a:solidFill>
                <a:srgbClr val="0F717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5" name="Line 9"/>
            <p:cNvSpPr>
              <a:spLocks noChangeShapeType="1"/>
            </p:cNvSpPr>
            <p:nvPr/>
          </p:nvSpPr>
          <p:spPr bwMode="auto">
            <a:xfrm>
              <a:off x="703" y="2069"/>
              <a:ext cx="499" cy="0"/>
            </a:xfrm>
            <a:prstGeom prst="line">
              <a:avLst/>
            </a:prstGeom>
            <a:noFill/>
            <a:ln w="38100">
              <a:solidFill>
                <a:srgbClr val="0F717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250825" y="40767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82"/>
                </a:solidFill>
              </a:rPr>
              <a:t>3)</a:t>
            </a:r>
          </a:p>
        </p:txBody>
      </p:sp>
      <p:sp>
        <p:nvSpPr>
          <p:cNvPr id="26633" name="Text Box 14"/>
          <p:cNvSpPr txBox="1">
            <a:spLocks noChangeArrowheads="1"/>
          </p:cNvSpPr>
          <p:nvPr/>
        </p:nvSpPr>
        <p:spPr bwMode="auto">
          <a:xfrm>
            <a:off x="250825" y="573405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82"/>
                </a:solidFill>
              </a:rPr>
              <a:t>4)</a:t>
            </a:r>
          </a:p>
        </p:txBody>
      </p:sp>
      <p:grpSp>
        <p:nvGrpSpPr>
          <p:cNvPr id="26634" name="Group 18"/>
          <p:cNvGrpSpPr>
            <a:grpSpLocks/>
          </p:cNvGrpSpPr>
          <p:nvPr/>
        </p:nvGrpSpPr>
        <p:grpSpPr bwMode="auto">
          <a:xfrm>
            <a:off x="971550" y="5300663"/>
            <a:ext cx="1296988" cy="865187"/>
            <a:chOff x="612" y="3339"/>
            <a:chExt cx="817" cy="545"/>
          </a:xfrm>
        </p:grpSpPr>
        <p:sp>
          <p:nvSpPr>
            <p:cNvPr id="26641" name="Line 15"/>
            <p:cNvSpPr>
              <a:spLocks noChangeShapeType="1"/>
            </p:cNvSpPr>
            <p:nvPr/>
          </p:nvSpPr>
          <p:spPr bwMode="auto">
            <a:xfrm flipV="1">
              <a:off x="612" y="3339"/>
              <a:ext cx="363" cy="454"/>
            </a:xfrm>
            <a:prstGeom prst="line">
              <a:avLst/>
            </a:prstGeom>
            <a:noFill/>
            <a:ln w="38100">
              <a:solidFill>
                <a:srgbClr val="780A7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2" name="Line 16"/>
            <p:cNvSpPr>
              <a:spLocks noChangeShapeType="1"/>
            </p:cNvSpPr>
            <p:nvPr/>
          </p:nvSpPr>
          <p:spPr bwMode="auto">
            <a:xfrm>
              <a:off x="975" y="3339"/>
              <a:ext cx="136" cy="545"/>
            </a:xfrm>
            <a:prstGeom prst="line">
              <a:avLst/>
            </a:prstGeom>
            <a:noFill/>
            <a:ln w="38100">
              <a:solidFill>
                <a:srgbClr val="780A7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43" name="Line 17"/>
            <p:cNvSpPr>
              <a:spLocks noChangeShapeType="1"/>
            </p:cNvSpPr>
            <p:nvPr/>
          </p:nvSpPr>
          <p:spPr bwMode="auto">
            <a:xfrm flipV="1">
              <a:off x="1111" y="3339"/>
              <a:ext cx="318" cy="545"/>
            </a:xfrm>
            <a:prstGeom prst="line">
              <a:avLst/>
            </a:prstGeom>
            <a:noFill/>
            <a:ln w="38100">
              <a:solidFill>
                <a:srgbClr val="780A78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6635" name="Text Box 19"/>
          <p:cNvSpPr txBox="1">
            <a:spLocks noChangeArrowheads="1"/>
          </p:cNvSpPr>
          <p:nvPr/>
        </p:nvSpPr>
        <p:spPr bwMode="auto">
          <a:xfrm>
            <a:off x="3635375" y="227647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82"/>
                </a:solidFill>
              </a:rPr>
              <a:t>5)</a:t>
            </a:r>
          </a:p>
        </p:txBody>
      </p:sp>
      <p:sp>
        <p:nvSpPr>
          <p:cNvPr id="26636" name="Text Box 22"/>
          <p:cNvSpPr txBox="1">
            <a:spLocks noChangeArrowheads="1"/>
          </p:cNvSpPr>
          <p:nvPr/>
        </p:nvSpPr>
        <p:spPr bwMode="auto">
          <a:xfrm>
            <a:off x="3779838" y="4941888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82"/>
                </a:solidFill>
              </a:rPr>
              <a:t>6)</a:t>
            </a:r>
          </a:p>
        </p:txBody>
      </p:sp>
      <p:sp>
        <p:nvSpPr>
          <p:cNvPr id="26637" name="Oval 23"/>
          <p:cNvSpPr>
            <a:spLocks noChangeArrowheads="1"/>
          </p:cNvSpPr>
          <p:nvPr/>
        </p:nvSpPr>
        <p:spPr bwMode="auto">
          <a:xfrm>
            <a:off x="4572000" y="4221163"/>
            <a:ext cx="1655763" cy="1584325"/>
          </a:xfrm>
          <a:prstGeom prst="ellipse">
            <a:avLst/>
          </a:prstGeom>
          <a:solidFill>
            <a:srgbClr val="FFFF66"/>
          </a:solidFill>
          <a:ln w="38100">
            <a:solidFill>
              <a:srgbClr val="00008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AutoShape 24"/>
          <p:cNvSpPr>
            <a:spLocks noChangeArrowheads="1"/>
          </p:cNvSpPr>
          <p:nvPr/>
        </p:nvSpPr>
        <p:spPr bwMode="auto">
          <a:xfrm>
            <a:off x="4787900" y="2349500"/>
            <a:ext cx="1655763" cy="1295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99FF"/>
          </a:solidFill>
          <a:ln w="38100">
            <a:solidFill>
              <a:srgbClr val="00008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81" name="plant"/>
          <p:cNvSpPr>
            <a:spLocks noEditPoints="1" noChangeArrowheads="1"/>
          </p:cNvSpPr>
          <p:nvPr/>
        </p:nvSpPr>
        <p:spPr bwMode="auto">
          <a:xfrm>
            <a:off x="1258888" y="3284538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640" name="AutoShape 2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ДИДАКТИЧЕСКИЙ МАТЕРИАЛ №6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1598613"/>
            <a:ext cx="7386638" cy="8937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i="1" smtClean="0">
                <a:solidFill>
                  <a:srgbClr val="000099"/>
                </a:solidFill>
              </a:rPr>
              <a:t>Указать номера рисунков с правильным обозначением точки:</a:t>
            </a:r>
          </a:p>
        </p:txBody>
      </p:sp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3924300" y="3068638"/>
            <a:ext cx="144463" cy="1428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763713" y="28527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А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900113" y="28527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1.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3276600" y="2852738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2.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4140200" y="2636838"/>
            <a:ext cx="64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f</a:t>
            </a: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27657" name="Oval 10"/>
          <p:cNvSpPr>
            <a:spLocks noChangeArrowheads="1"/>
          </p:cNvSpPr>
          <p:nvPr/>
        </p:nvSpPr>
        <p:spPr bwMode="auto">
          <a:xfrm>
            <a:off x="1692275" y="3141663"/>
            <a:ext cx="144463" cy="1428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900113" y="3933825"/>
            <a:ext cx="655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>
                <a:solidFill>
                  <a:srgbClr val="000099"/>
                </a:solidFill>
              </a:rPr>
              <a:t>Указать номера рисунков с правильным обозначением прямой:</a:t>
            </a:r>
          </a:p>
        </p:txBody>
      </p:sp>
      <p:sp>
        <p:nvSpPr>
          <p:cNvPr id="27659" name="Line 12"/>
          <p:cNvSpPr>
            <a:spLocks noChangeShapeType="1"/>
          </p:cNvSpPr>
          <p:nvPr/>
        </p:nvSpPr>
        <p:spPr bwMode="auto">
          <a:xfrm>
            <a:off x="1258888" y="5373688"/>
            <a:ext cx="1728787" cy="0"/>
          </a:xfrm>
          <a:prstGeom prst="line">
            <a:avLst/>
          </a:prstGeom>
          <a:noFill/>
          <a:ln w="38100">
            <a:solidFill>
              <a:srgbClr val="00008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3"/>
          <p:cNvSpPr>
            <a:spLocks noChangeShapeType="1"/>
          </p:cNvSpPr>
          <p:nvPr/>
        </p:nvSpPr>
        <p:spPr bwMode="auto">
          <a:xfrm>
            <a:off x="1258888" y="6021388"/>
            <a:ext cx="1728787" cy="0"/>
          </a:xfrm>
          <a:prstGeom prst="line">
            <a:avLst/>
          </a:prstGeom>
          <a:noFill/>
          <a:ln w="38100">
            <a:solidFill>
              <a:srgbClr val="00008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4"/>
          <p:cNvSpPr>
            <a:spLocks noChangeShapeType="1"/>
          </p:cNvSpPr>
          <p:nvPr/>
        </p:nvSpPr>
        <p:spPr bwMode="auto">
          <a:xfrm>
            <a:off x="4140200" y="5373688"/>
            <a:ext cx="1728788" cy="0"/>
          </a:xfrm>
          <a:prstGeom prst="line">
            <a:avLst/>
          </a:prstGeom>
          <a:noFill/>
          <a:ln w="38100">
            <a:solidFill>
              <a:srgbClr val="00008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4211638" y="6092825"/>
            <a:ext cx="1728787" cy="0"/>
          </a:xfrm>
          <a:prstGeom prst="line">
            <a:avLst/>
          </a:prstGeom>
          <a:noFill/>
          <a:ln w="38100">
            <a:solidFill>
              <a:srgbClr val="00008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Text Box 16"/>
          <p:cNvSpPr txBox="1">
            <a:spLocks noChangeArrowheads="1"/>
          </p:cNvSpPr>
          <p:nvPr/>
        </p:nvSpPr>
        <p:spPr bwMode="auto">
          <a:xfrm>
            <a:off x="323850" y="5157788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3.</a:t>
            </a:r>
          </a:p>
        </p:txBody>
      </p:sp>
      <p:sp>
        <p:nvSpPr>
          <p:cNvPr id="27664" name="Text Box 17"/>
          <p:cNvSpPr txBox="1">
            <a:spLocks noChangeArrowheads="1"/>
          </p:cNvSpPr>
          <p:nvPr/>
        </p:nvSpPr>
        <p:spPr bwMode="auto">
          <a:xfrm>
            <a:off x="323850" y="5876925"/>
            <a:ext cx="1258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4.</a:t>
            </a:r>
          </a:p>
        </p:txBody>
      </p:sp>
      <p:sp>
        <p:nvSpPr>
          <p:cNvPr id="27665" name="Text Box 18"/>
          <p:cNvSpPr txBox="1">
            <a:spLocks noChangeArrowheads="1"/>
          </p:cNvSpPr>
          <p:nvPr/>
        </p:nvSpPr>
        <p:spPr bwMode="auto">
          <a:xfrm>
            <a:off x="3492500" y="5157788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5.</a:t>
            </a:r>
          </a:p>
        </p:txBody>
      </p:sp>
      <p:sp>
        <p:nvSpPr>
          <p:cNvPr id="27666" name="Text Box 19"/>
          <p:cNvSpPr txBox="1">
            <a:spLocks noChangeArrowheads="1"/>
          </p:cNvSpPr>
          <p:nvPr/>
        </p:nvSpPr>
        <p:spPr bwMode="auto">
          <a:xfrm>
            <a:off x="3492500" y="5805488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99"/>
                </a:solidFill>
              </a:rPr>
              <a:t>6.</a:t>
            </a:r>
          </a:p>
        </p:txBody>
      </p:sp>
      <p:sp>
        <p:nvSpPr>
          <p:cNvPr id="27667" name="Text Box 21"/>
          <p:cNvSpPr txBox="1">
            <a:spLocks noChangeArrowheads="1"/>
          </p:cNvSpPr>
          <p:nvPr/>
        </p:nvSpPr>
        <p:spPr bwMode="auto">
          <a:xfrm>
            <a:off x="1187450" y="537368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f</a:t>
            </a: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27668" name="Text Box 22"/>
          <p:cNvSpPr txBox="1">
            <a:spLocks noChangeArrowheads="1"/>
          </p:cNvSpPr>
          <p:nvPr/>
        </p:nvSpPr>
        <p:spPr bwMode="auto">
          <a:xfrm>
            <a:off x="2484438" y="5373688"/>
            <a:ext cx="792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k</a:t>
            </a: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27669" name="Text Box 23"/>
          <p:cNvSpPr txBox="1">
            <a:spLocks noChangeArrowheads="1"/>
          </p:cNvSpPr>
          <p:nvPr/>
        </p:nvSpPr>
        <p:spPr bwMode="auto">
          <a:xfrm>
            <a:off x="2411413" y="6021388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99"/>
                </a:solidFill>
              </a:rPr>
              <a:t>a</a:t>
            </a:r>
            <a:endParaRPr lang="ru-RU" b="1">
              <a:solidFill>
                <a:srgbClr val="000099"/>
              </a:solidFill>
            </a:endParaRPr>
          </a:p>
        </p:txBody>
      </p:sp>
      <p:sp>
        <p:nvSpPr>
          <p:cNvPr id="27670" name="Text Box 25"/>
          <p:cNvSpPr txBox="1">
            <a:spLocks noChangeArrowheads="1"/>
          </p:cNvSpPr>
          <p:nvPr/>
        </p:nvSpPr>
        <p:spPr bwMode="auto">
          <a:xfrm>
            <a:off x="5003800" y="6165850"/>
            <a:ext cx="1296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A</a:t>
            </a:r>
            <a:endParaRPr lang="ru-RU" sz="2800" b="1">
              <a:solidFill>
                <a:srgbClr val="000099"/>
              </a:solidFill>
            </a:endParaRPr>
          </a:p>
        </p:txBody>
      </p:sp>
      <p:sp>
        <p:nvSpPr>
          <p:cNvPr id="27671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72" name="Rectangle 29"/>
          <p:cNvSpPr>
            <a:spLocks noChangeArrowheads="1"/>
          </p:cNvSpPr>
          <p:nvPr/>
        </p:nvSpPr>
        <p:spPr bwMode="auto">
          <a:xfrm>
            <a:off x="4067175" y="5373688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</a:rPr>
              <a:t>A</a:t>
            </a:r>
            <a:endParaRPr lang="ru-RU" sz="2800" b="1">
              <a:solidFill>
                <a:srgbClr val="000099"/>
              </a:solidFill>
            </a:endParaRPr>
          </a:p>
        </p:txBody>
      </p:sp>
      <p:sp>
        <p:nvSpPr>
          <p:cNvPr id="27673" name="Text Box 31"/>
          <p:cNvSpPr txBox="1">
            <a:spLocks noChangeArrowheads="1"/>
          </p:cNvSpPr>
          <p:nvPr/>
        </p:nvSpPr>
        <p:spPr bwMode="auto">
          <a:xfrm>
            <a:off x="5508625" y="5229225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000099"/>
                </a:solidFill>
              </a:rPr>
              <a:t>с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</a:rPr>
              <a:t>ДИДАКТИЧЕСКИЙ МАТЕРИАЛ №7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3600" b="1" smtClean="0">
                <a:solidFill>
                  <a:srgbClr val="0000CC"/>
                </a:solidFill>
              </a:rPr>
              <a:t>Закончить предложения:</a:t>
            </a:r>
          </a:p>
          <a:p>
            <a:pPr eaLnBrk="1" hangingPunct="1"/>
            <a:r>
              <a:rPr lang="ru-RU" sz="2800" b="1" i="1" smtClean="0">
                <a:solidFill>
                  <a:srgbClr val="000099"/>
                </a:solidFill>
              </a:rPr>
              <a:t>Геометрия – это наука…</a:t>
            </a:r>
          </a:p>
          <a:p>
            <a:pPr eaLnBrk="1" hangingPunct="1"/>
            <a:r>
              <a:rPr lang="ru-RU" sz="2800" b="1" i="1" smtClean="0">
                <a:solidFill>
                  <a:srgbClr val="000099"/>
                </a:solidFill>
              </a:rPr>
              <a:t>Планиметрия – это…</a:t>
            </a:r>
          </a:p>
          <a:p>
            <a:pPr eaLnBrk="1" hangingPunct="1"/>
            <a:r>
              <a:rPr lang="ru-RU" sz="2800" b="1" i="1" smtClean="0">
                <a:solidFill>
                  <a:srgbClr val="000099"/>
                </a:solidFill>
              </a:rPr>
              <a:t>Основные геометрические фигуры – это…</a:t>
            </a:r>
          </a:p>
          <a:p>
            <a:pPr eaLnBrk="1" hangingPunct="1"/>
            <a:r>
              <a:rPr lang="ru-RU" sz="2800" b="1" i="1" smtClean="0">
                <a:solidFill>
                  <a:srgbClr val="000099"/>
                </a:solidFill>
              </a:rPr>
              <a:t>Точки обозначаются…</a:t>
            </a:r>
          </a:p>
          <a:p>
            <a:pPr eaLnBrk="1" hangingPunct="1"/>
            <a:r>
              <a:rPr lang="ru-RU" sz="2800" b="1" i="1" smtClean="0">
                <a:solidFill>
                  <a:srgbClr val="000099"/>
                </a:solidFill>
              </a:rPr>
              <a:t>Прямые обозначаются…</a:t>
            </a:r>
          </a:p>
        </p:txBody>
      </p:sp>
      <p:sp>
        <p:nvSpPr>
          <p:cNvPr id="2867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0000CC"/>
                </a:solidFill>
              </a:rPr>
              <a:t>Список литературы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3333CC"/>
                </a:solidFill>
              </a:rPr>
              <a:t>И.</a:t>
            </a:r>
            <a:r>
              <a:rPr lang="en-US" sz="2800" smtClean="0">
                <a:solidFill>
                  <a:srgbClr val="3333CC"/>
                </a:solidFill>
              </a:rPr>
              <a:t> </a:t>
            </a:r>
            <a:r>
              <a:rPr lang="ru-RU" sz="2800" smtClean="0">
                <a:solidFill>
                  <a:srgbClr val="3333CC"/>
                </a:solidFill>
              </a:rPr>
              <a:t>Я. Депман</a:t>
            </a:r>
            <a:r>
              <a:rPr lang="en-US" sz="2800" smtClean="0">
                <a:solidFill>
                  <a:srgbClr val="3333CC"/>
                </a:solidFill>
              </a:rPr>
              <a:t> </a:t>
            </a:r>
            <a:r>
              <a:rPr lang="ru-RU" sz="2800" smtClean="0">
                <a:solidFill>
                  <a:srgbClr val="3333CC"/>
                </a:solidFill>
              </a:rPr>
              <a:t>«За страницами учебника математики».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3333CC"/>
                </a:solidFill>
              </a:rPr>
              <a:t>Е. Ефимовский «След колесницы».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3333CC"/>
                </a:solidFill>
              </a:rPr>
              <a:t>А.В.Погорелов «Геометрия 7 – 11».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3333CC"/>
                </a:solidFill>
              </a:rPr>
              <a:t>Сайт </a:t>
            </a:r>
            <a:r>
              <a:rPr lang="en-US" sz="2800" smtClean="0">
                <a:solidFill>
                  <a:srgbClr val="3333CC"/>
                </a:solidFill>
                <a:hlinkClick r:id="rId2"/>
              </a:rPr>
              <a:t>www.web.sib.ru</a:t>
            </a:r>
            <a:endParaRPr lang="en-US" sz="2800" smtClean="0">
              <a:solidFill>
                <a:srgbClr val="3333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3333CC"/>
                </a:solidFill>
              </a:rPr>
              <a:t>Л.В.Гончарова « Предметные недели в школе. Математика». 2001, Волгоград.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>
                <a:solidFill>
                  <a:srgbClr val="3333CC"/>
                </a:solidFill>
              </a:rPr>
              <a:t>З.Н. Альхова « Внеклассная работа по математике», 2001, Саратов.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rgbClr val="3333CC"/>
                </a:solidFill>
              </a:rPr>
              <a:t> </a:t>
            </a:r>
            <a:endParaRPr lang="ru-RU" sz="2800" smtClean="0">
              <a:solidFill>
                <a:srgbClr val="3333CC"/>
              </a:solidFill>
            </a:endParaRPr>
          </a:p>
        </p:txBody>
      </p:sp>
      <p:sp>
        <p:nvSpPr>
          <p:cNvPr id="3072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Что узнали нового, чему научились, что понравилось. </a:t>
            </a:r>
          </a:p>
          <a:p>
            <a:pPr eaLnBrk="1" hangingPunct="1">
              <a:buFontTx/>
              <a:buNone/>
              <a:defRPr/>
            </a:pPr>
            <a:endParaRPr lang="ru-RU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Оцените свою работу на уроке, нарисовав в тетради следующие знаки:</a:t>
            </a:r>
          </a:p>
          <a:p>
            <a:pPr eaLnBrk="1" hangingPunct="1">
              <a:buFontTx/>
              <a:buNone/>
              <a:defRPr/>
            </a:pPr>
            <a:endParaRPr lang="ru-RU" sz="2000" dirty="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bg2"/>
                </a:solidFill>
              </a:rPr>
              <a:t>Старался, и всё получалось.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bg2"/>
                </a:solidFill>
              </a:rPr>
              <a:t> 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Старался, но не всё получалось.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 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000066"/>
                </a:solidFill>
              </a:rPr>
              <a:t>Не старался.</a:t>
            </a:r>
          </a:p>
        </p:txBody>
      </p:sp>
      <p:pic>
        <p:nvPicPr>
          <p:cNvPr id="31747" name="Picture 4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3068638"/>
            <a:ext cx="15128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75660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Что мы сегодня изучили на уроке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68263" y="146050"/>
            <a:ext cx="1665287" cy="1857375"/>
            <a:chOff x="43" y="92"/>
            <a:chExt cx="1049" cy="1170"/>
          </a:xfrm>
        </p:grpSpPr>
        <p:sp>
          <p:nvSpPr>
            <p:cNvPr id="32868" name="AutoShape 3"/>
            <p:cNvSpPr>
              <a:spLocks noChangeAspect="1" noChangeArrowheads="1" noTextEdit="1"/>
            </p:cNvSpPr>
            <p:nvPr/>
          </p:nvSpPr>
          <p:spPr bwMode="auto">
            <a:xfrm rot="6332931" flipH="1">
              <a:off x="0" y="164"/>
              <a:ext cx="1138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69" name="Freeform 4"/>
            <p:cNvSpPr>
              <a:spLocks/>
            </p:cNvSpPr>
            <p:nvPr/>
          </p:nvSpPr>
          <p:spPr bwMode="auto">
            <a:xfrm rot="6332931" flipH="1">
              <a:off x="48" y="209"/>
              <a:ext cx="1119" cy="910"/>
            </a:xfrm>
            <a:custGeom>
              <a:avLst/>
              <a:gdLst>
                <a:gd name="T0" fmla="*/ 1 w 2238"/>
                <a:gd name="T1" fmla="*/ 1 h 1819"/>
                <a:gd name="T2" fmla="*/ 1 w 2238"/>
                <a:gd name="T3" fmla="*/ 1 h 1819"/>
                <a:gd name="T4" fmla="*/ 1 w 2238"/>
                <a:gd name="T5" fmla="*/ 1 h 1819"/>
                <a:gd name="T6" fmla="*/ 1 w 2238"/>
                <a:gd name="T7" fmla="*/ 1 h 1819"/>
                <a:gd name="T8" fmla="*/ 1 w 2238"/>
                <a:gd name="T9" fmla="*/ 1 h 1819"/>
                <a:gd name="T10" fmla="*/ 1 w 2238"/>
                <a:gd name="T11" fmla="*/ 1 h 1819"/>
                <a:gd name="T12" fmla="*/ 1 w 2238"/>
                <a:gd name="T13" fmla="*/ 1 h 1819"/>
                <a:gd name="T14" fmla="*/ 1 w 2238"/>
                <a:gd name="T15" fmla="*/ 1 h 1819"/>
                <a:gd name="T16" fmla="*/ 1 w 2238"/>
                <a:gd name="T17" fmla="*/ 1 h 1819"/>
                <a:gd name="T18" fmla="*/ 1 w 2238"/>
                <a:gd name="T19" fmla="*/ 1 h 1819"/>
                <a:gd name="T20" fmla="*/ 1 w 2238"/>
                <a:gd name="T21" fmla="*/ 1 h 1819"/>
                <a:gd name="T22" fmla="*/ 1 w 2238"/>
                <a:gd name="T23" fmla="*/ 1 h 1819"/>
                <a:gd name="T24" fmla="*/ 1 w 2238"/>
                <a:gd name="T25" fmla="*/ 1 h 1819"/>
                <a:gd name="T26" fmla="*/ 1 w 2238"/>
                <a:gd name="T27" fmla="*/ 1 h 1819"/>
                <a:gd name="T28" fmla="*/ 1 w 2238"/>
                <a:gd name="T29" fmla="*/ 1 h 1819"/>
                <a:gd name="T30" fmla="*/ 1 w 2238"/>
                <a:gd name="T31" fmla="*/ 1 h 1819"/>
                <a:gd name="T32" fmla="*/ 1 w 2238"/>
                <a:gd name="T33" fmla="*/ 1 h 1819"/>
                <a:gd name="T34" fmla="*/ 1 w 2238"/>
                <a:gd name="T35" fmla="*/ 1 h 1819"/>
                <a:gd name="T36" fmla="*/ 1 w 2238"/>
                <a:gd name="T37" fmla="*/ 1 h 1819"/>
                <a:gd name="T38" fmla="*/ 1 w 2238"/>
                <a:gd name="T39" fmla="*/ 1 h 1819"/>
                <a:gd name="T40" fmla="*/ 1 w 2238"/>
                <a:gd name="T41" fmla="*/ 1 h 1819"/>
                <a:gd name="T42" fmla="*/ 1 w 2238"/>
                <a:gd name="T43" fmla="*/ 1 h 1819"/>
                <a:gd name="T44" fmla="*/ 1 w 2238"/>
                <a:gd name="T45" fmla="*/ 1 h 1819"/>
                <a:gd name="T46" fmla="*/ 1 w 2238"/>
                <a:gd name="T47" fmla="*/ 1 h 1819"/>
                <a:gd name="T48" fmla="*/ 1 w 2238"/>
                <a:gd name="T49" fmla="*/ 1 h 1819"/>
                <a:gd name="T50" fmla="*/ 1 w 2238"/>
                <a:gd name="T51" fmla="*/ 1 h 1819"/>
                <a:gd name="T52" fmla="*/ 1 w 2238"/>
                <a:gd name="T53" fmla="*/ 1 h 1819"/>
                <a:gd name="T54" fmla="*/ 1 w 2238"/>
                <a:gd name="T55" fmla="*/ 1 h 1819"/>
                <a:gd name="T56" fmla="*/ 1 w 2238"/>
                <a:gd name="T57" fmla="*/ 1 h 1819"/>
                <a:gd name="T58" fmla="*/ 1 w 2238"/>
                <a:gd name="T59" fmla="*/ 1 h 1819"/>
                <a:gd name="T60" fmla="*/ 1 w 2238"/>
                <a:gd name="T61" fmla="*/ 1 h 1819"/>
                <a:gd name="T62" fmla="*/ 1 w 2238"/>
                <a:gd name="T63" fmla="*/ 1 h 1819"/>
                <a:gd name="T64" fmla="*/ 1 w 2238"/>
                <a:gd name="T65" fmla="*/ 1 h 1819"/>
                <a:gd name="T66" fmla="*/ 1 w 2238"/>
                <a:gd name="T67" fmla="*/ 1 h 1819"/>
                <a:gd name="T68" fmla="*/ 1 w 2238"/>
                <a:gd name="T69" fmla="*/ 1 h 1819"/>
                <a:gd name="T70" fmla="*/ 1 w 2238"/>
                <a:gd name="T71" fmla="*/ 1 h 1819"/>
                <a:gd name="T72" fmla="*/ 0 w 2238"/>
                <a:gd name="T73" fmla="*/ 1 h 1819"/>
                <a:gd name="T74" fmla="*/ 1 w 2238"/>
                <a:gd name="T75" fmla="*/ 1 h 1819"/>
                <a:gd name="T76" fmla="*/ 1 w 2238"/>
                <a:gd name="T77" fmla="*/ 1 h 1819"/>
                <a:gd name="T78" fmla="*/ 1 w 2238"/>
                <a:gd name="T79" fmla="*/ 1 h 1819"/>
                <a:gd name="T80" fmla="*/ 1 w 2238"/>
                <a:gd name="T81" fmla="*/ 1 h 1819"/>
                <a:gd name="T82" fmla="*/ 1 w 2238"/>
                <a:gd name="T83" fmla="*/ 1 h 1819"/>
                <a:gd name="T84" fmla="*/ 1 w 2238"/>
                <a:gd name="T85" fmla="*/ 1 h 1819"/>
                <a:gd name="T86" fmla="*/ 1 w 2238"/>
                <a:gd name="T87" fmla="*/ 1 h 1819"/>
                <a:gd name="T88" fmla="*/ 1 w 2238"/>
                <a:gd name="T89" fmla="*/ 1 h 1819"/>
                <a:gd name="T90" fmla="*/ 1 w 2238"/>
                <a:gd name="T91" fmla="*/ 1 h 1819"/>
                <a:gd name="T92" fmla="*/ 1 w 2238"/>
                <a:gd name="T93" fmla="*/ 1 h 1819"/>
                <a:gd name="T94" fmla="*/ 1 w 2238"/>
                <a:gd name="T95" fmla="*/ 0 h 1819"/>
                <a:gd name="T96" fmla="*/ 1 w 2238"/>
                <a:gd name="T97" fmla="*/ 1 h 1819"/>
                <a:gd name="T98" fmla="*/ 1 w 2238"/>
                <a:gd name="T99" fmla="*/ 1 h 1819"/>
                <a:gd name="T100" fmla="*/ 1 w 2238"/>
                <a:gd name="T101" fmla="*/ 1 h 1819"/>
                <a:gd name="T102" fmla="*/ 1 w 2238"/>
                <a:gd name="T103" fmla="*/ 1 h 1819"/>
                <a:gd name="T104" fmla="*/ 1 w 2238"/>
                <a:gd name="T105" fmla="*/ 1 h 1819"/>
                <a:gd name="T106" fmla="*/ 1 w 2238"/>
                <a:gd name="T107" fmla="*/ 1 h 1819"/>
                <a:gd name="T108" fmla="*/ 1 w 2238"/>
                <a:gd name="T109" fmla="*/ 1 h 1819"/>
                <a:gd name="T110" fmla="*/ 1 w 2238"/>
                <a:gd name="T111" fmla="*/ 1 h 1819"/>
                <a:gd name="T112" fmla="*/ 1 w 2238"/>
                <a:gd name="T113" fmla="*/ 1 h 1819"/>
                <a:gd name="T114" fmla="*/ 1 w 2238"/>
                <a:gd name="T115" fmla="*/ 1 h 1819"/>
                <a:gd name="T116" fmla="*/ 1 w 2238"/>
                <a:gd name="T117" fmla="*/ 1 h 1819"/>
                <a:gd name="T118" fmla="*/ 1 w 2238"/>
                <a:gd name="T119" fmla="*/ 1 h 1819"/>
                <a:gd name="T120" fmla="*/ 1 w 2238"/>
                <a:gd name="T121" fmla="*/ 1 h 1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8"/>
                <a:gd name="T184" fmla="*/ 0 h 1819"/>
                <a:gd name="T185" fmla="*/ 2238 w 2238"/>
                <a:gd name="T186" fmla="*/ 1819 h 1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8" h="1819">
                  <a:moveTo>
                    <a:pt x="1978" y="276"/>
                  </a:moveTo>
                  <a:lnTo>
                    <a:pt x="1999" y="284"/>
                  </a:lnTo>
                  <a:lnTo>
                    <a:pt x="2020" y="292"/>
                  </a:lnTo>
                  <a:lnTo>
                    <a:pt x="2039" y="301"/>
                  </a:lnTo>
                  <a:lnTo>
                    <a:pt x="2058" y="309"/>
                  </a:lnTo>
                  <a:lnTo>
                    <a:pt x="2076" y="318"/>
                  </a:lnTo>
                  <a:lnTo>
                    <a:pt x="2094" y="326"/>
                  </a:lnTo>
                  <a:lnTo>
                    <a:pt x="2110" y="335"/>
                  </a:lnTo>
                  <a:lnTo>
                    <a:pt x="2125" y="344"/>
                  </a:lnTo>
                  <a:lnTo>
                    <a:pt x="2140" y="354"/>
                  </a:lnTo>
                  <a:lnTo>
                    <a:pt x="2152" y="363"/>
                  </a:lnTo>
                  <a:lnTo>
                    <a:pt x="2165" y="373"/>
                  </a:lnTo>
                  <a:lnTo>
                    <a:pt x="2175" y="382"/>
                  </a:lnTo>
                  <a:lnTo>
                    <a:pt x="2186" y="393"/>
                  </a:lnTo>
                  <a:lnTo>
                    <a:pt x="2194" y="403"/>
                  </a:lnTo>
                  <a:lnTo>
                    <a:pt x="2202" y="413"/>
                  </a:lnTo>
                  <a:lnTo>
                    <a:pt x="2208" y="424"/>
                  </a:lnTo>
                  <a:lnTo>
                    <a:pt x="2219" y="451"/>
                  </a:lnTo>
                  <a:lnTo>
                    <a:pt x="2227" y="484"/>
                  </a:lnTo>
                  <a:lnTo>
                    <a:pt x="2233" y="521"/>
                  </a:lnTo>
                  <a:lnTo>
                    <a:pt x="2236" y="562"/>
                  </a:lnTo>
                  <a:lnTo>
                    <a:pt x="2238" y="621"/>
                  </a:lnTo>
                  <a:lnTo>
                    <a:pt x="2236" y="684"/>
                  </a:lnTo>
                  <a:lnTo>
                    <a:pt x="2231" y="753"/>
                  </a:lnTo>
                  <a:lnTo>
                    <a:pt x="2221" y="825"/>
                  </a:lnTo>
                  <a:lnTo>
                    <a:pt x="2216" y="863"/>
                  </a:lnTo>
                  <a:lnTo>
                    <a:pt x="2210" y="902"/>
                  </a:lnTo>
                  <a:lnTo>
                    <a:pt x="2203" y="941"/>
                  </a:lnTo>
                  <a:lnTo>
                    <a:pt x="2195" y="981"/>
                  </a:lnTo>
                  <a:lnTo>
                    <a:pt x="2187" y="1022"/>
                  </a:lnTo>
                  <a:lnTo>
                    <a:pt x="2178" y="1062"/>
                  </a:lnTo>
                  <a:lnTo>
                    <a:pt x="2168" y="1102"/>
                  </a:lnTo>
                  <a:lnTo>
                    <a:pt x="2159" y="1142"/>
                  </a:lnTo>
                  <a:lnTo>
                    <a:pt x="2147" y="1190"/>
                  </a:lnTo>
                  <a:lnTo>
                    <a:pt x="2134" y="1237"/>
                  </a:lnTo>
                  <a:lnTo>
                    <a:pt x="2120" y="1284"/>
                  </a:lnTo>
                  <a:lnTo>
                    <a:pt x="2106" y="1330"/>
                  </a:lnTo>
                  <a:lnTo>
                    <a:pt x="2091" y="1374"/>
                  </a:lnTo>
                  <a:lnTo>
                    <a:pt x="2077" y="1418"/>
                  </a:lnTo>
                  <a:lnTo>
                    <a:pt x="2061" y="1460"/>
                  </a:lnTo>
                  <a:lnTo>
                    <a:pt x="2046" y="1501"/>
                  </a:lnTo>
                  <a:lnTo>
                    <a:pt x="2035" y="1531"/>
                  </a:lnTo>
                  <a:lnTo>
                    <a:pt x="2022" y="1559"/>
                  </a:lnTo>
                  <a:lnTo>
                    <a:pt x="2011" y="1588"/>
                  </a:lnTo>
                  <a:lnTo>
                    <a:pt x="1998" y="1615"/>
                  </a:lnTo>
                  <a:lnTo>
                    <a:pt x="1985" y="1640"/>
                  </a:lnTo>
                  <a:lnTo>
                    <a:pt x="1973" y="1664"/>
                  </a:lnTo>
                  <a:lnTo>
                    <a:pt x="1961" y="1686"/>
                  </a:lnTo>
                  <a:lnTo>
                    <a:pt x="1948" y="1707"/>
                  </a:lnTo>
                  <a:lnTo>
                    <a:pt x="1936" y="1726"/>
                  </a:lnTo>
                  <a:lnTo>
                    <a:pt x="1924" y="1744"/>
                  </a:lnTo>
                  <a:lnTo>
                    <a:pt x="1912" y="1759"/>
                  </a:lnTo>
                  <a:lnTo>
                    <a:pt x="1899" y="1773"/>
                  </a:lnTo>
                  <a:lnTo>
                    <a:pt x="1887" y="1784"/>
                  </a:lnTo>
                  <a:lnTo>
                    <a:pt x="1876" y="1793"/>
                  </a:lnTo>
                  <a:lnTo>
                    <a:pt x="1864" y="1801"/>
                  </a:lnTo>
                  <a:lnTo>
                    <a:pt x="1853" y="1806"/>
                  </a:lnTo>
                  <a:lnTo>
                    <a:pt x="1837" y="1812"/>
                  </a:lnTo>
                  <a:lnTo>
                    <a:pt x="1821" y="1815"/>
                  </a:lnTo>
                  <a:lnTo>
                    <a:pt x="1804" y="1817"/>
                  </a:lnTo>
                  <a:lnTo>
                    <a:pt x="1789" y="1819"/>
                  </a:lnTo>
                  <a:lnTo>
                    <a:pt x="1775" y="1819"/>
                  </a:lnTo>
                  <a:lnTo>
                    <a:pt x="1760" y="1817"/>
                  </a:lnTo>
                  <a:lnTo>
                    <a:pt x="1743" y="1815"/>
                  </a:lnTo>
                  <a:lnTo>
                    <a:pt x="1728" y="1813"/>
                  </a:lnTo>
                  <a:lnTo>
                    <a:pt x="1713" y="1808"/>
                  </a:lnTo>
                  <a:lnTo>
                    <a:pt x="1697" y="1804"/>
                  </a:lnTo>
                  <a:lnTo>
                    <a:pt x="1681" y="1799"/>
                  </a:lnTo>
                  <a:lnTo>
                    <a:pt x="1664" y="1793"/>
                  </a:lnTo>
                  <a:lnTo>
                    <a:pt x="1648" y="1787"/>
                  </a:lnTo>
                  <a:lnTo>
                    <a:pt x="1629" y="1781"/>
                  </a:lnTo>
                  <a:lnTo>
                    <a:pt x="1611" y="1775"/>
                  </a:lnTo>
                  <a:lnTo>
                    <a:pt x="1591" y="1768"/>
                  </a:lnTo>
                  <a:lnTo>
                    <a:pt x="1575" y="1762"/>
                  </a:lnTo>
                  <a:lnTo>
                    <a:pt x="1559" y="1758"/>
                  </a:lnTo>
                  <a:lnTo>
                    <a:pt x="1542" y="1752"/>
                  </a:lnTo>
                  <a:lnTo>
                    <a:pt x="1523" y="1747"/>
                  </a:lnTo>
                  <a:lnTo>
                    <a:pt x="1505" y="1741"/>
                  </a:lnTo>
                  <a:lnTo>
                    <a:pt x="1485" y="1737"/>
                  </a:lnTo>
                  <a:lnTo>
                    <a:pt x="1465" y="1733"/>
                  </a:lnTo>
                  <a:lnTo>
                    <a:pt x="1444" y="1729"/>
                  </a:lnTo>
                  <a:lnTo>
                    <a:pt x="1422" y="1725"/>
                  </a:lnTo>
                  <a:lnTo>
                    <a:pt x="1398" y="1722"/>
                  </a:lnTo>
                  <a:lnTo>
                    <a:pt x="1374" y="1720"/>
                  </a:lnTo>
                  <a:lnTo>
                    <a:pt x="1348" y="1717"/>
                  </a:lnTo>
                  <a:lnTo>
                    <a:pt x="1323" y="1716"/>
                  </a:lnTo>
                  <a:lnTo>
                    <a:pt x="1295" y="1715"/>
                  </a:lnTo>
                  <a:lnTo>
                    <a:pt x="1267" y="1715"/>
                  </a:lnTo>
                  <a:lnTo>
                    <a:pt x="1237" y="1715"/>
                  </a:lnTo>
                  <a:lnTo>
                    <a:pt x="1185" y="1716"/>
                  </a:lnTo>
                  <a:lnTo>
                    <a:pt x="1135" y="1718"/>
                  </a:lnTo>
                  <a:lnTo>
                    <a:pt x="1087" y="1720"/>
                  </a:lnTo>
                  <a:lnTo>
                    <a:pt x="1042" y="1722"/>
                  </a:lnTo>
                  <a:lnTo>
                    <a:pt x="999" y="1725"/>
                  </a:lnTo>
                  <a:lnTo>
                    <a:pt x="959" y="1728"/>
                  </a:lnTo>
                  <a:lnTo>
                    <a:pt x="920" y="1731"/>
                  </a:lnTo>
                  <a:lnTo>
                    <a:pt x="883" y="1733"/>
                  </a:lnTo>
                  <a:lnTo>
                    <a:pt x="848" y="1737"/>
                  </a:lnTo>
                  <a:lnTo>
                    <a:pt x="815" y="1740"/>
                  </a:lnTo>
                  <a:lnTo>
                    <a:pt x="784" y="1743"/>
                  </a:lnTo>
                  <a:lnTo>
                    <a:pt x="754" y="1746"/>
                  </a:lnTo>
                  <a:lnTo>
                    <a:pt x="726" y="1749"/>
                  </a:lnTo>
                  <a:lnTo>
                    <a:pt x="699" y="1753"/>
                  </a:lnTo>
                  <a:lnTo>
                    <a:pt x="673" y="1755"/>
                  </a:lnTo>
                  <a:lnTo>
                    <a:pt x="649" y="1759"/>
                  </a:lnTo>
                  <a:lnTo>
                    <a:pt x="625" y="1761"/>
                  </a:lnTo>
                  <a:lnTo>
                    <a:pt x="603" y="1763"/>
                  </a:lnTo>
                  <a:lnTo>
                    <a:pt x="581" y="1766"/>
                  </a:lnTo>
                  <a:lnTo>
                    <a:pt x="560" y="1768"/>
                  </a:lnTo>
                  <a:lnTo>
                    <a:pt x="541" y="1769"/>
                  </a:lnTo>
                  <a:lnTo>
                    <a:pt x="522" y="1770"/>
                  </a:lnTo>
                  <a:lnTo>
                    <a:pt x="503" y="1771"/>
                  </a:lnTo>
                  <a:lnTo>
                    <a:pt x="486" y="1773"/>
                  </a:lnTo>
                  <a:lnTo>
                    <a:pt x="467" y="1773"/>
                  </a:lnTo>
                  <a:lnTo>
                    <a:pt x="450" y="1771"/>
                  </a:lnTo>
                  <a:lnTo>
                    <a:pt x="433" y="1770"/>
                  </a:lnTo>
                  <a:lnTo>
                    <a:pt x="417" y="1769"/>
                  </a:lnTo>
                  <a:lnTo>
                    <a:pt x="399" y="1767"/>
                  </a:lnTo>
                  <a:lnTo>
                    <a:pt x="382" y="1764"/>
                  </a:lnTo>
                  <a:lnTo>
                    <a:pt x="365" y="1761"/>
                  </a:lnTo>
                  <a:lnTo>
                    <a:pt x="347" y="1756"/>
                  </a:lnTo>
                  <a:lnTo>
                    <a:pt x="335" y="1753"/>
                  </a:lnTo>
                  <a:lnTo>
                    <a:pt x="323" y="1749"/>
                  </a:lnTo>
                  <a:lnTo>
                    <a:pt x="311" y="1746"/>
                  </a:lnTo>
                  <a:lnTo>
                    <a:pt x="298" y="1741"/>
                  </a:lnTo>
                  <a:lnTo>
                    <a:pt x="285" y="1737"/>
                  </a:lnTo>
                  <a:lnTo>
                    <a:pt x="271" y="1732"/>
                  </a:lnTo>
                  <a:lnTo>
                    <a:pt x="258" y="1726"/>
                  </a:lnTo>
                  <a:lnTo>
                    <a:pt x="244" y="1721"/>
                  </a:lnTo>
                  <a:lnTo>
                    <a:pt x="230" y="1714"/>
                  </a:lnTo>
                  <a:lnTo>
                    <a:pt x="215" y="1707"/>
                  </a:lnTo>
                  <a:lnTo>
                    <a:pt x="200" y="1700"/>
                  </a:lnTo>
                  <a:lnTo>
                    <a:pt x="184" y="1692"/>
                  </a:lnTo>
                  <a:lnTo>
                    <a:pt x="168" y="1684"/>
                  </a:lnTo>
                  <a:lnTo>
                    <a:pt x="152" y="1676"/>
                  </a:lnTo>
                  <a:lnTo>
                    <a:pt x="134" y="1667"/>
                  </a:lnTo>
                  <a:lnTo>
                    <a:pt x="117" y="1657"/>
                  </a:lnTo>
                  <a:lnTo>
                    <a:pt x="100" y="1646"/>
                  </a:lnTo>
                  <a:lnTo>
                    <a:pt x="84" y="1632"/>
                  </a:lnTo>
                  <a:lnTo>
                    <a:pt x="70" y="1616"/>
                  </a:lnTo>
                  <a:lnTo>
                    <a:pt x="57" y="1597"/>
                  </a:lnTo>
                  <a:lnTo>
                    <a:pt x="46" y="1577"/>
                  </a:lnTo>
                  <a:lnTo>
                    <a:pt x="36" y="1554"/>
                  </a:lnTo>
                  <a:lnTo>
                    <a:pt x="27" y="1529"/>
                  </a:lnTo>
                  <a:lnTo>
                    <a:pt x="20" y="1503"/>
                  </a:lnTo>
                  <a:lnTo>
                    <a:pt x="9" y="1442"/>
                  </a:lnTo>
                  <a:lnTo>
                    <a:pt x="2" y="1373"/>
                  </a:lnTo>
                  <a:lnTo>
                    <a:pt x="0" y="1300"/>
                  </a:lnTo>
                  <a:lnTo>
                    <a:pt x="2" y="1223"/>
                  </a:lnTo>
                  <a:lnTo>
                    <a:pt x="4" y="1177"/>
                  </a:lnTo>
                  <a:lnTo>
                    <a:pt x="8" y="1131"/>
                  </a:lnTo>
                  <a:lnTo>
                    <a:pt x="12" y="1085"/>
                  </a:lnTo>
                  <a:lnTo>
                    <a:pt x="17" y="1038"/>
                  </a:lnTo>
                  <a:lnTo>
                    <a:pt x="23" y="990"/>
                  </a:lnTo>
                  <a:lnTo>
                    <a:pt x="30" y="944"/>
                  </a:lnTo>
                  <a:lnTo>
                    <a:pt x="36" y="898"/>
                  </a:lnTo>
                  <a:lnTo>
                    <a:pt x="43" y="852"/>
                  </a:lnTo>
                  <a:lnTo>
                    <a:pt x="55" y="784"/>
                  </a:lnTo>
                  <a:lnTo>
                    <a:pt x="66" y="720"/>
                  </a:lnTo>
                  <a:lnTo>
                    <a:pt x="78" y="659"/>
                  </a:lnTo>
                  <a:lnTo>
                    <a:pt x="88" y="602"/>
                  </a:lnTo>
                  <a:lnTo>
                    <a:pt x="97" y="550"/>
                  </a:lnTo>
                  <a:lnTo>
                    <a:pt x="106" y="506"/>
                  </a:lnTo>
                  <a:lnTo>
                    <a:pt x="112" y="466"/>
                  </a:lnTo>
                  <a:lnTo>
                    <a:pt x="117" y="435"/>
                  </a:lnTo>
                  <a:lnTo>
                    <a:pt x="122" y="400"/>
                  </a:lnTo>
                  <a:lnTo>
                    <a:pt x="127" y="365"/>
                  </a:lnTo>
                  <a:lnTo>
                    <a:pt x="134" y="332"/>
                  </a:lnTo>
                  <a:lnTo>
                    <a:pt x="141" y="298"/>
                  </a:lnTo>
                  <a:lnTo>
                    <a:pt x="150" y="268"/>
                  </a:lnTo>
                  <a:lnTo>
                    <a:pt x="160" y="238"/>
                  </a:lnTo>
                  <a:lnTo>
                    <a:pt x="170" y="210"/>
                  </a:lnTo>
                  <a:lnTo>
                    <a:pt x="183" y="183"/>
                  </a:lnTo>
                  <a:lnTo>
                    <a:pt x="197" y="158"/>
                  </a:lnTo>
                  <a:lnTo>
                    <a:pt x="213" y="134"/>
                  </a:lnTo>
                  <a:lnTo>
                    <a:pt x="231" y="112"/>
                  </a:lnTo>
                  <a:lnTo>
                    <a:pt x="251" y="92"/>
                  </a:lnTo>
                  <a:lnTo>
                    <a:pt x="274" y="74"/>
                  </a:lnTo>
                  <a:lnTo>
                    <a:pt x="298" y="58"/>
                  </a:lnTo>
                  <a:lnTo>
                    <a:pt x="326" y="43"/>
                  </a:lnTo>
                  <a:lnTo>
                    <a:pt x="355" y="30"/>
                  </a:lnTo>
                  <a:lnTo>
                    <a:pt x="369" y="25"/>
                  </a:lnTo>
                  <a:lnTo>
                    <a:pt x="384" y="21"/>
                  </a:lnTo>
                  <a:lnTo>
                    <a:pt x="400" y="16"/>
                  </a:lnTo>
                  <a:lnTo>
                    <a:pt x="417" y="13"/>
                  </a:lnTo>
                  <a:lnTo>
                    <a:pt x="434" y="9"/>
                  </a:lnTo>
                  <a:lnTo>
                    <a:pt x="451" y="7"/>
                  </a:lnTo>
                  <a:lnTo>
                    <a:pt x="469" y="5"/>
                  </a:lnTo>
                  <a:lnTo>
                    <a:pt x="488" y="2"/>
                  </a:lnTo>
                  <a:lnTo>
                    <a:pt x="508" y="1"/>
                  </a:lnTo>
                  <a:lnTo>
                    <a:pt x="527" y="0"/>
                  </a:lnTo>
                  <a:lnTo>
                    <a:pt x="549" y="0"/>
                  </a:lnTo>
                  <a:lnTo>
                    <a:pt x="570" y="0"/>
                  </a:lnTo>
                  <a:lnTo>
                    <a:pt x="593" y="0"/>
                  </a:lnTo>
                  <a:lnTo>
                    <a:pt x="616" y="1"/>
                  </a:lnTo>
                  <a:lnTo>
                    <a:pt x="640" y="2"/>
                  </a:lnTo>
                  <a:lnTo>
                    <a:pt x="664" y="5"/>
                  </a:lnTo>
                  <a:lnTo>
                    <a:pt x="685" y="7"/>
                  </a:lnTo>
                  <a:lnTo>
                    <a:pt x="707" y="9"/>
                  </a:lnTo>
                  <a:lnTo>
                    <a:pt x="728" y="11"/>
                  </a:lnTo>
                  <a:lnTo>
                    <a:pt x="751" y="15"/>
                  </a:lnTo>
                  <a:lnTo>
                    <a:pt x="774" y="18"/>
                  </a:lnTo>
                  <a:lnTo>
                    <a:pt x="797" y="22"/>
                  </a:lnTo>
                  <a:lnTo>
                    <a:pt x="821" y="26"/>
                  </a:lnTo>
                  <a:lnTo>
                    <a:pt x="846" y="31"/>
                  </a:lnTo>
                  <a:lnTo>
                    <a:pt x="870" y="36"/>
                  </a:lnTo>
                  <a:lnTo>
                    <a:pt x="897" y="41"/>
                  </a:lnTo>
                  <a:lnTo>
                    <a:pt x="923" y="47"/>
                  </a:lnTo>
                  <a:lnTo>
                    <a:pt x="950" y="53"/>
                  </a:lnTo>
                  <a:lnTo>
                    <a:pt x="977" y="60"/>
                  </a:lnTo>
                  <a:lnTo>
                    <a:pt x="1006" y="67"/>
                  </a:lnTo>
                  <a:lnTo>
                    <a:pt x="1035" y="74"/>
                  </a:lnTo>
                  <a:lnTo>
                    <a:pt x="1065" y="82"/>
                  </a:lnTo>
                  <a:lnTo>
                    <a:pt x="1073" y="84"/>
                  </a:lnTo>
                  <a:lnTo>
                    <a:pt x="1085" y="86"/>
                  </a:lnTo>
                  <a:lnTo>
                    <a:pt x="1097" y="89"/>
                  </a:lnTo>
                  <a:lnTo>
                    <a:pt x="1113" y="91"/>
                  </a:lnTo>
                  <a:lnTo>
                    <a:pt x="1131" y="94"/>
                  </a:lnTo>
                  <a:lnTo>
                    <a:pt x="1150" y="97"/>
                  </a:lnTo>
                  <a:lnTo>
                    <a:pt x="1172" y="100"/>
                  </a:lnTo>
                  <a:lnTo>
                    <a:pt x="1195" y="104"/>
                  </a:lnTo>
                  <a:lnTo>
                    <a:pt x="1220" y="108"/>
                  </a:lnTo>
                  <a:lnTo>
                    <a:pt x="1247" y="112"/>
                  </a:lnTo>
                  <a:lnTo>
                    <a:pt x="1275" y="116"/>
                  </a:lnTo>
                  <a:lnTo>
                    <a:pt x="1303" y="121"/>
                  </a:lnTo>
                  <a:lnTo>
                    <a:pt x="1335" y="127"/>
                  </a:lnTo>
                  <a:lnTo>
                    <a:pt x="1366" y="131"/>
                  </a:lnTo>
                  <a:lnTo>
                    <a:pt x="1399" y="137"/>
                  </a:lnTo>
                  <a:lnTo>
                    <a:pt x="1432" y="143"/>
                  </a:lnTo>
                  <a:lnTo>
                    <a:pt x="1466" y="148"/>
                  </a:lnTo>
                  <a:lnTo>
                    <a:pt x="1500" y="155"/>
                  </a:lnTo>
                  <a:lnTo>
                    <a:pt x="1536" y="162"/>
                  </a:lnTo>
                  <a:lnTo>
                    <a:pt x="1571" y="169"/>
                  </a:lnTo>
                  <a:lnTo>
                    <a:pt x="1606" y="176"/>
                  </a:lnTo>
                  <a:lnTo>
                    <a:pt x="1642" y="183"/>
                  </a:lnTo>
                  <a:lnTo>
                    <a:pt x="1678" y="191"/>
                  </a:lnTo>
                  <a:lnTo>
                    <a:pt x="1713" y="199"/>
                  </a:lnTo>
                  <a:lnTo>
                    <a:pt x="1749" y="208"/>
                  </a:lnTo>
                  <a:lnTo>
                    <a:pt x="1784" y="216"/>
                  </a:lnTo>
                  <a:lnTo>
                    <a:pt x="1818" y="226"/>
                  </a:lnTo>
                  <a:lnTo>
                    <a:pt x="1852" y="235"/>
                  </a:lnTo>
                  <a:lnTo>
                    <a:pt x="1885" y="245"/>
                  </a:lnTo>
                  <a:lnTo>
                    <a:pt x="1917" y="256"/>
                  </a:lnTo>
                  <a:lnTo>
                    <a:pt x="1948" y="266"/>
                  </a:lnTo>
                  <a:lnTo>
                    <a:pt x="1978" y="27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70" name="Freeform 5"/>
            <p:cNvSpPr>
              <a:spLocks/>
            </p:cNvSpPr>
            <p:nvPr/>
          </p:nvSpPr>
          <p:spPr bwMode="auto">
            <a:xfrm rot="6332931" flipH="1">
              <a:off x="468" y="266"/>
              <a:ext cx="541" cy="546"/>
            </a:xfrm>
            <a:custGeom>
              <a:avLst/>
              <a:gdLst>
                <a:gd name="T0" fmla="*/ 1 w 1080"/>
                <a:gd name="T1" fmla="*/ 1 h 1092"/>
                <a:gd name="T2" fmla="*/ 1 w 1080"/>
                <a:gd name="T3" fmla="*/ 1 h 1092"/>
                <a:gd name="T4" fmla="*/ 1 w 1080"/>
                <a:gd name="T5" fmla="*/ 1 h 1092"/>
                <a:gd name="T6" fmla="*/ 1 w 1080"/>
                <a:gd name="T7" fmla="*/ 1 h 1092"/>
                <a:gd name="T8" fmla="*/ 1 w 1080"/>
                <a:gd name="T9" fmla="*/ 1 h 1092"/>
                <a:gd name="T10" fmla="*/ 1 w 1080"/>
                <a:gd name="T11" fmla="*/ 1 h 1092"/>
                <a:gd name="T12" fmla="*/ 1 w 1080"/>
                <a:gd name="T13" fmla="*/ 1 h 1092"/>
                <a:gd name="T14" fmla="*/ 1 w 1080"/>
                <a:gd name="T15" fmla="*/ 1 h 1092"/>
                <a:gd name="T16" fmla="*/ 1 w 1080"/>
                <a:gd name="T17" fmla="*/ 1 h 1092"/>
                <a:gd name="T18" fmla="*/ 1 w 1080"/>
                <a:gd name="T19" fmla="*/ 1 h 1092"/>
                <a:gd name="T20" fmla="*/ 1 w 1080"/>
                <a:gd name="T21" fmla="*/ 1 h 1092"/>
                <a:gd name="T22" fmla="*/ 1 w 1080"/>
                <a:gd name="T23" fmla="*/ 1 h 1092"/>
                <a:gd name="T24" fmla="*/ 1 w 1080"/>
                <a:gd name="T25" fmla="*/ 1 h 1092"/>
                <a:gd name="T26" fmla="*/ 1 w 1080"/>
                <a:gd name="T27" fmla="*/ 1 h 1092"/>
                <a:gd name="T28" fmla="*/ 1 w 1080"/>
                <a:gd name="T29" fmla="*/ 1 h 1092"/>
                <a:gd name="T30" fmla="*/ 1 w 1080"/>
                <a:gd name="T31" fmla="*/ 1 h 1092"/>
                <a:gd name="T32" fmla="*/ 1 w 1080"/>
                <a:gd name="T33" fmla="*/ 1 h 1092"/>
                <a:gd name="T34" fmla="*/ 1 w 1080"/>
                <a:gd name="T35" fmla="*/ 1 h 1092"/>
                <a:gd name="T36" fmla="*/ 1 w 1080"/>
                <a:gd name="T37" fmla="*/ 1 h 1092"/>
                <a:gd name="T38" fmla="*/ 1 w 1080"/>
                <a:gd name="T39" fmla="*/ 1 h 1092"/>
                <a:gd name="T40" fmla="*/ 1 w 1080"/>
                <a:gd name="T41" fmla="*/ 1 h 1092"/>
                <a:gd name="T42" fmla="*/ 1 w 1080"/>
                <a:gd name="T43" fmla="*/ 1 h 1092"/>
                <a:gd name="T44" fmla="*/ 1 w 1080"/>
                <a:gd name="T45" fmla="*/ 1 h 1092"/>
                <a:gd name="T46" fmla="*/ 1 w 1080"/>
                <a:gd name="T47" fmla="*/ 1 h 1092"/>
                <a:gd name="T48" fmla="*/ 1 w 1080"/>
                <a:gd name="T49" fmla="*/ 1 h 1092"/>
                <a:gd name="T50" fmla="*/ 1 w 1080"/>
                <a:gd name="T51" fmla="*/ 1 h 1092"/>
                <a:gd name="T52" fmla="*/ 1 w 1080"/>
                <a:gd name="T53" fmla="*/ 1 h 1092"/>
                <a:gd name="T54" fmla="*/ 1 w 1080"/>
                <a:gd name="T55" fmla="*/ 1 h 1092"/>
                <a:gd name="T56" fmla="*/ 1 w 1080"/>
                <a:gd name="T57" fmla="*/ 1 h 1092"/>
                <a:gd name="T58" fmla="*/ 1 w 1080"/>
                <a:gd name="T59" fmla="*/ 1 h 1092"/>
                <a:gd name="T60" fmla="*/ 1 w 1080"/>
                <a:gd name="T61" fmla="*/ 1 h 1092"/>
                <a:gd name="T62" fmla="*/ 1 w 1080"/>
                <a:gd name="T63" fmla="*/ 1 h 1092"/>
                <a:gd name="T64" fmla="*/ 1 w 1080"/>
                <a:gd name="T65" fmla="*/ 1 h 1092"/>
                <a:gd name="T66" fmla="*/ 1 w 1080"/>
                <a:gd name="T67" fmla="*/ 1 h 1092"/>
                <a:gd name="T68" fmla="*/ 1 w 1080"/>
                <a:gd name="T69" fmla="*/ 1 h 1092"/>
                <a:gd name="T70" fmla="*/ 1 w 1080"/>
                <a:gd name="T71" fmla="*/ 1 h 1092"/>
                <a:gd name="T72" fmla="*/ 1 w 1080"/>
                <a:gd name="T73" fmla="*/ 1 h 1092"/>
                <a:gd name="T74" fmla="*/ 1 w 1080"/>
                <a:gd name="T75" fmla="*/ 1 h 1092"/>
                <a:gd name="T76" fmla="*/ 1 w 1080"/>
                <a:gd name="T77" fmla="*/ 1 h 1092"/>
                <a:gd name="T78" fmla="*/ 1 w 1080"/>
                <a:gd name="T79" fmla="*/ 1 h 1092"/>
                <a:gd name="T80" fmla="*/ 1 w 1080"/>
                <a:gd name="T81" fmla="*/ 1 h 1092"/>
                <a:gd name="T82" fmla="*/ 1 w 1080"/>
                <a:gd name="T83" fmla="*/ 1 h 1092"/>
                <a:gd name="T84" fmla="*/ 1 w 1080"/>
                <a:gd name="T85" fmla="*/ 1 h 1092"/>
                <a:gd name="T86" fmla="*/ 1 w 1080"/>
                <a:gd name="T87" fmla="*/ 1 h 1092"/>
                <a:gd name="T88" fmla="*/ 1 w 1080"/>
                <a:gd name="T89" fmla="*/ 1 h 1092"/>
                <a:gd name="T90" fmla="*/ 1 w 1080"/>
                <a:gd name="T91" fmla="*/ 1 h 1092"/>
                <a:gd name="T92" fmla="*/ 1 w 1080"/>
                <a:gd name="T93" fmla="*/ 1 h 1092"/>
                <a:gd name="T94" fmla="*/ 1 w 1080"/>
                <a:gd name="T95" fmla="*/ 1 h 1092"/>
                <a:gd name="T96" fmla="*/ 1 w 1080"/>
                <a:gd name="T97" fmla="*/ 1 h 1092"/>
                <a:gd name="T98" fmla="*/ 1 w 1080"/>
                <a:gd name="T99" fmla="*/ 1 h 1092"/>
                <a:gd name="T100" fmla="*/ 1 w 1080"/>
                <a:gd name="T101" fmla="*/ 1 h 1092"/>
                <a:gd name="T102" fmla="*/ 1 w 1080"/>
                <a:gd name="T103" fmla="*/ 1 h 1092"/>
                <a:gd name="T104" fmla="*/ 1 w 1080"/>
                <a:gd name="T105" fmla="*/ 1 h 1092"/>
                <a:gd name="T106" fmla="*/ 1 w 1080"/>
                <a:gd name="T107" fmla="*/ 1 h 1092"/>
                <a:gd name="T108" fmla="*/ 1 w 1080"/>
                <a:gd name="T109" fmla="*/ 1 h 1092"/>
                <a:gd name="T110" fmla="*/ 1 w 1080"/>
                <a:gd name="T111" fmla="*/ 1 h 10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0"/>
                <a:gd name="T169" fmla="*/ 0 h 1092"/>
                <a:gd name="T170" fmla="*/ 1080 w 1080"/>
                <a:gd name="T171" fmla="*/ 1092 h 10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0" h="1092">
                  <a:moveTo>
                    <a:pt x="741" y="6"/>
                  </a:moveTo>
                  <a:lnTo>
                    <a:pt x="738" y="24"/>
                  </a:lnTo>
                  <a:lnTo>
                    <a:pt x="735" y="45"/>
                  </a:lnTo>
                  <a:lnTo>
                    <a:pt x="731" y="66"/>
                  </a:lnTo>
                  <a:lnTo>
                    <a:pt x="727" y="87"/>
                  </a:lnTo>
                  <a:lnTo>
                    <a:pt x="722" y="107"/>
                  </a:lnTo>
                  <a:lnTo>
                    <a:pt x="717" y="126"/>
                  </a:lnTo>
                  <a:lnTo>
                    <a:pt x="712" y="142"/>
                  </a:lnTo>
                  <a:lnTo>
                    <a:pt x="706" y="154"/>
                  </a:lnTo>
                  <a:lnTo>
                    <a:pt x="698" y="171"/>
                  </a:lnTo>
                  <a:lnTo>
                    <a:pt x="690" y="189"/>
                  </a:lnTo>
                  <a:lnTo>
                    <a:pt x="679" y="207"/>
                  </a:lnTo>
                  <a:lnTo>
                    <a:pt x="669" y="225"/>
                  </a:lnTo>
                  <a:lnTo>
                    <a:pt x="656" y="239"/>
                  </a:lnTo>
                  <a:lnTo>
                    <a:pt x="644" y="249"/>
                  </a:lnTo>
                  <a:lnTo>
                    <a:pt x="630" y="254"/>
                  </a:lnTo>
                  <a:lnTo>
                    <a:pt x="615" y="251"/>
                  </a:lnTo>
                  <a:lnTo>
                    <a:pt x="597" y="241"/>
                  </a:lnTo>
                  <a:lnTo>
                    <a:pt x="582" y="227"/>
                  </a:lnTo>
                  <a:lnTo>
                    <a:pt x="568" y="211"/>
                  </a:lnTo>
                  <a:lnTo>
                    <a:pt x="556" y="194"/>
                  </a:lnTo>
                  <a:lnTo>
                    <a:pt x="546" y="174"/>
                  </a:lnTo>
                  <a:lnTo>
                    <a:pt x="534" y="156"/>
                  </a:lnTo>
                  <a:lnTo>
                    <a:pt x="524" y="136"/>
                  </a:lnTo>
                  <a:lnTo>
                    <a:pt x="512" y="118"/>
                  </a:lnTo>
                  <a:lnTo>
                    <a:pt x="509" y="130"/>
                  </a:lnTo>
                  <a:lnTo>
                    <a:pt x="502" y="148"/>
                  </a:lnTo>
                  <a:lnTo>
                    <a:pt x="493" y="169"/>
                  </a:lnTo>
                  <a:lnTo>
                    <a:pt x="483" y="194"/>
                  </a:lnTo>
                  <a:lnTo>
                    <a:pt x="471" y="217"/>
                  </a:lnTo>
                  <a:lnTo>
                    <a:pt x="459" y="237"/>
                  </a:lnTo>
                  <a:lnTo>
                    <a:pt x="448" y="254"/>
                  </a:lnTo>
                  <a:lnTo>
                    <a:pt x="438" y="264"/>
                  </a:lnTo>
                  <a:lnTo>
                    <a:pt x="423" y="272"/>
                  </a:lnTo>
                  <a:lnTo>
                    <a:pt x="408" y="279"/>
                  </a:lnTo>
                  <a:lnTo>
                    <a:pt x="393" y="283"/>
                  </a:lnTo>
                  <a:lnTo>
                    <a:pt x="378" y="287"/>
                  </a:lnTo>
                  <a:lnTo>
                    <a:pt x="363" y="288"/>
                  </a:lnTo>
                  <a:lnTo>
                    <a:pt x="348" y="288"/>
                  </a:lnTo>
                  <a:lnTo>
                    <a:pt x="334" y="287"/>
                  </a:lnTo>
                  <a:lnTo>
                    <a:pt x="320" y="283"/>
                  </a:lnTo>
                  <a:lnTo>
                    <a:pt x="305" y="278"/>
                  </a:lnTo>
                  <a:lnTo>
                    <a:pt x="291" y="272"/>
                  </a:lnTo>
                  <a:lnTo>
                    <a:pt x="278" y="264"/>
                  </a:lnTo>
                  <a:lnTo>
                    <a:pt x="264" y="255"/>
                  </a:lnTo>
                  <a:lnTo>
                    <a:pt x="250" y="243"/>
                  </a:lnTo>
                  <a:lnTo>
                    <a:pt x="236" y="232"/>
                  </a:lnTo>
                  <a:lnTo>
                    <a:pt x="223" y="218"/>
                  </a:lnTo>
                  <a:lnTo>
                    <a:pt x="210" y="203"/>
                  </a:lnTo>
                  <a:lnTo>
                    <a:pt x="200" y="221"/>
                  </a:lnTo>
                  <a:lnTo>
                    <a:pt x="187" y="243"/>
                  </a:lnTo>
                  <a:lnTo>
                    <a:pt x="170" y="265"/>
                  </a:lnTo>
                  <a:lnTo>
                    <a:pt x="153" y="288"/>
                  </a:lnTo>
                  <a:lnTo>
                    <a:pt x="136" y="308"/>
                  </a:lnTo>
                  <a:lnTo>
                    <a:pt x="122" y="325"/>
                  </a:lnTo>
                  <a:lnTo>
                    <a:pt x="112" y="335"/>
                  </a:lnTo>
                  <a:lnTo>
                    <a:pt x="108" y="340"/>
                  </a:lnTo>
                  <a:lnTo>
                    <a:pt x="100" y="348"/>
                  </a:lnTo>
                  <a:lnTo>
                    <a:pt x="91" y="357"/>
                  </a:lnTo>
                  <a:lnTo>
                    <a:pt x="83" y="365"/>
                  </a:lnTo>
                  <a:lnTo>
                    <a:pt x="78" y="370"/>
                  </a:lnTo>
                  <a:lnTo>
                    <a:pt x="101" y="388"/>
                  </a:lnTo>
                  <a:lnTo>
                    <a:pt x="123" y="408"/>
                  </a:lnTo>
                  <a:lnTo>
                    <a:pt x="144" y="431"/>
                  </a:lnTo>
                  <a:lnTo>
                    <a:pt x="162" y="456"/>
                  </a:lnTo>
                  <a:lnTo>
                    <a:pt x="178" y="484"/>
                  </a:lnTo>
                  <a:lnTo>
                    <a:pt x="191" y="513"/>
                  </a:lnTo>
                  <a:lnTo>
                    <a:pt x="200" y="544"/>
                  </a:lnTo>
                  <a:lnTo>
                    <a:pt x="206" y="577"/>
                  </a:lnTo>
                  <a:lnTo>
                    <a:pt x="220" y="559"/>
                  </a:lnTo>
                  <a:lnTo>
                    <a:pt x="235" y="543"/>
                  </a:lnTo>
                  <a:lnTo>
                    <a:pt x="251" y="528"/>
                  </a:lnTo>
                  <a:lnTo>
                    <a:pt x="268" y="517"/>
                  </a:lnTo>
                  <a:lnTo>
                    <a:pt x="286" y="512"/>
                  </a:lnTo>
                  <a:lnTo>
                    <a:pt x="303" y="509"/>
                  </a:lnTo>
                  <a:lnTo>
                    <a:pt x="320" y="514"/>
                  </a:lnTo>
                  <a:lnTo>
                    <a:pt x="337" y="525"/>
                  </a:lnTo>
                  <a:lnTo>
                    <a:pt x="349" y="538"/>
                  </a:lnTo>
                  <a:lnTo>
                    <a:pt x="359" y="552"/>
                  </a:lnTo>
                  <a:lnTo>
                    <a:pt x="367" y="568"/>
                  </a:lnTo>
                  <a:lnTo>
                    <a:pt x="374" y="585"/>
                  </a:lnTo>
                  <a:lnTo>
                    <a:pt x="379" y="604"/>
                  </a:lnTo>
                  <a:lnTo>
                    <a:pt x="380" y="622"/>
                  </a:lnTo>
                  <a:lnTo>
                    <a:pt x="380" y="642"/>
                  </a:lnTo>
                  <a:lnTo>
                    <a:pt x="378" y="662"/>
                  </a:lnTo>
                  <a:lnTo>
                    <a:pt x="372" y="684"/>
                  </a:lnTo>
                  <a:lnTo>
                    <a:pt x="363" y="710"/>
                  </a:lnTo>
                  <a:lnTo>
                    <a:pt x="350" y="736"/>
                  </a:lnTo>
                  <a:lnTo>
                    <a:pt x="337" y="763"/>
                  </a:lnTo>
                  <a:lnTo>
                    <a:pt x="324" y="786"/>
                  </a:lnTo>
                  <a:lnTo>
                    <a:pt x="313" y="806"/>
                  </a:lnTo>
                  <a:lnTo>
                    <a:pt x="304" y="820"/>
                  </a:lnTo>
                  <a:lnTo>
                    <a:pt x="301" y="826"/>
                  </a:lnTo>
                  <a:lnTo>
                    <a:pt x="318" y="837"/>
                  </a:lnTo>
                  <a:lnTo>
                    <a:pt x="333" y="852"/>
                  </a:lnTo>
                  <a:lnTo>
                    <a:pt x="347" y="871"/>
                  </a:lnTo>
                  <a:lnTo>
                    <a:pt x="359" y="890"/>
                  </a:lnTo>
                  <a:lnTo>
                    <a:pt x="368" y="911"/>
                  </a:lnTo>
                  <a:lnTo>
                    <a:pt x="377" y="934"/>
                  </a:lnTo>
                  <a:lnTo>
                    <a:pt x="382" y="957"/>
                  </a:lnTo>
                  <a:lnTo>
                    <a:pt x="385" y="981"/>
                  </a:lnTo>
                  <a:lnTo>
                    <a:pt x="385" y="980"/>
                  </a:lnTo>
                  <a:lnTo>
                    <a:pt x="386" y="980"/>
                  </a:lnTo>
                  <a:lnTo>
                    <a:pt x="404" y="966"/>
                  </a:lnTo>
                  <a:lnTo>
                    <a:pt x="424" y="954"/>
                  </a:lnTo>
                  <a:lnTo>
                    <a:pt x="445" y="946"/>
                  </a:lnTo>
                  <a:lnTo>
                    <a:pt x="466" y="939"/>
                  </a:lnTo>
                  <a:lnTo>
                    <a:pt x="488" y="937"/>
                  </a:lnTo>
                  <a:lnTo>
                    <a:pt x="510" y="937"/>
                  </a:lnTo>
                  <a:lnTo>
                    <a:pt x="531" y="940"/>
                  </a:lnTo>
                  <a:lnTo>
                    <a:pt x="550" y="947"/>
                  </a:lnTo>
                  <a:lnTo>
                    <a:pt x="553" y="939"/>
                  </a:lnTo>
                  <a:lnTo>
                    <a:pt x="556" y="923"/>
                  </a:lnTo>
                  <a:lnTo>
                    <a:pt x="563" y="901"/>
                  </a:lnTo>
                  <a:lnTo>
                    <a:pt x="571" y="874"/>
                  </a:lnTo>
                  <a:lnTo>
                    <a:pt x="580" y="846"/>
                  </a:lnTo>
                  <a:lnTo>
                    <a:pt x="592" y="819"/>
                  </a:lnTo>
                  <a:lnTo>
                    <a:pt x="602" y="794"/>
                  </a:lnTo>
                  <a:lnTo>
                    <a:pt x="614" y="775"/>
                  </a:lnTo>
                  <a:lnTo>
                    <a:pt x="625" y="760"/>
                  </a:lnTo>
                  <a:lnTo>
                    <a:pt x="639" y="748"/>
                  </a:lnTo>
                  <a:lnTo>
                    <a:pt x="654" y="737"/>
                  </a:lnTo>
                  <a:lnTo>
                    <a:pt x="669" y="729"/>
                  </a:lnTo>
                  <a:lnTo>
                    <a:pt x="685" y="723"/>
                  </a:lnTo>
                  <a:lnTo>
                    <a:pt x="703" y="720"/>
                  </a:lnTo>
                  <a:lnTo>
                    <a:pt x="719" y="719"/>
                  </a:lnTo>
                  <a:lnTo>
                    <a:pt x="735" y="721"/>
                  </a:lnTo>
                  <a:lnTo>
                    <a:pt x="753" y="728"/>
                  </a:lnTo>
                  <a:lnTo>
                    <a:pt x="767" y="740"/>
                  </a:lnTo>
                  <a:lnTo>
                    <a:pt x="777" y="755"/>
                  </a:lnTo>
                  <a:lnTo>
                    <a:pt x="784" y="773"/>
                  </a:lnTo>
                  <a:lnTo>
                    <a:pt x="788" y="794"/>
                  </a:lnTo>
                  <a:lnTo>
                    <a:pt x="789" y="817"/>
                  </a:lnTo>
                  <a:lnTo>
                    <a:pt x="788" y="840"/>
                  </a:lnTo>
                  <a:lnTo>
                    <a:pt x="784" y="863"/>
                  </a:lnTo>
                  <a:lnTo>
                    <a:pt x="797" y="854"/>
                  </a:lnTo>
                  <a:lnTo>
                    <a:pt x="808" y="844"/>
                  </a:lnTo>
                  <a:lnTo>
                    <a:pt x="821" y="837"/>
                  </a:lnTo>
                  <a:lnTo>
                    <a:pt x="833" y="831"/>
                  </a:lnTo>
                  <a:lnTo>
                    <a:pt x="844" y="825"/>
                  </a:lnTo>
                  <a:lnTo>
                    <a:pt x="856" y="819"/>
                  </a:lnTo>
                  <a:lnTo>
                    <a:pt x="867" y="816"/>
                  </a:lnTo>
                  <a:lnTo>
                    <a:pt x="880" y="813"/>
                  </a:lnTo>
                  <a:lnTo>
                    <a:pt x="893" y="812"/>
                  </a:lnTo>
                  <a:lnTo>
                    <a:pt x="906" y="811"/>
                  </a:lnTo>
                  <a:lnTo>
                    <a:pt x="921" y="812"/>
                  </a:lnTo>
                  <a:lnTo>
                    <a:pt x="936" y="814"/>
                  </a:lnTo>
                  <a:lnTo>
                    <a:pt x="952" y="818"/>
                  </a:lnTo>
                  <a:lnTo>
                    <a:pt x="971" y="823"/>
                  </a:lnTo>
                  <a:lnTo>
                    <a:pt x="989" y="828"/>
                  </a:lnTo>
                  <a:lnTo>
                    <a:pt x="1010" y="835"/>
                  </a:lnTo>
                  <a:lnTo>
                    <a:pt x="1008" y="828"/>
                  </a:lnTo>
                  <a:lnTo>
                    <a:pt x="1004" y="814"/>
                  </a:lnTo>
                  <a:lnTo>
                    <a:pt x="1001" y="799"/>
                  </a:lnTo>
                  <a:lnTo>
                    <a:pt x="999" y="788"/>
                  </a:lnTo>
                  <a:lnTo>
                    <a:pt x="1000" y="783"/>
                  </a:lnTo>
                  <a:lnTo>
                    <a:pt x="1002" y="772"/>
                  </a:lnTo>
                  <a:lnTo>
                    <a:pt x="1007" y="756"/>
                  </a:lnTo>
                  <a:lnTo>
                    <a:pt x="1011" y="734"/>
                  </a:lnTo>
                  <a:lnTo>
                    <a:pt x="1017" y="712"/>
                  </a:lnTo>
                  <a:lnTo>
                    <a:pt x="1024" y="689"/>
                  </a:lnTo>
                  <a:lnTo>
                    <a:pt x="1032" y="667"/>
                  </a:lnTo>
                  <a:lnTo>
                    <a:pt x="1039" y="650"/>
                  </a:lnTo>
                  <a:lnTo>
                    <a:pt x="1025" y="643"/>
                  </a:lnTo>
                  <a:lnTo>
                    <a:pt x="1011" y="636"/>
                  </a:lnTo>
                  <a:lnTo>
                    <a:pt x="996" y="628"/>
                  </a:lnTo>
                  <a:lnTo>
                    <a:pt x="981" y="620"/>
                  </a:lnTo>
                  <a:lnTo>
                    <a:pt x="966" y="611"/>
                  </a:lnTo>
                  <a:lnTo>
                    <a:pt x="952" y="603"/>
                  </a:lnTo>
                  <a:lnTo>
                    <a:pt x="937" y="592"/>
                  </a:lnTo>
                  <a:lnTo>
                    <a:pt x="924" y="582"/>
                  </a:lnTo>
                  <a:lnTo>
                    <a:pt x="911" y="570"/>
                  </a:lnTo>
                  <a:lnTo>
                    <a:pt x="898" y="559"/>
                  </a:lnTo>
                  <a:lnTo>
                    <a:pt x="887" y="546"/>
                  </a:lnTo>
                  <a:lnTo>
                    <a:pt x="876" y="532"/>
                  </a:lnTo>
                  <a:lnTo>
                    <a:pt x="867" y="517"/>
                  </a:lnTo>
                  <a:lnTo>
                    <a:pt x="859" y="501"/>
                  </a:lnTo>
                  <a:lnTo>
                    <a:pt x="853" y="485"/>
                  </a:lnTo>
                  <a:lnTo>
                    <a:pt x="849" y="467"/>
                  </a:lnTo>
                  <a:lnTo>
                    <a:pt x="849" y="452"/>
                  </a:lnTo>
                  <a:lnTo>
                    <a:pt x="852" y="431"/>
                  </a:lnTo>
                  <a:lnTo>
                    <a:pt x="859" y="408"/>
                  </a:lnTo>
                  <a:lnTo>
                    <a:pt x="868" y="383"/>
                  </a:lnTo>
                  <a:lnTo>
                    <a:pt x="878" y="358"/>
                  </a:lnTo>
                  <a:lnTo>
                    <a:pt x="887" y="336"/>
                  </a:lnTo>
                  <a:lnTo>
                    <a:pt x="895" y="319"/>
                  </a:lnTo>
                  <a:lnTo>
                    <a:pt x="902" y="309"/>
                  </a:lnTo>
                  <a:lnTo>
                    <a:pt x="891" y="310"/>
                  </a:lnTo>
                  <a:lnTo>
                    <a:pt x="881" y="311"/>
                  </a:lnTo>
                  <a:lnTo>
                    <a:pt x="870" y="312"/>
                  </a:lnTo>
                  <a:lnTo>
                    <a:pt x="858" y="315"/>
                  </a:lnTo>
                  <a:lnTo>
                    <a:pt x="847" y="316"/>
                  </a:lnTo>
                  <a:lnTo>
                    <a:pt x="835" y="318"/>
                  </a:lnTo>
                  <a:lnTo>
                    <a:pt x="822" y="318"/>
                  </a:lnTo>
                  <a:lnTo>
                    <a:pt x="810" y="319"/>
                  </a:lnTo>
                  <a:lnTo>
                    <a:pt x="797" y="318"/>
                  </a:lnTo>
                  <a:lnTo>
                    <a:pt x="783" y="317"/>
                  </a:lnTo>
                  <a:lnTo>
                    <a:pt x="770" y="313"/>
                  </a:lnTo>
                  <a:lnTo>
                    <a:pt x="757" y="309"/>
                  </a:lnTo>
                  <a:lnTo>
                    <a:pt x="743" y="303"/>
                  </a:lnTo>
                  <a:lnTo>
                    <a:pt x="729" y="296"/>
                  </a:lnTo>
                  <a:lnTo>
                    <a:pt x="714" y="286"/>
                  </a:lnTo>
                  <a:lnTo>
                    <a:pt x="700" y="274"/>
                  </a:lnTo>
                  <a:lnTo>
                    <a:pt x="741" y="237"/>
                  </a:lnTo>
                  <a:lnTo>
                    <a:pt x="752" y="252"/>
                  </a:lnTo>
                  <a:lnTo>
                    <a:pt x="766" y="264"/>
                  </a:lnTo>
                  <a:lnTo>
                    <a:pt x="782" y="273"/>
                  </a:lnTo>
                  <a:lnTo>
                    <a:pt x="799" y="279"/>
                  </a:lnTo>
                  <a:lnTo>
                    <a:pt x="818" y="282"/>
                  </a:lnTo>
                  <a:lnTo>
                    <a:pt x="838" y="283"/>
                  </a:lnTo>
                  <a:lnTo>
                    <a:pt x="859" y="282"/>
                  </a:lnTo>
                  <a:lnTo>
                    <a:pt x="880" y="281"/>
                  </a:lnTo>
                  <a:lnTo>
                    <a:pt x="902" y="279"/>
                  </a:lnTo>
                  <a:lnTo>
                    <a:pt x="923" y="277"/>
                  </a:lnTo>
                  <a:lnTo>
                    <a:pt x="943" y="273"/>
                  </a:lnTo>
                  <a:lnTo>
                    <a:pt x="963" y="271"/>
                  </a:lnTo>
                  <a:lnTo>
                    <a:pt x="981" y="269"/>
                  </a:lnTo>
                  <a:lnTo>
                    <a:pt x="997" y="267"/>
                  </a:lnTo>
                  <a:lnTo>
                    <a:pt x="1012" y="269"/>
                  </a:lnTo>
                  <a:lnTo>
                    <a:pt x="1025" y="271"/>
                  </a:lnTo>
                  <a:lnTo>
                    <a:pt x="1008" y="281"/>
                  </a:lnTo>
                  <a:lnTo>
                    <a:pt x="988" y="293"/>
                  </a:lnTo>
                  <a:lnTo>
                    <a:pt x="966" y="307"/>
                  </a:lnTo>
                  <a:lnTo>
                    <a:pt x="946" y="324"/>
                  </a:lnTo>
                  <a:lnTo>
                    <a:pt x="926" y="343"/>
                  </a:lnTo>
                  <a:lnTo>
                    <a:pt x="909" y="366"/>
                  </a:lnTo>
                  <a:lnTo>
                    <a:pt x="896" y="393"/>
                  </a:lnTo>
                  <a:lnTo>
                    <a:pt x="887" y="423"/>
                  </a:lnTo>
                  <a:lnTo>
                    <a:pt x="887" y="455"/>
                  </a:lnTo>
                  <a:lnTo>
                    <a:pt x="890" y="483"/>
                  </a:lnTo>
                  <a:lnTo>
                    <a:pt x="898" y="505"/>
                  </a:lnTo>
                  <a:lnTo>
                    <a:pt x="910" y="520"/>
                  </a:lnTo>
                  <a:lnTo>
                    <a:pt x="929" y="535"/>
                  </a:lnTo>
                  <a:lnTo>
                    <a:pt x="949" y="548"/>
                  </a:lnTo>
                  <a:lnTo>
                    <a:pt x="970" y="561"/>
                  </a:lnTo>
                  <a:lnTo>
                    <a:pt x="992" y="573"/>
                  </a:lnTo>
                  <a:lnTo>
                    <a:pt x="1012" y="582"/>
                  </a:lnTo>
                  <a:lnTo>
                    <a:pt x="1035" y="591"/>
                  </a:lnTo>
                  <a:lnTo>
                    <a:pt x="1057" y="599"/>
                  </a:lnTo>
                  <a:lnTo>
                    <a:pt x="1080" y="606"/>
                  </a:lnTo>
                  <a:lnTo>
                    <a:pt x="1061" y="647"/>
                  </a:lnTo>
                  <a:lnTo>
                    <a:pt x="1047" y="690"/>
                  </a:lnTo>
                  <a:lnTo>
                    <a:pt x="1037" y="732"/>
                  </a:lnTo>
                  <a:lnTo>
                    <a:pt x="1032" y="772"/>
                  </a:lnTo>
                  <a:lnTo>
                    <a:pt x="1028" y="808"/>
                  </a:lnTo>
                  <a:lnTo>
                    <a:pt x="1027" y="839"/>
                  </a:lnTo>
                  <a:lnTo>
                    <a:pt x="1027" y="862"/>
                  </a:lnTo>
                  <a:lnTo>
                    <a:pt x="1027" y="876"/>
                  </a:lnTo>
                  <a:lnTo>
                    <a:pt x="1012" y="870"/>
                  </a:lnTo>
                  <a:lnTo>
                    <a:pt x="997" y="865"/>
                  </a:lnTo>
                  <a:lnTo>
                    <a:pt x="981" y="861"/>
                  </a:lnTo>
                  <a:lnTo>
                    <a:pt x="965" y="857"/>
                  </a:lnTo>
                  <a:lnTo>
                    <a:pt x="948" y="855"/>
                  </a:lnTo>
                  <a:lnTo>
                    <a:pt x="932" y="854"/>
                  </a:lnTo>
                  <a:lnTo>
                    <a:pt x="914" y="854"/>
                  </a:lnTo>
                  <a:lnTo>
                    <a:pt x="897" y="855"/>
                  </a:lnTo>
                  <a:lnTo>
                    <a:pt x="881" y="856"/>
                  </a:lnTo>
                  <a:lnTo>
                    <a:pt x="864" y="859"/>
                  </a:lnTo>
                  <a:lnTo>
                    <a:pt x="848" y="864"/>
                  </a:lnTo>
                  <a:lnTo>
                    <a:pt x="830" y="870"/>
                  </a:lnTo>
                  <a:lnTo>
                    <a:pt x="814" y="877"/>
                  </a:lnTo>
                  <a:lnTo>
                    <a:pt x="799" y="886"/>
                  </a:lnTo>
                  <a:lnTo>
                    <a:pt x="784" y="896"/>
                  </a:lnTo>
                  <a:lnTo>
                    <a:pt x="769" y="908"/>
                  </a:lnTo>
                  <a:lnTo>
                    <a:pt x="768" y="900"/>
                  </a:lnTo>
                  <a:lnTo>
                    <a:pt x="766" y="884"/>
                  </a:lnTo>
                  <a:lnTo>
                    <a:pt x="762" y="862"/>
                  </a:lnTo>
                  <a:lnTo>
                    <a:pt x="757" y="837"/>
                  </a:lnTo>
                  <a:lnTo>
                    <a:pt x="750" y="813"/>
                  </a:lnTo>
                  <a:lnTo>
                    <a:pt x="742" y="791"/>
                  </a:lnTo>
                  <a:lnTo>
                    <a:pt x="734" y="775"/>
                  </a:lnTo>
                  <a:lnTo>
                    <a:pt x="723" y="768"/>
                  </a:lnTo>
                  <a:lnTo>
                    <a:pt x="681" y="772"/>
                  </a:lnTo>
                  <a:lnTo>
                    <a:pt x="646" y="795"/>
                  </a:lnTo>
                  <a:lnTo>
                    <a:pt x="620" y="832"/>
                  </a:lnTo>
                  <a:lnTo>
                    <a:pt x="599" y="876"/>
                  </a:lnTo>
                  <a:lnTo>
                    <a:pt x="585" y="922"/>
                  </a:lnTo>
                  <a:lnTo>
                    <a:pt x="577" y="964"/>
                  </a:lnTo>
                  <a:lnTo>
                    <a:pt x="574" y="996"/>
                  </a:lnTo>
                  <a:lnTo>
                    <a:pt x="574" y="1013"/>
                  </a:lnTo>
                  <a:lnTo>
                    <a:pt x="555" y="993"/>
                  </a:lnTo>
                  <a:lnTo>
                    <a:pt x="536" y="980"/>
                  </a:lnTo>
                  <a:lnTo>
                    <a:pt x="515" y="973"/>
                  </a:lnTo>
                  <a:lnTo>
                    <a:pt x="495" y="972"/>
                  </a:lnTo>
                  <a:lnTo>
                    <a:pt x="476" y="976"/>
                  </a:lnTo>
                  <a:lnTo>
                    <a:pt x="456" y="983"/>
                  </a:lnTo>
                  <a:lnTo>
                    <a:pt x="436" y="993"/>
                  </a:lnTo>
                  <a:lnTo>
                    <a:pt x="419" y="1006"/>
                  </a:lnTo>
                  <a:lnTo>
                    <a:pt x="402" y="1019"/>
                  </a:lnTo>
                  <a:lnTo>
                    <a:pt x="387" y="1033"/>
                  </a:lnTo>
                  <a:lnTo>
                    <a:pt x="373" y="1048"/>
                  </a:lnTo>
                  <a:lnTo>
                    <a:pt x="362" y="1062"/>
                  </a:lnTo>
                  <a:lnTo>
                    <a:pt x="351" y="1074"/>
                  </a:lnTo>
                  <a:lnTo>
                    <a:pt x="344" y="1084"/>
                  </a:lnTo>
                  <a:lnTo>
                    <a:pt x="340" y="1090"/>
                  </a:lnTo>
                  <a:lnTo>
                    <a:pt x="339" y="1092"/>
                  </a:lnTo>
                  <a:lnTo>
                    <a:pt x="339" y="1025"/>
                  </a:lnTo>
                  <a:lnTo>
                    <a:pt x="332" y="972"/>
                  </a:lnTo>
                  <a:lnTo>
                    <a:pt x="319" y="932"/>
                  </a:lnTo>
                  <a:lnTo>
                    <a:pt x="304" y="901"/>
                  </a:lnTo>
                  <a:lnTo>
                    <a:pt x="287" y="879"/>
                  </a:lnTo>
                  <a:lnTo>
                    <a:pt x="268" y="863"/>
                  </a:lnTo>
                  <a:lnTo>
                    <a:pt x="250" y="851"/>
                  </a:lnTo>
                  <a:lnTo>
                    <a:pt x="235" y="842"/>
                  </a:lnTo>
                  <a:lnTo>
                    <a:pt x="246" y="833"/>
                  </a:lnTo>
                  <a:lnTo>
                    <a:pt x="267" y="812"/>
                  </a:lnTo>
                  <a:lnTo>
                    <a:pt x="291" y="780"/>
                  </a:lnTo>
                  <a:lnTo>
                    <a:pt x="314" y="742"/>
                  </a:lnTo>
                  <a:lnTo>
                    <a:pt x="333" y="699"/>
                  </a:lnTo>
                  <a:lnTo>
                    <a:pt x="341" y="656"/>
                  </a:lnTo>
                  <a:lnTo>
                    <a:pt x="334" y="613"/>
                  </a:lnTo>
                  <a:lnTo>
                    <a:pt x="307" y="574"/>
                  </a:lnTo>
                  <a:lnTo>
                    <a:pt x="296" y="569"/>
                  </a:lnTo>
                  <a:lnTo>
                    <a:pt x="280" y="571"/>
                  </a:lnTo>
                  <a:lnTo>
                    <a:pt x="260" y="578"/>
                  </a:lnTo>
                  <a:lnTo>
                    <a:pt x="239" y="588"/>
                  </a:lnTo>
                  <a:lnTo>
                    <a:pt x="219" y="598"/>
                  </a:lnTo>
                  <a:lnTo>
                    <a:pt x="201" y="608"/>
                  </a:lnTo>
                  <a:lnTo>
                    <a:pt x="189" y="615"/>
                  </a:lnTo>
                  <a:lnTo>
                    <a:pt x="183" y="620"/>
                  </a:lnTo>
                  <a:lnTo>
                    <a:pt x="177" y="581"/>
                  </a:lnTo>
                  <a:lnTo>
                    <a:pt x="162" y="544"/>
                  </a:lnTo>
                  <a:lnTo>
                    <a:pt x="143" y="509"/>
                  </a:lnTo>
                  <a:lnTo>
                    <a:pt x="117" y="478"/>
                  </a:lnTo>
                  <a:lnTo>
                    <a:pt x="89" y="450"/>
                  </a:lnTo>
                  <a:lnTo>
                    <a:pt x="59" y="426"/>
                  </a:lnTo>
                  <a:lnTo>
                    <a:pt x="29" y="404"/>
                  </a:lnTo>
                  <a:lnTo>
                    <a:pt x="0" y="386"/>
                  </a:lnTo>
                  <a:lnTo>
                    <a:pt x="9" y="381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45" y="354"/>
                  </a:lnTo>
                  <a:lnTo>
                    <a:pt x="60" y="341"/>
                  </a:lnTo>
                  <a:lnTo>
                    <a:pt x="76" y="327"/>
                  </a:lnTo>
                  <a:lnTo>
                    <a:pt x="92" y="311"/>
                  </a:lnTo>
                  <a:lnTo>
                    <a:pt x="108" y="294"/>
                  </a:lnTo>
                  <a:lnTo>
                    <a:pt x="124" y="275"/>
                  </a:lnTo>
                  <a:lnTo>
                    <a:pt x="140" y="257"/>
                  </a:lnTo>
                  <a:lnTo>
                    <a:pt x="157" y="236"/>
                  </a:lnTo>
                  <a:lnTo>
                    <a:pt x="170" y="216"/>
                  </a:lnTo>
                  <a:lnTo>
                    <a:pt x="183" y="194"/>
                  </a:lnTo>
                  <a:lnTo>
                    <a:pt x="195" y="172"/>
                  </a:lnTo>
                  <a:lnTo>
                    <a:pt x="205" y="150"/>
                  </a:lnTo>
                  <a:lnTo>
                    <a:pt x="212" y="127"/>
                  </a:lnTo>
                  <a:lnTo>
                    <a:pt x="229" y="153"/>
                  </a:lnTo>
                  <a:lnTo>
                    <a:pt x="245" y="176"/>
                  </a:lnTo>
                  <a:lnTo>
                    <a:pt x="263" y="195"/>
                  </a:lnTo>
                  <a:lnTo>
                    <a:pt x="280" y="211"/>
                  </a:lnTo>
                  <a:lnTo>
                    <a:pt x="298" y="224"/>
                  </a:lnTo>
                  <a:lnTo>
                    <a:pt x="318" y="233"/>
                  </a:lnTo>
                  <a:lnTo>
                    <a:pt x="340" y="241"/>
                  </a:lnTo>
                  <a:lnTo>
                    <a:pt x="362" y="247"/>
                  </a:lnTo>
                  <a:lnTo>
                    <a:pt x="371" y="248"/>
                  </a:lnTo>
                  <a:lnTo>
                    <a:pt x="380" y="247"/>
                  </a:lnTo>
                  <a:lnTo>
                    <a:pt x="389" y="244"/>
                  </a:lnTo>
                  <a:lnTo>
                    <a:pt x="400" y="240"/>
                  </a:lnTo>
                  <a:lnTo>
                    <a:pt x="410" y="234"/>
                  </a:lnTo>
                  <a:lnTo>
                    <a:pt x="421" y="226"/>
                  </a:lnTo>
                  <a:lnTo>
                    <a:pt x="432" y="216"/>
                  </a:lnTo>
                  <a:lnTo>
                    <a:pt x="443" y="204"/>
                  </a:lnTo>
                  <a:lnTo>
                    <a:pt x="456" y="159"/>
                  </a:lnTo>
                  <a:lnTo>
                    <a:pt x="458" y="107"/>
                  </a:lnTo>
                  <a:lnTo>
                    <a:pt x="454" y="55"/>
                  </a:lnTo>
                  <a:lnTo>
                    <a:pt x="447" y="11"/>
                  </a:lnTo>
                  <a:lnTo>
                    <a:pt x="477" y="24"/>
                  </a:lnTo>
                  <a:lnTo>
                    <a:pt x="502" y="42"/>
                  </a:lnTo>
                  <a:lnTo>
                    <a:pt x="524" y="61"/>
                  </a:lnTo>
                  <a:lnTo>
                    <a:pt x="542" y="83"/>
                  </a:lnTo>
                  <a:lnTo>
                    <a:pt x="559" y="106"/>
                  </a:lnTo>
                  <a:lnTo>
                    <a:pt x="572" y="129"/>
                  </a:lnTo>
                  <a:lnTo>
                    <a:pt x="585" y="152"/>
                  </a:lnTo>
                  <a:lnTo>
                    <a:pt x="595" y="173"/>
                  </a:lnTo>
                  <a:lnTo>
                    <a:pt x="602" y="188"/>
                  </a:lnTo>
                  <a:lnTo>
                    <a:pt x="610" y="202"/>
                  </a:lnTo>
                  <a:lnTo>
                    <a:pt x="617" y="212"/>
                  </a:lnTo>
                  <a:lnTo>
                    <a:pt x="623" y="220"/>
                  </a:lnTo>
                  <a:lnTo>
                    <a:pt x="630" y="226"/>
                  </a:lnTo>
                  <a:lnTo>
                    <a:pt x="638" y="228"/>
                  </a:lnTo>
                  <a:lnTo>
                    <a:pt x="646" y="226"/>
                  </a:lnTo>
                  <a:lnTo>
                    <a:pt x="654" y="220"/>
                  </a:lnTo>
                  <a:lnTo>
                    <a:pt x="656" y="216"/>
                  </a:lnTo>
                  <a:lnTo>
                    <a:pt x="661" y="204"/>
                  </a:lnTo>
                  <a:lnTo>
                    <a:pt x="668" y="188"/>
                  </a:lnTo>
                  <a:lnTo>
                    <a:pt x="677" y="166"/>
                  </a:lnTo>
                  <a:lnTo>
                    <a:pt x="685" y="143"/>
                  </a:lnTo>
                  <a:lnTo>
                    <a:pt x="693" y="119"/>
                  </a:lnTo>
                  <a:lnTo>
                    <a:pt x="700" y="95"/>
                  </a:lnTo>
                  <a:lnTo>
                    <a:pt x="704" y="74"/>
                  </a:lnTo>
                  <a:lnTo>
                    <a:pt x="704" y="57"/>
                  </a:lnTo>
                  <a:lnTo>
                    <a:pt x="704" y="36"/>
                  </a:lnTo>
                  <a:lnTo>
                    <a:pt x="704" y="16"/>
                  </a:lnTo>
                  <a:lnTo>
                    <a:pt x="703" y="0"/>
                  </a:lnTo>
                  <a:lnTo>
                    <a:pt x="74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71" name="Freeform 6"/>
            <p:cNvSpPr>
              <a:spLocks/>
            </p:cNvSpPr>
            <p:nvPr/>
          </p:nvSpPr>
          <p:spPr bwMode="auto">
            <a:xfrm rot="6332931" flipH="1">
              <a:off x="1013" y="479"/>
              <a:ext cx="83" cy="74"/>
            </a:xfrm>
            <a:custGeom>
              <a:avLst/>
              <a:gdLst>
                <a:gd name="T0" fmla="*/ 1 w 166"/>
                <a:gd name="T1" fmla="*/ 1 h 148"/>
                <a:gd name="T2" fmla="*/ 1 w 166"/>
                <a:gd name="T3" fmla="*/ 1 h 148"/>
                <a:gd name="T4" fmla="*/ 1 w 166"/>
                <a:gd name="T5" fmla="*/ 1 h 148"/>
                <a:gd name="T6" fmla="*/ 1 w 166"/>
                <a:gd name="T7" fmla="*/ 1 h 148"/>
                <a:gd name="T8" fmla="*/ 1 w 166"/>
                <a:gd name="T9" fmla="*/ 1 h 148"/>
                <a:gd name="T10" fmla="*/ 1 w 166"/>
                <a:gd name="T11" fmla="*/ 1 h 148"/>
                <a:gd name="T12" fmla="*/ 1 w 166"/>
                <a:gd name="T13" fmla="*/ 1 h 148"/>
                <a:gd name="T14" fmla="*/ 1 w 166"/>
                <a:gd name="T15" fmla="*/ 1 h 148"/>
                <a:gd name="T16" fmla="*/ 1 w 166"/>
                <a:gd name="T17" fmla="*/ 1 h 148"/>
                <a:gd name="T18" fmla="*/ 1 w 166"/>
                <a:gd name="T19" fmla="*/ 1 h 148"/>
                <a:gd name="T20" fmla="*/ 1 w 166"/>
                <a:gd name="T21" fmla="*/ 1 h 148"/>
                <a:gd name="T22" fmla="*/ 1 w 166"/>
                <a:gd name="T23" fmla="*/ 1 h 148"/>
                <a:gd name="T24" fmla="*/ 1 w 166"/>
                <a:gd name="T25" fmla="*/ 1 h 148"/>
                <a:gd name="T26" fmla="*/ 1 w 166"/>
                <a:gd name="T27" fmla="*/ 1 h 148"/>
                <a:gd name="T28" fmla="*/ 1 w 166"/>
                <a:gd name="T29" fmla="*/ 1 h 148"/>
                <a:gd name="T30" fmla="*/ 1 w 166"/>
                <a:gd name="T31" fmla="*/ 1 h 148"/>
                <a:gd name="T32" fmla="*/ 1 w 166"/>
                <a:gd name="T33" fmla="*/ 1 h 148"/>
                <a:gd name="T34" fmla="*/ 1 w 166"/>
                <a:gd name="T35" fmla="*/ 1 h 148"/>
                <a:gd name="T36" fmla="*/ 1 w 166"/>
                <a:gd name="T37" fmla="*/ 1 h 148"/>
                <a:gd name="T38" fmla="*/ 1 w 166"/>
                <a:gd name="T39" fmla="*/ 1 h 148"/>
                <a:gd name="T40" fmla="*/ 1 w 166"/>
                <a:gd name="T41" fmla="*/ 1 h 148"/>
                <a:gd name="T42" fmla="*/ 1 w 166"/>
                <a:gd name="T43" fmla="*/ 1 h 148"/>
                <a:gd name="T44" fmla="*/ 1 w 166"/>
                <a:gd name="T45" fmla="*/ 1 h 148"/>
                <a:gd name="T46" fmla="*/ 1 w 166"/>
                <a:gd name="T47" fmla="*/ 1 h 148"/>
                <a:gd name="T48" fmla="*/ 1 w 166"/>
                <a:gd name="T49" fmla="*/ 1 h 148"/>
                <a:gd name="T50" fmla="*/ 1 w 166"/>
                <a:gd name="T51" fmla="*/ 1 h 148"/>
                <a:gd name="T52" fmla="*/ 1 w 166"/>
                <a:gd name="T53" fmla="*/ 1 h 148"/>
                <a:gd name="T54" fmla="*/ 1 w 166"/>
                <a:gd name="T55" fmla="*/ 1 h 148"/>
                <a:gd name="T56" fmla="*/ 1 w 166"/>
                <a:gd name="T57" fmla="*/ 1 h 148"/>
                <a:gd name="T58" fmla="*/ 1 w 166"/>
                <a:gd name="T59" fmla="*/ 0 h 148"/>
                <a:gd name="T60" fmla="*/ 1 w 166"/>
                <a:gd name="T61" fmla="*/ 0 h 148"/>
                <a:gd name="T62" fmla="*/ 1 w 166"/>
                <a:gd name="T63" fmla="*/ 1 h 148"/>
                <a:gd name="T64" fmla="*/ 1 w 166"/>
                <a:gd name="T65" fmla="*/ 1 h 148"/>
                <a:gd name="T66" fmla="*/ 1 w 166"/>
                <a:gd name="T67" fmla="*/ 1 h 148"/>
                <a:gd name="T68" fmla="*/ 1 w 166"/>
                <a:gd name="T69" fmla="*/ 1 h 148"/>
                <a:gd name="T70" fmla="*/ 1 w 166"/>
                <a:gd name="T71" fmla="*/ 1 h 148"/>
                <a:gd name="T72" fmla="*/ 1 w 166"/>
                <a:gd name="T73" fmla="*/ 1 h 148"/>
                <a:gd name="T74" fmla="*/ 1 w 166"/>
                <a:gd name="T75" fmla="*/ 1 h 148"/>
                <a:gd name="T76" fmla="*/ 1 w 166"/>
                <a:gd name="T77" fmla="*/ 1 h 148"/>
                <a:gd name="T78" fmla="*/ 1 w 166"/>
                <a:gd name="T79" fmla="*/ 1 h 148"/>
                <a:gd name="T80" fmla="*/ 1 w 166"/>
                <a:gd name="T81" fmla="*/ 1 h 148"/>
                <a:gd name="T82" fmla="*/ 0 w 166"/>
                <a:gd name="T83" fmla="*/ 1 h 148"/>
                <a:gd name="T84" fmla="*/ 1 w 166"/>
                <a:gd name="T85" fmla="*/ 1 h 148"/>
                <a:gd name="T86" fmla="*/ 1 w 166"/>
                <a:gd name="T87" fmla="*/ 1 h 148"/>
                <a:gd name="T88" fmla="*/ 1 w 166"/>
                <a:gd name="T89" fmla="*/ 1 h 148"/>
                <a:gd name="T90" fmla="*/ 1 w 166"/>
                <a:gd name="T91" fmla="*/ 1 h 148"/>
                <a:gd name="T92" fmla="*/ 1 w 166"/>
                <a:gd name="T93" fmla="*/ 1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48"/>
                <a:gd name="T143" fmla="*/ 166 w 166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48">
                  <a:moveTo>
                    <a:pt x="70" y="129"/>
                  </a:moveTo>
                  <a:lnTo>
                    <a:pt x="68" y="113"/>
                  </a:lnTo>
                  <a:lnTo>
                    <a:pt x="66" y="94"/>
                  </a:lnTo>
                  <a:lnTo>
                    <a:pt x="64" y="77"/>
                  </a:lnTo>
                  <a:lnTo>
                    <a:pt x="60" y="66"/>
                  </a:lnTo>
                  <a:lnTo>
                    <a:pt x="63" y="63"/>
                  </a:lnTo>
                  <a:lnTo>
                    <a:pt x="68" y="56"/>
                  </a:lnTo>
                  <a:lnTo>
                    <a:pt x="78" y="48"/>
                  </a:lnTo>
                  <a:lnTo>
                    <a:pt x="88" y="40"/>
                  </a:lnTo>
                  <a:lnTo>
                    <a:pt x="101" y="34"/>
                  </a:lnTo>
                  <a:lnTo>
                    <a:pt x="112" y="31"/>
                  </a:lnTo>
                  <a:lnTo>
                    <a:pt x="124" y="33"/>
                  </a:lnTo>
                  <a:lnTo>
                    <a:pt x="134" y="41"/>
                  </a:lnTo>
                  <a:lnTo>
                    <a:pt x="134" y="52"/>
                  </a:lnTo>
                  <a:lnTo>
                    <a:pt x="132" y="75"/>
                  </a:lnTo>
                  <a:lnTo>
                    <a:pt x="126" y="106"/>
                  </a:lnTo>
                  <a:lnTo>
                    <a:pt x="119" y="140"/>
                  </a:lnTo>
                  <a:lnTo>
                    <a:pt x="154" y="148"/>
                  </a:lnTo>
                  <a:lnTo>
                    <a:pt x="157" y="127"/>
                  </a:lnTo>
                  <a:lnTo>
                    <a:pt x="161" y="100"/>
                  </a:lnTo>
                  <a:lnTo>
                    <a:pt x="163" y="72"/>
                  </a:lnTo>
                  <a:lnTo>
                    <a:pt x="165" y="48"/>
                  </a:lnTo>
                  <a:lnTo>
                    <a:pt x="166" y="36"/>
                  </a:lnTo>
                  <a:lnTo>
                    <a:pt x="163" y="24"/>
                  </a:lnTo>
                  <a:lnTo>
                    <a:pt x="158" y="15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0" y="3"/>
                  </a:lnTo>
                  <a:lnTo>
                    <a:pt x="134" y="1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4" y="1"/>
                  </a:lnTo>
                  <a:lnTo>
                    <a:pt x="106" y="1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7" y="18"/>
                  </a:lnTo>
                  <a:lnTo>
                    <a:pt x="40" y="26"/>
                  </a:lnTo>
                  <a:lnTo>
                    <a:pt x="26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4" y="56"/>
                  </a:lnTo>
                  <a:lnTo>
                    <a:pt x="12" y="74"/>
                  </a:lnTo>
                  <a:lnTo>
                    <a:pt x="22" y="98"/>
                  </a:lnTo>
                  <a:lnTo>
                    <a:pt x="32" y="123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72" name="Freeform 7"/>
            <p:cNvSpPr>
              <a:spLocks/>
            </p:cNvSpPr>
            <p:nvPr/>
          </p:nvSpPr>
          <p:spPr bwMode="auto">
            <a:xfrm rot="6332931" flipH="1">
              <a:off x="934" y="429"/>
              <a:ext cx="65" cy="117"/>
            </a:xfrm>
            <a:custGeom>
              <a:avLst/>
              <a:gdLst>
                <a:gd name="T0" fmla="*/ 0 w 131"/>
                <a:gd name="T1" fmla="*/ 1 h 233"/>
                <a:gd name="T2" fmla="*/ 0 w 131"/>
                <a:gd name="T3" fmla="*/ 1 h 233"/>
                <a:gd name="T4" fmla="*/ 0 w 131"/>
                <a:gd name="T5" fmla="*/ 1 h 233"/>
                <a:gd name="T6" fmla="*/ 0 w 131"/>
                <a:gd name="T7" fmla="*/ 1 h 233"/>
                <a:gd name="T8" fmla="*/ 0 w 131"/>
                <a:gd name="T9" fmla="*/ 1 h 233"/>
                <a:gd name="T10" fmla="*/ 0 w 131"/>
                <a:gd name="T11" fmla="*/ 1 h 233"/>
                <a:gd name="T12" fmla="*/ 0 w 131"/>
                <a:gd name="T13" fmla="*/ 1 h 233"/>
                <a:gd name="T14" fmla="*/ 0 w 131"/>
                <a:gd name="T15" fmla="*/ 1 h 233"/>
                <a:gd name="T16" fmla="*/ 0 w 131"/>
                <a:gd name="T17" fmla="*/ 1 h 233"/>
                <a:gd name="T18" fmla="*/ 0 w 131"/>
                <a:gd name="T19" fmla="*/ 1 h 233"/>
                <a:gd name="T20" fmla="*/ 0 w 131"/>
                <a:gd name="T21" fmla="*/ 1 h 233"/>
                <a:gd name="T22" fmla="*/ 0 w 131"/>
                <a:gd name="T23" fmla="*/ 1 h 233"/>
                <a:gd name="T24" fmla="*/ 0 w 131"/>
                <a:gd name="T25" fmla="*/ 1 h 233"/>
                <a:gd name="T26" fmla="*/ 0 w 131"/>
                <a:gd name="T27" fmla="*/ 1 h 233"/>
                <a:gd name="T28" fmla="*/ 0 w 131"/>
                <a:gd name="T29" fmla="*/ 1 h 233"/>
                <a:gd name="T30" fmla="*/ 0 w 131"/>
                <a:gd name="T31" fmla="*/ 1 h 233"/>
                <a:gd name="T32" fmla="*/ 0 w 131"/>
                <a:gd name="T33" fmla="*/ 0 h 233"/>
                <a:gd name="T34" fmla="*/ 0 w 131"/>
                <a:gd name="T35" fmla="*/ 1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233"/>
                <a:gd name="T56" fmla="*/ 131 w 131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233">
                  <a:moveTo>
                    <a:pt x="131" y="8"/>
                  </a:moveTo>
                  <a:lnTo>
                    <a:pt x="113" y="58"/>
                  </a:lnTo>
                  <a:lnTo>
                    <a:pt x="93" y="103"/>
                  </a:lnTo>
                  <a:lnTo>
                    <a:pt x="71" y="141"/>
                  </a:lnTo>
                  <a:lnTo>
                    <a:pt x="50" y="173"/>
                  </a:lnTo>
                  <a:lnTo>
                    <a:pt x="30" y="199"/>
                  </a:lnTo>
                  <a:lnTo>
                    <a:pt x="15" y="218"/>
                  </a:lnTo>
                  <a:lnTo>
                    <a:pt x="4" y="230"/>
                  </a:lnTo>
                  <a:lnTo>
                    <a:pt x="0" y="233"/>
                  </a:lnTo>
                  <a:lnTo>
                    <a:pt x="18" y="202"/>
                  </a:lnTo>
                  <a:lnTo>
                    <a:pt x="33" y="170"/>
                  </a:lnTo>
                  <a:lnTo>
                    <a:pt x="48" y="139"/>
                  </a:lnTo>
                  <a:lnTo>
                    <a:pt x="60" y="108"/>
                  </a:lnTo>
                  <a:lnTo>
                    <a:pt x="71" y="78"/>
                  </a:lnTo>
                  <a:lnTo>
                    <a:pt x="81" y="49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73" name="Freeform 8"/>
            <p:cNvSpPr>
              <a:spLocks/>
            </p:cNvSpPr>
            <p:nvPr/>
          </p:nvSpPr>
          <p:spPr bwMode="auto">
            <a:xfrm rot="6332931" flipH="1">
              <a:off x="606" y="329"/>
              <a:ext cx="244" cy="307"/>
            </a:xfrm>
            <a:custGeom>
              <a:avLst/>
              <a:gdLst>
                <a:gd name="T0" fmla="*/ 1 w 488"/>
                <a:gd name="T1" fmla="*/ 0 h 615"/>
                <a:gd name="T2" fmla="*/ 1 w 488"/>
                <a:gd name="T3" fmla="*/ 0 h 615"/>
                <a:gd name="T4" fmla="*/ 1 w 488"/>
                <a:gd name="T5" fmla="*/ 0 h 615"/>
                <a:gd name="T6" fmla="*/ 1 w 488"/>
                <a:gd name="T7" fmla="*/ 0 h 615"/>
                <a:gd name="T8" fmla="*/ 1 w 488"/>
                <a:gd name="T9" fmla="*/ 0 h 615"/>
                <a:gd name="T10" fmla="*/ 1 w 488"/>
                <a:gd name="T11" fmla="*/ 0 h 615"/>
                <a:gd name="T12" fmla="*/ 1 w 488"/>
                <a:gd name="T13" fmla="*/ 0 h 615"/>
                <a:gd name="T14" fmla="*/ 1 w 488"/>
                <a:gd name="T15" fmla="*/ 0 h 615"/>
                <a:gd name="T16" fmla="*/ 1 w 488"/>
                <a:gd name="T17" fmla="*/ 0 h 615"/>
                <a:gd name="T18" fmla="*/ 1 w 488"/>
                <a:gd name="T19" fmla="*/ 0 h 615"/>
                <a:gd name="T20" fmla="*/ 1 w 488"/>
                <a:gd name="T21" fmla="*/ 0 h 615"/>
                <a:gd name="T22" fmla="*/ 1 w 488"/>
                <a:gd name="T23" fmla="*/ 0 h 615"/>
                <a:gd name="T24" fmla="*/ 1 w 488"/>
                <a:gd name="T25" fmla="*/ 0 h 615"/>
                <a:gd name="T26" fmla="*/ 1 w 488"/>
                <a:gd name="T27" fmla="*/ 0 h 615"/>
                <a:gd name="T28" fmla="*/ 1 w 488"/>
                <a:gd name="T29" fmla="*/ 0 h 615"/>
                <a:gd name="T30" fmla="*/ 1 w 488"/>
                <a:gd name="T31" fmla="*/ 0 h 615"/>
                <a:gd name="T32" fmla="*/ 1 w 488"/>
                <a:gd name="T33" fmla="*/ 0 h 615"/>
                <a:gd name="T34" fmla="*/ 1 w 488"/>
                <a:gd name="T35" fmla="*/ 0 h 615"/>
                <a:gd name="T36" fmla="*/ 1 w 488"/>
                <a:gd name="T37" fmla="*/ 0 h 615"/>
                <a:gd name="T38" fmla="*/ 1 w 488"/>
                <a:gd name="T39" fmla="*/ 0 h 615"/>
                <a:gd name="T40" fmla="*/ 1 w 488"/>
                <a:gd name="T41" fmla="*/ 0 h 615"/>
                <a:gd name="T42" fmla="*/ 1 w 488"/>
                <a:gd name="T43" fmla="*/ 0 h 615"/>
                <a:gd name="T44" fmla="*/ 1 w 488"/>
                <a:gd name="T45" fmla="*/ 0 h 615"/>
                <a:gd name="T46" fmla="*/ 1 w 488"/>
                <a:gd name="T47" fmla="*/ 0 h 615"/>
                <a:gd name="T48" fmla="*/ 1 w 488"/>
                <a:gd name="T49" fmla="*/ 0 h 615"/>
                <a:gd name="T50" fmla="*/ 1 w 488"/>
                <a:gd name="T51" fmla="*/ 0 h 615"/>
                <a:gd name="T52" fmla="*/ 1 w 488"/>
                <a:gd name="T53" fmla="*/ 0 h 615"/>
                <a:gd name="T54" fmla="*/ 1 w 488"/>
                <a:gd name="T55" fmla="*/ 0 h 615"/>
                <a:gd name="T56" fmla="*/ 1 w 488"/>
                <a:gd name="T57" fmla="*/ 0 h 615"/>
                <a:gd name="T58" fmla="*/ 1 w 488"/>
                <a:gd name="T59" fmla="*/ 0 h 615"/>
                <a:gd name="T60" fmla="*/ 1 w 488"/>
                <a:gd name="T61" fmla="*/ 0 h 615"/>
                <a:gd name="T62" fmla="*/ 1 w 488"/>
                <a:gd name="T63" fmla="*/ 0 h 615"/>
                <a:gd name="T64" fmla="*/ 1 w 488"/>
                <a:gd name="T65" fmla="*/ 0 h 615"/>
                <a:gd name="T66" fmla="*/ 1 w 488"/>
                <a:gd name="T67" fmla="*/ 0 h 615"/>
                <a:gd name="T68" fmla="*/ 1 w 488"/>
                <a:gd name="T69" fmla="*/ 0 h 615"/>
                <a:gd name="T70" fmla="*/ 1 w 488"/>
                <a:gd name="T71" fmla="*/ 0 h 615"/>
                <a:gd name="T72" fmla="*/ 1 w 488"/>
                <a:gd name="T73" fmla="*/ 0 h 615"/>
                <a:gd name="T74" fmla="*/ 1 w 488"/>
                <a:gd name="T75" fmla="*/ 0 h 615"/>
                <a:gd name="T76" fmla="*/ 1 w 488"/>
                <a:gd name="T77" fmla="*/ 0 h 6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615"/>
                <a:gd name="T119" fmla="*/ 488 w 488"/>
                <a:gd name="T120" fmla="*/ 615 h 6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615">
                  <a:moveTo>
                    <a:pt x="329" y="287"/>
                  </a:moveTo>
                  <a:lnTo>
                    <a:pt x="349" y="306"/>
                  </a:lnTo>
                  <a:lnTo>
                    <a:pt x="369" y="323"/>
                  </a:lnTo>
                  <a:lnTo>
                    <a:pt x="386" y="339"/>
                  </a:lnTo>
                  <a:lnTo>
                    <a:pt x="401" y="355"/>
                  </a:lnTo>
                  <a:lnTo>
                    <a:pt x="415" y="369"/>
                  </a:lnTo>
                  <a:lnTo>
                    <a:pt x="428" y="383"/>
                  </a:lnTo>
                  <a:lnTo>
                    <a:pt x="439" y="394"/>
                  </a:lnTo>
                  <a:lnTo>
                    <a:pt x="448" y="406"/>
                  </a:lnTo>
                  <a:lnTo>
                    <a:pt x="462" y="423"/>
                  </a:lnTo>
                  <a:lnTo>
                    <a:pt x="471" y="438"/>
                  </a:lnTo>
                  <a:lnTo>
                    <a:pt x="478" y="451"/>
                  </a:lnTo>
                  <a:lnTo>
                    <a:pt x="483" y="461"/>
                  </a:lnTo>
                  <a:lnTo>
                    <a:pt x="485" y="469"/>
                  </a:lnTo>
                  <a:lnTo>
                    <a:pt x="488" y="474"/>
                  </a:lnTo>
                  <a:lnTo>
                    <a:pt x="488" y="477"/>
                  </a:lnTo>
                  <a:lnTo>
                    <a:pt x="488" y="478"/>
                  </a:lnTo>
                  <a:lnTo>
                    <a:pt x="473" y="455"/>
                  </a:lnTo>
                  <a:lnTo>
                    <a:pt x="455" y="433"/>
                  </a:lnTo>
                  <a:lnTo>
                    <a:pt x="437" y="413"/>
                  </a:lnTo>
                  <a:lnTo>
                    <a:pt x="417" y="392"/>
                  </a:lnTo>
                  <a:lnTo>
                    <a:pt x="398" y="374"/>
                  </a:lnTo>
                  <a:lnTo>
                    <a:pt x="376" y="355"/>
                  </a:lnTo>
                  <a:lnTo>
                    <a:pt x="355" y="338"/>
                  </a:lnTo>
                  <a:lnTo>
                    <a:pt x="333" y="321"/>
                  </a:lnTo>
                  <a:lnTo>
                    <a:pt x="312" y="301"/>
                  </a:lnTo>
                  <a:lnTo>
                    <a:pt x="295" y="283"/>
                  </a:lnTo>
                  <a:lnTo>
                    <a:pt x="281" y="264"/>
                  </a:lnTo>
                  <a:lnTo>
                    <a:pt x="270" y="246"/>
                  </a:lnTo>
                  <a:lnTo>
                    <a:pt x="262" y="227"/>
                  </a:lnTo>
                  <a:lnTo>
                    <a:pt x="256" y="210"/>
                  </a:lnTo>
                  <a:lnTo>
                    <a:pt x="251" y="192"/>
                  </a:lnTo>
                  <a:lnTo>
                    <a:pt x="248" y="173"/>
                  </a:lnTo>
                  <a:lnTo>
                    <a:pt x="238" y="198"/>
                  </a:lnTo>
                  <a:lnTo>
                    <a:pt x="227" y="222"/>
                  </a:lnTo>
                  <a:lnTo>
                    <a:pt x="217" y="243"/>
                  </a:lnTo>
                  <a:lnTo>
                    <a:pt x="206" y="263"/>
                  </a:lnTo>
                  <a:lnTo>
                    <a:pt x="197" y="279"/>
                  </a:lnTo>
                  <a:lnTo>
                    <a:pt x="189" y="293"/>
                  </a:lnTo>
                  <a:lnTo>
                    <a:pt x="183" y="303"/>
                  </a:lnTo>
                  <a:lnTo>
                    <a:pt x="179" y="309"/>
                  </a:lnTo>
                  <a:lnTo>
                    <a:pt x="137" y="362"/>
                  </a:lnTo>
                  <a:lnTo>
                    <a:pt x="102" y="416"/>
                  </a:lnTo>
                  <a:lnTo>
                    <a:pt x="72" y="467"/>
                  </a:lnTo>
                  <a:lnTo>
                    <a:pt x="46" y="514"/>
                  </a:lnTo>
                  <a:lnTo>
                    <a:pt x="26" y="556"/>
                  </a:lnTo>
                  <a:lnTo>
                    <a:pt x="12" y="587"/>
                  </a:lnTo>
                  <a:lnTo>
                    <a:pt x="4" y="609"/>
                  </a:lnTo>
                  <a:lnTo>
                    <a:pt x="0" y="615"/>
                  </a:lnTo>
                  <a:lnTo>
                    <a:pt x="11" y="573"/>
                  </a:lnTo>
                  <a:lnTo>
                    <a:pt x="22" y="534"/>
                  </a:lnTo>
                  <a:lnTo>
                    <a:pt x="34" y="498"/>
                  </a:lnTo>
                  <a:lnTo>
                    <a:pt x="49" y="463"/>
                  </a:lnTo>
                  <a:lnTo>
                    <a:pt x="65" y="430"/>
                  </a:lnTo>
                  <a:lnTo>
                    <a:pt x="84" y="395"/>
                  </a:lnTo>
                  <a:lnTo>
                    <a:pt x="109" y="361"/>
                  </a:lnTo>
                  <a:lnTo>
                    <a:pt x="137" y="323"/>
                  </a:lnTo>
                  <a:lnTo>
                    <a:pt x="162" y="288"/>
                  </a:lnTo>
                  <a:lnTo>
                    <a:pt x="185" y="246"/>
                  </a:lnTo>
                  <a:lnTo>
                    <a:pt x="205" y="200"/>
                  </a:lnTo>
                  <a:lnTo>
                    <a:pt x="223" y="152"/>
                  </a:lnTo>
                  <a:lnTo>
                    <a:pt x="238" y="109"/>
                  </a:lnTo>
                  <a:lnTo>
                    <a:pt x="248" y="69"/>
                  </a:lnTo>
                  <a:lnTo>
                    <a:pt x="254" y="40"/>
                  </a:lnTo>
                  <a:lnTo>
                    <a:pt x="253" y="21"/>
                  </a:lnTo>
                  <a:lnTo>
                    <a:pt x="284" y="0"/>
                  </a:lnTo>
                  <a:lnTo>
                    <a:pt x="285" y="23"/>
                  </a:lnTo>
                  <a:lnTo>
                    <a:pt x="284" y="48"/>
                  </a:lnTo>
                  <a:lnTo>
                    <a:pt x="279" y="73"/>
                  </a:lnTo>
                  <a:lnTo>
                    <a:pt x="273" y="98"/>
                  </a:lnTo>
                  <a:lnTo>
                    <a:pt x="273" y="125"/>
                  </a:lnTo>
                  <a:lnTo>
                    <a:pt x="274" y="150"/>
                  </a:lnTo>
                  <a:lnTo>
                    <a:pt x="277" y="175"/>
                  </a:lnTo>
                  <a:lnTo>
                    <a:pt x="282" y="200"/>
                  </a:lnTo>
                  <a:lnTo>
                    <a:pt x="289" y="224"/>
                  </a:lnTo>
                  <a:lnTo>
                    <a:pt x="300" y="247"/>
                  </a:lnTo>
                  <a:lnTo>
                    <a:pt x="312" y="268"/>
                  </a:lnTo>
                  <a:lnTo>
                    <a:pt x="32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74" name="Freeform 9"/>
            <p:cNvSpPr>
              <a:spLocks/>
            </p:cNvSpPr>
            <p:nvPr/>
          </p:nvSpPr>
          <p:spPr bwMode="auto">
            <a:xfrm rot="6332931" flipH="1">
              <a:off x="697" y="595"/>
              <a:ext cx="234" cy="100"/>
            </a:xfrm>
            <a:custGeom>
              <a:avLst/>
              <a:gdLst>
                <a:gd name="T0" fmla="*/ 1 w 468"/>
                <a:gd name="T1" fmla="*/ 1 h 199"/>
                <a:gd name="T2" fmla="*/ 1 w 468"/>
                <a:gd name="T3" fmla="*/ 1 h 199"/>
                <a:gd name="T4" fmla="*/ 1 w 468"/>
                <a:gd name="T5" fmla="*/ 1 h 199"/>
                <a:gd name="T6" fmla="*/ 1 w 468"/>
                <a:gd name="T7" fmla="*/ 1 h 199"/>
                <a:gd name="T8" fmla="*/ 1 w 468"/>
                <a:gd name="T9" fmla="*/ 1 h 199"/>
                <a:gd name="T10" fmla="*/ 1 w 468"/>
                <a:gd name="T11" fmla="*/ 1 h 199"/>
                <a:gd name="T12" fmla="*/ 1 w 468"/>
                <a:gd name="T13" fmla="*/ 1 h 199"/>
                <a:gd name="T14" fmla="*/ 1 w 468"/>
                <a:gd name="T15" fmla="*/ 1 h 199"/>
                <a:gd name="T16" fmla="*/ 1 w 468"/>
                <a:gd name="T17" fmla="*/ 1 h 199"/>
                <a:gd name="T18" fmla="*/ 1 w 468"/>
                <a:gd name="T19" fmla="*/ 1 h 199"/>
                <a:gd name="T20" fmla="*/ 1 w 468"/>
                <a:gd name="T21" fmla="*/ 1 h 199"/>
                <a:gd name="T22" fmla="*/ 1 w 468"/>
                <a:gd name="T23" fmla="*/ 1 h 199"/>
                <a:gd name="T24" fmla="*/ 1 w 468"/>
                <a:gd name="T25" fmla="*/ 1 h 199"/>
                <a:gd name="T26" fmla="*/ 1 w 468"/>
                <a:gd name="T27" fmla="*/ 1 h 199"/>
                <a:gd name="T28" fmla="*/ 1 w 468"/>
                <a:gd name="T29" fmla="*/ 1 h 199"/>
                <a:gd name="T30" fmla="*/ 1 w 468"/>
                <a:gd name="T31" fmla="*/ 1 h 199"/>
                <a:gd name="T32" fmla="*/ 1 w 468"/>
                <a:gd name="T33" fmla="*/ 1 h 199"/>
                <a:gd name="T34" fmla="*/ 1 w 468"/>
                <a:gd name="T35" fmla="*/ 1 h 199"/>
                <a:gd name="T36" fmla="*/ 0 w 468"/>
                <a:gd name="T37" fmla="*/ 1 h 199"/>
                <a:gd name="T38" fmla="*/ 1 w 468"/>
                <a:gd name="T39" fmla="*/ 1 h 199"/>
                <a:gd name="T40" fmla="*/ 1 w 468"/>
                <a:gd name="T41" fmla="*/ 1 h 199"/>
                <a:gd name="T42" fmla="*/ 1 w 468"/>
                <a:gd name="T43" fmla="*/ 1 h 199"/>
                <a:gd name="T44" fmla="*/ 1 w 468"/>
                <a:gd name="T45" fmla="*/ 1 h 199"/>
                <a:gd name="T46" fmla="*/ 1 w 468"/>
                <a:gd name="T47" fmla="*/ 1 h 199"/>
                <a:gd name="T48" fmla="*/ 1 w 468"/>
                <a:gd name="T49" fmla="*/ 1 h 199"/>
                <a:gd name="T50" fmla="*/ 1 w 468"/>
                <a:gd name="T51" fmla="*/ 1 h 199"/>
                <a:gd name="T52" fmla="*/ 1 w 468"/>
                <a:gd name="T53" fmla="*/ 1 h 199"/>
                <a:gd name="T54" fmla="*/ 1 w 468"/>
                <a:gd name="T55" fmla="*/ 1 h 199"/>
                <a:gd name="T56" fmla="*/ 1 w 468"/>
                <a:gd name="T57" fmla="*/ 1 h 199"/>
                <a:gd name="T58" fmla="*/ 1 w 468"/>
                <a:gd name="T59" fmla="*/ 1 h 199"/>
                <a:gd name="T60" fmla="*/ 1 w 468"/>
                <a:gd name="T61" fmla="*/ 1 h 199"/>
                <a:gd name="T62" fmla="*/ 1 w 468"/>
                <a:gd name="T63" fmla="*/ 1 h 199"/>
                <a:gd name="T64" fmla="*/ 1 w 468"/>
                <a:gd name="T65" fmla="*/ 1 h 199"/>
                <a:gd name="T66" fmla="*/ 1 w 468"/>
                <a:gd name="T67" fmla="*/ 1 h 199"/>
                <a:gd name="T68" fmla="*/ 1 w 468"/>
                <a:gd name="T69" fmla="*/ 1 h 199"/>
                <a:gd name="T70" fmla="*/ 1 w 468"/>
                <a:gd name="T71" fmla="*/ 1 h 199"/>
                <a:gd name="T72" fmla="*/ 1 w 468"/>
                <a:gd name="T73" fmla="*/ 0 h 199"/>
                <a:gd name="T74" fmla="*/ 1 w 468"/>
                <a:gd name="T75" fmla="*/ 1 h 199"/>
                <a:gd name="T76" fmla="*/ 1 w 468"/>
                <a:gd name="T77" fmla="*/ 1 h 199"/>
                <a:gd name="T78" fmla="*/ 1 w 468"/>
                <a:gd name="T79" fmla="*/ 1 h 199"/>
                <a:gd name="T80" fmla="*/ 1 w 468"/>
                <a:gd name="T81" fmla="*/ 1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8"/>
                <a:gd name="T124" fmla="*/ 0 h 199"/>
                <a:gd name="T125" fmla="*/ 468 w 468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8" h="199">
                  <a:moveTo>
                    <a:pt x="442" y="116"/>
                  </a:moveTo>
                  <a:lnTo>
                    <a:pt x="448" y="111"/>
                  </a:lnTo>
                  <a:lnTo>
                    <a:pt x="455" y="107"/>
                  </a:lnTo>
                  <a:lnTo>
                    <a:pt x="462" y="102"/>
                  </a:lnTo>
                  <a:lnTo>
                    <a:pt x="468" y="98"/>
                  </a:lnTo>
                  <a:lnTo>
                    <a:pt x="448" y="147"/>
                  </a:lnTo>
                  <a:lnTo>
                    <a:pt x="436" y="154"/>
                  </a:lnTo>
                  <a:lnTo>
                    <a:pt x="423" y="161"/>
                  </a:lnTo>
                  <a:lnTo>
                    <a:pt x="410" y="168"/>
                  </a:lnTo>
                  <a:lnTo>
                    <a:pt x="398" y="175"/>
                  </a:lnTo>
                  <a:lnTo>
                    <a:pt x="385" y="181"/>
                  </a:lnTo>
                  <a:lnTo>
                    <a:pt x="374" y="185"/>
                  </a:lnTo>
                  <a:lnTo>
                    <a:pt x="361" y="190"/>
                  </a:lnTo>
                  <a:lnTo>
                    <a:pt x="348" y="193"/>
                  </a:lnTo>
                  <a:lnTo>
                    <a:pt x="334" y="197"/>
                  </a:lnTo>
                  <a:lnTo>
                    <a:pt x="321" y="198"/>
                  </a:lnTo>
                  <a:lnTo>
                    <a:pt x="306" y="199"/>
                  </a:lnTo>
                  <a:lnTo>
                    <a:pt x="290" y="199"/>
                  </a:lnTo>
                  <a:lnTo>
                    <a:pt x="273" y="197"/>
                  </a:lnTo>
                  <a:lnTo>
                    <a:pt x="255" y="194"/>
                  </a:lnTo>
                  <a:lnTo>
                    <a:pt x="237" y="190"/>
                  </a:lnTo>
                  <a:lnTo>
                    <a:pt x="216" y="184"/>
                  </a:lnTo>
                  <a:lnTo>
                    <a:pt x="203" y="179"/>
                  </a:lnTo>
                  <a:lnTo>
                    <a:pt x="189" y="175"/>
                  </a:lnTo>
                  <a:lnTo>
                    <a:pt x="177" y="170"/>
                  </a:lnTo>
                  <a:lnTo>
                    <a:pt x="163" y="166"/>
                  </a:lnTo>
                  <a:lnTo>
                    <a:pt x="150" y="161"/>
                  </a:lnTo>
                  <a:lnTo>
                    <a:pt x="136" y="158"/>
                  </a:lnTo>
                  <a:lnTo>
                    <a:pt x="124" y="153"/>
                  </a:lnTo>
                  <a:lnTo>
                    <a:pt x="110" y="150"/>
                  </a:lnTo>
                  <a:lnTo>
                    <a:pt x="96" y="146"/>
                  </a:lnTo>
                  <a:lnTo>
                    <a:pt x="83" y="143"/>
                  </a:lnTo>
                  <a:lnTo>
                    <a:pt x="70" y="140"/>
                  </a:lnTo>
                  <a:lnTo>
                    <a:pt x="56" y="138"/>
                  </a:lnTo>
                  <a:lnTo>
                    <a:pt x="42" y="136"/>
                  </a:lnTo>
                  <a:lnTo>
                    <a:pt x="28" y="135"/>
                  </a:lnTo>
                  <a:lnTo>
                    <a:pt x="14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7" y="131"/>
                  </a:lnTo>
                  <a:lnTo>
                    <a:pt x="13" y="130"/>
                  </a:lnTo>
                  <a:lnTo>
                    <a:pt x="20" y="129"/>
                  </a:lnTo>
                  <a:lnTo>
                    <a:pt x="29" y="129"/>
                  </a:lnTo>
                  <a:lnTo>
                    <a:pt x="41" y="128"/>
                  </a:lnTo>
                  <a:lnTo>
                    <a:pt x="55" y="128"/>
                  </a:lnTo>
                  <a:lnTo>
                    <a:pt x="70" y="129"/>
                  </a:lnTo>
                  <a:lnTo>
                    <a:pt x="88" y="130"/>
                  </a:lnTo>
                  <a:lnTo>
                    <a:pt x="109" y="133"/>
                  </a:lnTo>
                  <a:lnTo>
                    <a:pt x="132" y="137"/>
                  </a:lnTo>
                  <a:lnTo>
                    <a:pt x="157" y="143"/>
                  </a:lnTo>
                  <a:lnTo>
                    <a:pt x="186" y="150"/>
                  </a:lnTo>
                  <a:lnTo>
                    <a:pt x="218" y="159"/>
                  </a:lnTo>
                  <a:lnTo>
                    <a:pt x="253" y="169"/>
                  </a:lnTo>
                  <a:lnTo>
                    <a:pt x="273" y="173"/>
                  </a:lnTo>
                  <a:lnTo>
                    <a:pt x="293" y="173"/>
                  </a:lnTo>
                  <a:lnTo>
                    <a:pt x="313" y="171"/>
                  </a:lnTo>
                  <a:lnTo>
                    <a:pt x="332" y="168"/>
                  </a:lnTo>
                  <a:lnTo>
                    <a:pt x="352" y="162"/>
                  </a:lnTo>
                  <a:lnTo>
                    <a:pt x="371" y="155"/>
                  </a:lnTo>
                  <a:lnTo>
                    <a:pt x="390" y="147"/>
                  </a:lnTo>
                  <a:lnTo>
                    <a:pt x="408" y="137"/>
                  </a:lnTo>
                  <a:lnTo>
                    <a:pt x="399" y="132"/>
                  </a:lnTo>
                  <a:lnTo>
                    <a:pt x="391" y="126"/>
                  </a:lnTo>
                  <a:lnTo>
                    <a:pt x="384" y="120"/>
                  </a:lnTo>
                  <a:lnTo>
                    <a:pt x="377" y="113"/>
                  </a:lnTo>
                  <a:lnTo>
                    <a:pt x="371" y="105"/>
                  </a:lnTo>
                  <a:lnTo>
                    <a:pt x="367" y="95"/>
                  </a:lnTo>
                  <a:lnTo>
                    <a:pt x="362" y="85"/>
                  </a:lnTo>
                  <a:lnTo>
                    <a:pt x="359" y="75"/>
                  </a:lnTo>
                  <a:lnTo>
                    <a:pt x="358" y="50"/>
                  </a:lnTo>
                  <a:lnTo>
                    <a:pt x="364" y="26"/>
                  </a:lnTo>
                  <a:lnTo>
                    <a:pt x="372" y="7"/>
                  </a:lnTo>
                  <a:lnTo>
                    <a:pt x="376" y="0"/>
                  </a:lnTo>
                  <a:lnTo>
                    <a:pt x="375" y="7"/>
                  </a:lnTo>
                  <a:lnTo>
                    <a:pt x="372" y="19"/>
                  </a:lnTo>
                  <a:lnTo>
                    <a:pt x="372" y="35"/>
                  </a:lnTo>
                  <a:lnTo>
                    <a:pt x="376" y="54"/>
                  </a:lnTo>
                  <a:lnTo>
                    <a:pt x="383" y="72"/>
                  </a:lnTo>
                  <a:lnTo>
                    <a:pt x="394" y="91"/>
                  </a:lnTo>
                  <a:lnTo>
                    <a:pt x="414" y="106"/>
                  </a:lnTo>
                  <a:lnTo>
                    <a:pt x="442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75" name="Freeform 10"/>
            <p:cNvSpPr>
              <a:spLocks/>
            </p:cNvSpPr>
            <p:nvPr/>
          </p:nvSpPr>
          <p:spPr bwMode="auto">
            <a:xfrm rot="6332931" flipH="1">
              <a:off x="577" y="1186"/>
              <a:ext cx="70" cy="82"/>
            </a:xfrm>
            <a:custGeom>
              <a:avLst/>
              <a:gdLst>
                <a:gd name="T0" fmla="*/ 1 w 139"/>
                <a:gd name="T1" fmla="*/ 1 h 164"/>
                <a:gd name="T2" fmla="*/ 1 w 139"/>
                <a:gd name="T3" fmla="*/ 1 h 164"/>
                <a:gd name="T4" fmla="*/ 1 w 139"/>
                <a:gd name="T5" fmla="*/ 1 h 164"/>
                <a:gd name="T6" fmla="*/ 1 w 139"/>
                <a:gd name="T7" fmla="*/ 1 h 164"/>
                <a:gd name="T8" fmla="*/ 1 w 139"/>
                <a:gd name="T9" fmla="*/ 1 h 164"/>
                <a:gd name="T10" fmla="*/ 1 w 139"/>
                <a:gd name="T11" fmla="*/ 1 h 164"/>
                <a:gd name="T12" fmla="*/ 1 w 139"/>
                <a:gd name="T13" fmla="*/ 1 h 164"/>
                <a:gd name="T14" fmla="*/ 1 w 139"/>
                <a:gd name="T15" fmla="*/ 1 h 164"/>
                <a:gd name="T16" fmla="*/ 0 w 139"/>
                <a:gd name="T17" fmla="*/ 1 h 164"/>
                <a:gd name="T18" fmla="*/ 1 w 139"/>
                <a:gd name="T19" fmla="*/ 1 h 164"/>
                <a:gd name="T20" fmla="*/ 1 w 139"/>
                <a:gd name="T21" fmla="*/ 1 h 164"/>
                <a:gd name="T22" fmla="*/ 1 w 139"/>
                <a:gd name="T23" fmla="*/ 1 h 164"/>
                <a:gd name="T24" fmla="*/ 1 w 139"/>
                <a:gd name="T25" fmla="*/ 1 h 164"/>
                <a:gd name="T26" fmla="*/ 1 w 139"/>
                <a:gd name="T27" fmla="*/ 1 h 164"/>
                <a:gd name="T28" fmla="*/ 1 w 139"/>
                <a:gd name="T29" fmla="*/ 1 h 164"/>
                <a:gd name="T30" fmla="*/ 1 w 139"/>
                <a:gd name="T31" fmla="*/ 1 h 164"/>
                <a:gd name="T32" fmla="*/ 1 w 139"/>
                <a:gd name="T33" fmla="*/ 1 h 164"/>
                <a:gd name="T34" fmla="*/ 1 w 139"/>
                <a:gd name="T35" fmla="*/ 0 h 164"/>
                <a:gd name="T36" fmla="*/ 1 w 139"/>
                <a:gd name="T37" fmla="*/ 1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64"/>
                <a:gd name="T59" fmla="*/ 139 w 139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64">
                  <a:moveTo>
                    <a:pt x="129" y="55"/>
                  </a:moveTo>
                  <a:lnTo>
                    <a:pt x="107" y="58"/>
                  </a:lnTo>
                  <a:lnTo>
                    <a:pt x="86" y="65"/>
                  </a:lnTo>
                  <a:lnTo>
                    <a:pt x="68" y="75"/>
                  </a:lnTo>
                  <a:lnTo>
                    <a:pt x="51" y="89"/>
                  </a:lnTo>
                  <a:lnTo>
                    <a:pt x="36" y="105"/>
                  </a:lnTo>
                  <a:lnTo>
                    <a:pt x="22" y="123"/>
                  </a:lnTo>
                  <a:lnTo>
                    <a:pt x="10" y="143"/>
                  </a:lnTo>
                  <a:lnTo>
                    <a:pt x="0" y="164"/>
                  </a:lnTo>
                  <a:lnTo>
                    <a:pt x="7" y="93"/>
                  </a:lnTo>
                  <a:lnTo>
                    <a:pt x="22" y="68"/>
                  </a:lnTo>
                  <a:lnTo>
                    <a:pt x="38" y="48"/>
                  </a:lnTo>
                  <a:lnTo>
                    <a:pt x="53" y="33"/>
                  </a:lnTo>
                  <a:lnTo>
                    <a:pt x="68" y="21"/>
                  </a:lnTo>
                  <a:lnTo>
                    <a:pt x="84" y="13"/>
                  </a:lnTo>
                  <a:lnTo>
                    <a:pt x="101" y="7"/>
                  </a:lnTo>
                  <a:lnTo>
                    <a:pt x="120" y="2"/>
                  </a:lnTo>
                  <a:lnTo>
                    <a:pt x="139" y="0"/>
                  </a:lnTo>
                  <a:lnTo>
                    <a:pt x="12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76" name="Freeform 11"/>
            <p:cNvSpPr>
              <a:spLocks/>
            </p:cNvSpPr>
            <p:nvPr/>
          </p:nvSpPr>
          <p:spPr bwMode="auto">
            <a:xfrm rot="6332931" flipH="1">
              <a:off x="177" y="574"/>
              <a:ext cx="521" cy="606"/>
            </a:xfrm>
            <a:custGeom>
              <a:avLst/>
              <a:gdLst>
                <a:gd name="T0" fmla="*/ 0 w 1044"/>
                <a:gd name="T1" fmla="*/ 0 h 1213"/>
                <a:gd name="T2" fmla="*/ 0 w 1044"/>
                <a:gd name="T3" fmla="*/ 0 h 1213"/>
                <a:gd name="T4" fmla="*/ 0 w 1044"/>
                <a:gd name="T5" fmla="*/ 0 h 1213"/>
                <a:gd name="T6" fmla="*/ 0 w 1044"/>
                <a:gd name="T7" fmla="*/ 0 h 1213"/>
                <a:gd name="T8" fmla="*/ 0 w 1044"/>
                <a:gd name="T9" fmla="*/ 0 h 1213"/>
                <a:gd name="T10" fmla="*/ 0 w 1044"/>
                <a:gd name="T11" fmla="*/ 0 h 1213"/>
                <a:gd name="T12" fmla="*/ 0 w 1044"/>
                <a:gd name="T13" fmla="*/ 0 h 1213"/>
                <a:gd name="T14" fmla="*/ 0 w 1044"/>
                <a:gd name="T15" fmla="*/ 0 h 1213"/>
                <a:gd name="T16" fmla="*/ 0 w 1044"/>
                <a:gd name="T17" fmla="*/ 0 h 1213"/>
                <a:gd name="T18" fmla="*/ 0 w 1044"/>
                <a:gd name="T19" fmla="*/ 0 h 1213"/>
                <a:gd name="T20" fmla="*/ 0 w 1044"/>
                <a:gd name="T21" fmla="*/ 0 h 1213"/>
                <a:gd name="T22" fmla="*/ 0 w 1044"/>
                <a:gd name="T23" fmla="*/ 0 h 1213"/>
                <a:gd name="T24" fmla="*/ 0 w 1044"/>
                <a:gd name="T25" fmla="*/ 0 h 1213"/>
                <a:gd name="T26" fmla="*/ 0 w 1044"/>
                <a:gd name="T27" fmla="*/ 0 h 1213"/>
                <a:gd name="T28" fmla="*/ 0 w 1044"/>
                <a:gd name="T29" fmla="*/ 0 h 1213"/>
                <a:gd name="T30" fmla="*/ 0 w 1044"/>
                <a:gd name="T31" fmla="*/ 0 h 1213"/>
                <a:gd name="T32" fmla="*/ 0 w 1044"/>
                <a:gd name="T33" fmla="*/ 0 h 1213"/>
                <a:gd name="T34" fmla="*/ 0 w 1044"/>
                <a:gd name="T35" fmla="*/ 0 h 1213"/>
                <a:gd name="T36" fmla="*/ 0 w 1044"/>
                <a:gd name="T37" fmla="*/ 0 h 1213"/>
                <a:gd name="T38" fmla="*/ 0 w 1044"/>
                <a:gd name="T39" fmla="*/ 0 h 1213"/>
                <a:gd name="T40" fmla="*/ 0 w 1044"/>
                <a:gd name="T41" fmla="*/ 0 h 1213"/>
                <a:gd name="T42" fmla="*/ 0 w 1044"/>
                <a:gd name="T43" fmla="*/ 0 h 1213"/>
                <a:gd name="T44" fmla="*/ 0 w 1044"/>
                <a:gd name="T45" fmla="*/ 0 h 1213"/>
                <a:gd name="T46" fmla="*/ 0 w 1044"/>
                <a:gd name="T47" fmla="*/ 0 h 1213"/>
                <a:gd name="T48" fmla="*/ 0 w 1044"/>
                <a:gd name="T49" fmla="*/ 0 h 1213"/>
                <a:gd name="T50" fmla="*/ 0 w 1044"/>
                <a:gd name="T51" fmla="*/ 0 h 1213"/>
                <a:gd name="T52" fmla="*/ 0 w 1044"/>
                <a:gd name="T53" fmla="*/ 0 h 1213"/>
                <a:gd name="T54" fmla="*/ 0 w 1044"/>
                <a:gd name="T55" fmla="*/ 0 h 1213"/>
                <a:gd name="T56" fmla="*/ 0 w 1044"/>
                <a:gd name="T57" fmla="*/ 0 h 1213"/>
                <a:gd name="T58" fmla="*/ 0 w 1044"/>
                <a:gd name="T59" fmla="*/ 0 h 1213"/>
                <a:gd name="T60" fmla="*/ 0 w 1044"/>
                <a:gd name="T61" fmla="*/ 0 h 1213"/>
                <a:gd name="T62" fmla="*/ 0 w 1044"/>
                <a:gd name="T63" fmla="*/ 0 h 1213"/>
                <a:gd name="T64" fmla="*/ 0 w 1044"/>
                <a:gd name="T65" fmla="*/ 0 h 1213"/>
                <a:gd name="T66" fmla="*/ 0 w 1044"/>
                <a:gd name="T67" fmla="*/ 0 h 1213"/>
                <a:gd name="T68" fmla="*/ 0 w 1044"/>
                <a:gd name="T69" fmla="*/ 0 h 1213"/>
                <a:gd name="T70" fmla="*/ 0 w 1044"/>
                <a:gd name="T71" fmla="*/ 0 h 1213"/>
                <a:gd name="T72" fmla="*/ 0 w 1044"/>
                <a:gd name="T73" fmla="*/ 0 h 1213"/>
                <a:gd name="T74" fmla="*/ 0 w 1044"/>
                <a:gd name="T75" fmla="*/ 0 h 1213"/>
                <a:gd name="T76" fmla="*/ 0 w 1044"/>
                <a:gd name="T77" fmla="*/ 0 h 1213"/>
                <a:gd name="T78" fmla="*/ 0 w 1044"/>
                <a:gd name="T79" fmla="*/ 0 h 1213"/>
                <a:gd name="T80" fmla="*/ 0 w 1044"/>
                <a:gd name="T81" fmla="*/ 0 h 1213"/>
                <a:gd name="T82" fmla="*/ 0 w 1044"/>
                <a:gd name="T83" fmla="*/ 0 h 1213"/>
                <a:gd name="T84" fmla="*/ 0 w 1044"/>
                <a:gd name="T85" fmla="*/ 0 h 1213"/>
                <a:gd name="T86" fmla="*/ 0 w 1044"/>
                <a:gd name="T87" fmla="*/ 0 h 1213"/>
                <a:gd name="T88" fmla="*/ 0 w 1044"/>
                <a:gd name="T89" fmla="*/ 0 h 1213"/>
                <a:gd name="T90" fmla="*/ 0 w 1044"/>
                <a:gd name="T91" fmla="*/ 0 h 1213"/>
                <a:gd name="T92" fmla="*/ 0 w 1044"/>
                <a:gd name="T93" fmla="*/ 0 h 1213"/>
                <a:gd name="T94" fmla="*/ 0 w 1044"/>
                <a:gd name="T95" fmla="*/ 0 h 1213"/>
                <a:gd name="T96" fmla="*/ 0 w 1044"/>
                <a:gd name="T97" fmla="*/ 0 h 1213"/>
                <a:gd name="T98" fmla="*/ 0 w 1044"/>
                <a:gd name="T99" fmla="*/ 0 h 1213"/>
                <a:gd name="T100" fmla="*/ 0 w 1044"/>
                <a:gd name="T101" fmla="*/ 0 h 1213"/>
                <a:gd name="T102" fmla="*/ 0 w 1044"/>
                <a:gd name="T103" fmla="*/ 0 h 1213"/>
                <a:gd name="T104" fmla="*/ 0 w 1044"/>
                <a:gd name="T105" fmla="*/ 0 h 1213"/>
                <a:gd name="T106" fmla="*/ 0 w 1044"/>
                <a:gd name="T107" fmla="*/ 0 h 1213"/>
                <a:gd name="T108" fmla="*/ 0 w 1044"/>
                <a:gd name="T109" fmla="*/ 0 h 1213"/>
                <a:gd name="T110" fmla="*/ 0 w 1044"/>
                <a:gd name="T111" fmla="*/ 0 h 1213"/>
                <a:gd name="T112" fmla="*/ 0 w 1044"/>
                <a:gd name="T113" fmla="*/ 0 h 1213"/>
                <a:gd name="T114" fmla="*/ 0 w 1044"/>
                <a:gd name="T115" fmla="*/ 0 h 1213"/>
                <a:gd name="T116" fmla="*/ 0 w 1044"/>
                <a:gd name="T117" fmla="*/ 0 h 1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4"/>
                <a:gd name="T178" fmla="*/ 0 h 1213"/>
                <a:gd name="T179" fmla="*/ 1044 w 1044"/>
                <a:gd name="T180" fmla="*/ 1213 h 1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4" h="1213">
                  <a:moveTo>
                    <a:pt x="840" y="1213"/>
                  </a:moveTo>
                  <a:lnTo>
                    <a:pt x="833" y="1189"/>
                  </a:lnTo>
                  <a:lnTo>
                    <a:pt x="826" y="1165"/>
                  </a:lnTo>
                  <a:lnTo>
                    <a:pt x="819" y="1143"/>
                  </a:lnTo>
                  <a:lnTo>
                    <a:pt x="812" y="1123"/>
                  </a:lnTo>
                  <a:lnTo>
                    <a:pt x="806" y="1106"/>
                  </a:lnTo>
                  <a:lnTo>
                    <a:pt x="802" y="1093"/>
                  </a:lnTo>
                  <a:lnTo>
                    <a:pt x="798" y="1085"/>
                  </a:lnTo>
                  <a:lnTo>
                    <a:pt x="797" y="1082"/>
                  </a:lnTo>
                  <a:lnTo>
                    <a:pt x="813" y="1085"/>
                  </a:lnTo>
                  <a:lnTo>
                    <a:pt x="829" y="1087"/>
                  </a:lnTo>
                  <a:lnTo>
                    <a:pt x="845" y="1089"/>
                  </a:lnTo>
                  <a:lnTo>
                    <a:pt x="862" y="1090"/>
                  </a:lnTo>
                  <a:lnTo>
                    <a:pt x="878" y="1089"/>
                  </a:lnTo>
                  <a:lnTo>
                    <a:pt x="893" y="1087"/>
                  </a:lnTo>
                  <a:lnTo>
                    <a:pt x="908" y="1084"/>
                  </a:lnTo>
                  <a:lnTo>
                    <a:pt x="921" y="1080"/>
                  </a:lnTo>
                  <a:lnTo>
                    <a:pt x="935" y="1075"/>
                  </a:lnTo>
                  <a:lnTo>
                    <a:pt x="948" y="1069"/>
                  </a:lnTo>
                  <a:lnTo>
                    <a:pt x="958" y="1061"/>
                  </a:lnTo>
                  <a:lnTo>
                    <a:pt x="969" y="1052"/>
                  </a:lnTo>
                  <a:lnTo>
                    <a:pt x="977" y="1041"/>
                  </a:lnTo>
                  <a:lnTo>
                    <a:pt x="983" y="1029"/>
                  </a:lnTo>
                  <a:lnTo>
                    <a:pt x="988" y="1016"/>
                  </a:lnTo>
                  <a:lnTo>
                    <a:pt x="991" y="1001"/>
                  </a:lnTo>
                  <a:lnTo>
                    <a:pt x="995" y="976"/>
                  </a:lnTo>
                  <a:lnTo>
                    <a:pt x="996" y="953"/>
                  </a:lnTo>
                  <a:lnTo>
                    <a:pt x="994" y="932"/>
                  </a:lnTo>
                  <a:lnTo>
                    <a:pt x="988" y="911"/>
                  </a:lnTo>
                  <a:lnTo>
                    <a:pt x="979" y="892"/>
                  </a:lnTo>
                  <a:lnTo>
                    <a:pt x="965" y="872"/>
                  </a:lnTo>
                  <a:lnTo>
                    <a:pt x="947" y="854"/>
                  </a:lnTo>
                  <a:lnTo>
                    <a:pt x="923" y="833"/>
                  </a:lnTo>
                  <a:lnTo>
                    <a:pt x="903" y="818"/>
                  </a:lnTo>
                  <a:lnTo>
                    <a:pt x="880" y="801"/>
                  </a:lnTo>
                  <a:lnTo>
                    <a:pt x="856" y="783"/>
                  </a:lnTo>
                  <a:lnTo>
                    <a:pt x="830" y="765"/>
                  </a:lnTo>
                  <a:lnTo>
                    <a:pt x="809" y="749"/>
                  </a:lnTo>
                  <a:lnTo>
                    <a:pt x="790" y="735"/>
                  </a:lnTo>
                  <a:lnTo>
                    <a:pt x="779" y="726"/>
                  </a:lnTo>
                  <a:lnTo>
                    <a:pt x="775" y="722"/>
                  </a:lnTo>
                  <a:lnTo>
                    <a:pt x="790" y="712"/>
                  </a:lnTo>
                  <a:lnTo>
                    <a:pt x="806" y="700"/>
                  </a:lnTo>
                  <a:lnTo>
                    <a:pt x="821" y="688"/>
                  </a:lnTo>
                  <a:lnTo>
                    <a:pt x="836" y="674"/>
                  </a:lnTo>
                  <a:lnTo>
                    <a:pt x="850" y="657"/>
                  </a:lnTo>
                  <a:lnTo>
                    <a:pt x="862" y="638"/>
                  </a:lnTo>
                  <a:lnTo>
                    <a:pt x="871" y="617"/>
                  </a:lnTo>
                  <a:lnTo>
                    <a:pt x="878" y="594"/>
                  </a:lnTo>
                  <a:lnTo>
                    <a:pt x="879" y="569"/>
                  </a:lnTo>
                  <a:lnTo>
                    <a:pt x="874" y="547"/>
                  </a:lnTo>
                  <a:lnTo>
                    <a:pt x="866" y="526"/>
                  </a:lnTo>
                  <a:lnTo>
                    <a:pt x="854" y="508"/>
                  </a:lnTo>
                  <a:lnTo>
                    <a:pt x="837" y="492"/>
                  </a:lnTo>
                  <a:lnTo>
                    <a:pt x="819" y="479"/>
                  </a:lnTo>
                  <a:lnTo>
                    <a:pt x="798" y="469"/>
                  </a:lnTo>
                  <a:lnTo>
                    <a:pt x="776" y="461"/>
                  </a:lnTo>
                  <a:lnTo>
                    <a:pt x="764" y="458"/>
                  </a:lnTo>
                  <a:lnTo>
                    <a:pt x="752" y="456"/>
                  </a:lnTo>
                  <a:lnTo>
                    <a:pt x="739" y="455"/>
                  </a:lnTo>
                  <a:lnTo>
                    <a:pt x="728" y="455"/>
                  </a:lnTo>
                  <a:lnTo>
                    <a:pt x="715" y="455"/>
                  </a:lnTo>
                  <a:lnTo>
                    <a:pt x="704" y="456"/>
                  </a:lnTo>
                  <a:lnTo>
                    <a:pt x="692" y="457"/>
                  </a:lnTo>
                  <a:lnTo>
                    <a:pt x="681" y="460"/>
                  </a:lnTo>
                  <a:lnTo>
                    <a:pt x="668" y="463"/>
                  </a:lnTo>
                  <a:lnTo>
                    <a:pt x="657" y="467"/>
                  </a:lnTo>
                  <a:lnTo>
                    <a:pt x="646" y="470"/>
                  </a:lnTo>
                  <a:lnTo>
                    <a:pt x="635" y="475"/>
                  </a:lnTo>
                  <a:lnTo>
                    <a:pt x="623" y="479"/>
                  </a:lnTo>
                  <a:lnTo>
                    <a:pt x="613" y="484"/>
                  </a:lnTo>
                  <a:lnTo>
                    <a:pt x="601" y="488"/>
                  </a:lnTo>
                  <a:lnTo>
                    <a:pt x="591" y="494"/>
                  </a:lnTo>
                  <a:lnTo>
                    <a:pt x="585" y="452"/>
                  </a:lnTo>
                  <a:lnTo>
                    <a:pt x="584" y="402"/>
                  </a:lnTo>
                  <a:lnTo>
                    <a:pt x="584" y="349"/>
                  </a:lnTo>
                  <a:lnTo>
                    <a:pt x="583" y="298"/>
                  </a:lnTo>
                  <a:lnTo>
                    <a:pt x="577" y="251"/>
                  </a:lnTo>
                  <a:lnTo>
                    <a:pt x="563" y="212"/>
                  </a:lnTo>
                  <a:lnTo>
                    <a:pt x="540" y="184"/>
                  </a:lnTo>
                  <a:lnTo>
                    <a:pt x="503" y="173"/>
                  </a:lnTo>
                  <a:lnTo>
                    <a:pt x="471" y="173"/>
                  </a:lnTo>
                  <a:lnTo>
                    <a:pt x="445" y="177"/>
                  </a:lnTo>
                  <a:lnTo>
                    <a:pt x="424" y="187"/>
                  </a:lnTo>
                  <a:lnTo>
                    <a:pt x="408" y="198"/>
                  </a:lnTo>
                  <a:lnTo>
                    <a:pt x="396" y="211"/>
                  </a:lnTo>
                  <a:lnTo>
                    <a:pt x="387" y="226"/>
                  </a:lnTo>
                  <a:lnTo>
                    <a:pt x="379" y="241"/>
                  </a:lnTo>
                  <a:lnTo>
                    <a:pt x="373" y="256"/>
                  </a:lnTo>
                  <a:lnTo>
                    <a:pt x="381" y="270"/>
                  </a:lnTo>
                  <a:lnTo>
                    <a:pt x="389" y="283"/>
                  </a:lnTo>
                  <a:lnTo>
                    <a:pt x="397" y="297"/>
                  </a:lnTo>
                  <a:lnTo>
                    <a:pt x="405" y="311"/>
                  </a:lnTo>
                  <a:lnTo>
                    <a:pt x="412" y="326"/>
                  </a:lnTo>
                  <a:lnTo>
                    <a:pt x="419" y="341"/>
                  </a:lnTo>
                  <a:lnTo>
                    <a:pt x="426" y="356"/>
                  </a:lnTo>
                  <a:lnTo>
                    <a:pt x="432" y="371"/>
                  </a:lnTo>
                  <a:lnTo>
                    <a:pt x="440" y="391"/>
                  </a:lnTo>
                  <a:lnTo>
                    <a:pt x="448" y="410"/>
                  </a:lnTo>
                  <a:lnTo>
                    <a:pt x="455" y="430"/>
                  </a:lnTo>
                  <a:lnTo>
                    <a:pt x="463" y="448"/>
                  </a:lnTo>
                  <a:lnTo>
                    <a:pt x="471" y="468"/>
                  </a:lnTo>
                  <a:lnTo>
                    <a:pt x="479" y="487"/>
                  </a:lnTo>
                  <a:lnTo>
                    <a:pt x="487" y="506"/>
                  </a:lnTo>
                  <a:lnTo>
                    <a:pt x="495" y="525"/>
                  </a:lnTo>
                  <a:lnTo>
                    <a:pt x="507" y="538"/>
                  </a:lnTo>
                  <a:lnTo>
                    <a:pt x="517" y="551"/>
                  </a:lnTo>
                  <a:lnTo>
                    <a:pt x="530" y="562"/>
                  </a:lnTo>
                  <a:lnTo>
                    <a:pt x="543" y="574"/>
                  </a:lnTo>
                  <a:lnTo>
                    <a:pt x="556" y="584"/>
                  </a:lnTo>
                  <a:lnTo>
                    <a:pt x="570" y="593"/>
                  </a:lnTo>
                  <a:lnTo>
                    <a:pt x="586" y="600"/>
                  </a:lnTo>
                  <a:lnTo>
                    <a:pt x="602" y="605"/>
                  </a:lnTo>
                  <a:lnTo>
                    <a:pt x="617" y="607"/>
                  </a:lnTo>
                  <a:lnTo>
                    <a:pt x="632" y="607"/>
                  </a:lnTo>
                  <a:lnTo>
                    <a:pt x="646" y="607"/>
                  </a:lnTo>
                  <a:lnTo>
                    <a:pt x="660" y="607"/>
                  </a:lnTo>
                  <a:lnTo>
                    <a:pt x="674" y="605"/>
                  </a:lnTo>
                  <a:lnTo>
                    <a:pt x="688" y="604"/>
                  </a:lnTo>
                  <a:lnTo>
                    <a:pt x="701" y="601"/>
                  </a:lnTo>
                  <a:lnTo>
                    <a:pt x="715" y="599"/>
                  </a:lnTo>
                  <a:lnTo>
                    <a:pt x="713" y="601"/>
                  </a:lnTo>
                  <a:lnTo>
                    <a:pt x="705" y="607"/>
                  </a:lnTo>
                  <a:lnTo>
                    <a:pt x="692" y="614"/>
                  </a:lnTo>
                  <a:lnTo>
                    <a:pt x="673" y="621"/>
                  </a:lnTo>
                  <a:lnTo>
                    <a:pt x="647" y="627"/>
                  </a:lnTo>
                  <a:lnTo>
                    <a:pt x="616" y="629"/>
                  </a:lnTo>
                  <a:lnTo>
                    <a:pt x="578" y="625"/>
                  </a:lnTo>
                  <a:lnTo>
                    <a:pt x="532" y="616"/>
                  </a:lnTo>
                  <a:lnTo>
                    <a:pt x="544" y="643"/>
                  </a:lnTo>
                  <a:lnTo>
                    <a:pt x="555" y="670"/>
                  </a:lnTo>
                  <a:lnTo>
                    <a:pt x="567" y="697"/>
                  </a:lnTo>
                  <a:lnTo>
                    <a:pt x="578" y="723"/>
                  </a:lnTo>
                  <a:lnTo>
                    <a:pt x="590" y="750"/>
                  </a:lnTo>
                  <a:lnTo>
                    <a:pt x="601" y="778"/>
                  </a:lnTo>
                  <a:lnTo>
                    <a:pt x="613" y="804"/>
                  </a:lnTo>
                  <a:lnTo>
                    <a:pt x="624" y="832"/>
                  </a:lnTo>
                  <a:lnTo>
                    <a:pt x="814" y="984"/>
                  </a:lnTo>
                  <a:lnTo>
                    <a:pt x="789" y="979"/>
                  </a:lnTo>
                  <a:lnTo>
                    <a:pt x="766" y="971"/>
                  </a:lnTo>
                  <a:lnTo>
                    <a:pt x="743" y="960"/>
                  </a:lnTo>
                  <a:lnTo>
                    <a:pt x="722" y="946"/>
                  </a:lnTo>
                  <a:lnTo>
                    <a:pt x="701" y="931"/>
                  </a:lnTo>
                  <a:lnTo>
                    <a:pt x="682" y="913"/>
                  </a:lnTo>
                  <a:lnTo>
                    <a:pt x="662" y="897"/>
                  </a:lnTo>
                  <a:lnTo>
                    <a:pt x="643" y="880"/>
                  </a:lnTo>
                  <a:lnTo>
                    <a:pt x="659" y="935"/>
                  </a:lnTo>
                  <a:lnTo>
                    <a:pt x="668" y="988"/>
                  </a:lnTo>
                  <a:lnTo>
                    <a:pt x="672" y="1036"/>
                  </a:lnTo>
                  <a:lnTo>
                    <a:pt x="672" y="1078"/>
                  </a:lnTo>
                  <a:lnTo>
                    <a:pt x="669" y="1114"/>
                  </a:lnTo>
                  <a:lnTo>
                    <a:pt x="665" y="1140"/>
                  </a:lnTo>
                  <a:lnTo>
                    <a:pt x="661" y="1158"/>
                  </a:lnTo>
                  <a:lnTo>
                    <a:pt x="660" y="1163"/>
                  </a:lnTo>
                  <a:lnTo>
                    <a:pt x="660" y="1125"/>
                  </a:lnTo>
                  <a:lnTo>
                    <a:pt x="659" y="1087"/>
                  </a:lnTo>
                  <a:lnTo>
                    <a:pt x="657" y="1049"/>
                  </a:lnTo>
                  <a:lnTo>
                    <a:pt x="651" y="1012"/>
                  </a:lnTo>
                  <a:lnTo>
                    <a:pt x="644" y="976"/>
                  </a:lnTo>
                  <a:lnTo>
                    <a:pt x="635" y="939"/>
                  </a:lnTo>
                  <a:lnTo>
                    <a:pt x="622" y="903"/>
                  </a:lnTo>
                  <a:lnTo>
                    <a:pt x="606" y="869"/>
                  </a:lnTo>
                  <a:lnTo>
                    <a:pt x="598" y="854"/>
                  </a:lnTo>
                  <a:lnTo>
                    <a:pt x="591" y="839"/>
                  </a:lnTo>
                  <a:lnTo>
                    <a:pt x="583" y="822"/>
                  </a:lnTo>
                  <a:lnTo>
                    <a:pt x="576" y="807"/>
                  </a:lnTo>
                  <a:lnTo>
                    <a:pt x="569" y="791"/>
                  </a:lnTo>
                  <a:lnTo>
                    <a:pt x="562" y="776"/>
                  </a:lnTo>
                  <a:lnTo>
                    <a:pt x="555" y="760"/>
                  </a:lnTo>
                  <a:lnTo>
                    <a:pt x="548" y="745"/>
                  </a:lnTo>
                  <a:lnTo>
                    <a:pt x="545" y="767"/>
                  </a:lnTo>
                  <a:lnTo>
                    <a:pt x="538" y="795"/>
                  </a:lnTo>
                  <a:lnTo>
                    <a:pt x="525" y="828"/>
                  </a:lnTo>
                  <a:lnTo>
                    <a:pt x="509" y="863"/>
                  </a:lnTo>
                  <a:lnTo>
                    <a:pt x="490" y="897"/>
                  </a:lnTo>
                  <a:lnTo>
                    <a:pt x="465" y="930"/>
                  </a:lnTo>
                  <a:lnTo>
                    <a:pt x="438" y="957"/>
                  </a:lnTo>
                  <a:lnTo>
                    <a:pt x="408" y="978"/>
                  </a:lnTo>
                  <a:lnTo>
                    <a:pt x="409" y="977"/>
                  </a:lnTo>
                  <a:lnTo>
                    <a:pt x="414" y="972"/>
                  </a:lnTo>
                  <a:lnTo>
                    <a:pt x="419" y="965"/>
                  </a:lnTo>
                  <a:lnTo>
                    <a:pt x="426" y="955"/>
                  </a:lnTo>
                  <a:lnTo>
                    <a:pt x="435" y="945"/>
                  </a:lnTo>
                  <a:lnTo>
                    <a:pt x="445" y="931"/>
                  </a:lnTo>
                  <a:lnTo>
                    <a:pt x="455" y="917"/>
                  </a:lnTo>
                  <a:lnTo>
                    <a:pt x="464" y="902"/>
                  </a:lnTo>
                  <a:lnTo>
                    <a:pt x="475" y="882"/>
                  </a:lnTo>
                  <a:lnTo>
                    <a:pt x="486" y="857"/>
                  </a:lnTo>
                  <a:lnTo>
                    <a:pt x="499" y="827"/>
                  </a:lnTo>
                  <a:lnTo>
                    <a:pt x="510" y="797"/>
                  </a:lnTo>
                  <a:lnTo>
                    <a:pt x="522" y="769"/>
                  </a:lnTo>
                  <a:lnTo>
                    <a:pt x="531" y="746"/>
                  </a:lnTo>
                  <a:lnTo>
                    <a:pt x="537" y="730"/>
                  </a:lnTo>
                  <a:lnTo>
                    <a:pt x="539" y="725"/>
                  </a:lnTo>
                  <a:lnTo>
                    <a:pt x="528" y="697"/>
                  </a:lnTo>
                  <a:lnTo>
                    <a:pt x="511" y="658"/>
                  </a:lnTo>
                  <a:lnTo>
                    <a:pt x="493" y="612"/>
                  </a:lnTo>
                  <a:lnTo>
                    <a:pt x="473" y="561"/>
                  </a:lnTo>
                  <a:lnTo>
                    <a:pt x="454" y="511"/>
                  </a:lnTo>
                  <a:lnTo>
                    <a:pt x="437" y="467"/>
                  </a:lnTo>
                  <a:lnTo>
                    <a:pt x="422" y="431"/>
                  </a:lnTo>
                  <a:lnTo>
                    <a:pt x="412" y="407"/>
                  </a:lnTo>
                  <a:lnTo>
                    <a:pt x="404" y="388"/>
                  </a:lnTo>
                  <a:lnTo>
                    <a:pt x="396" y="370"/>
                  </a:lnTo>
                  <a:lnTo>
                    <a:pt x="388" y="353"/>
                  </a:lnTo>
                  <a:lnTo>
                    <a:pt x="379" y="334"/>
                  </a:lnTo>
                  <a:lnTo>
                    <a:pt x="370" y="317"/>
                  </a:lnTo>
                  <a:lnTo>
                    <a:pt x="359" y="300"/>
                  </a:lnTo>
                  <a:lnTo>
                    <a:pt x="349" y="282"/>
                  </a:lnTo>
                  <a:lnTo>
                    <a:pt x="337" y="266"/>
                  </a:lnTo>
                  <a:lnTo>
                    <a:pt x="327" y="253"/>
                  </a:lnTo>
                  <a:lnTo>
                    <a:pt x="314" y="240"/>
                  </a:lnTo>
                  <a:lnTo>
                    <a:pt x="299" y="225"/>
                  </a:lnTo>
                  <a:lnTo>
                    <a:pt x="283" y="210"/>
                  </a:lnTo>
                  <a:lnTo>
                    <a:pt x="265" y="194"/>
                  </a:lnTo>
                  <a:lnTo>
                    <a:pt x="245" y="177"/>
                  </a:lnTo>
                  <a:lnTo>
                    <a:pt x="223" y="161"/>
                  </a:lnTo>
                  <a:lnTo>
                    <a:pt x="202" y="145"/>
                  </a:lnTo>
                  <a:lnTo>
                    <a:pt x="179" y="129"/>
                  </a:lnTo>
                  <a:lnTo>
                    <a:pt x="154" y="114"/>
                  </a:lnTo>
                  <a:lnTo>
                    <a:pt x="129" y="100"/>
                  </a:lnTo>
                  <a:lnTo>
                    <a:pt x="104" y="88"/>
                  </a:lnTo>
                  <a:lnTo>
                    <a:pt x="78" y="77"/>
                  </a:lnTo>
                  <a:lnTo>
                    <a:pt x="52" y="68"/>
                  </a:lnTo>
                  <a:lnTo>
                    <a:pt x="26" y="60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43" y="2"/>
                  </a:lnTo>
                  <a:lnTo>
                    <a:pt x="56" y="4"/>
                  </a:lnTo>
                  <a:lnTo>
                    <a:pt x="70" y="6"/>
                  </a:lnTo>
                  <a:lnTo>
                    <a:pt x="85" y="9"/>
                  </a:lnTo>
                  <a:lnTo>
                    <a:pt x="99" y="13"/>
                  </a:lnTo>
                  <a:lnTo>
                    <a:pt x="113" y="17"/>
                  </a:lnTo>
                  <a:lnTo>
                    <a:pt x="126" y="23"/>
                  </a:lnTo>
                  <a:lnTo>
                    <a:pt x="138" y="29"/>
                  </a:lnTo>
                  <a:lnTo>
                    <a:pt x="151" y="36"/>
                  </a:lnTo>
                  <a:lnTo>
                    <a:pt x="164" y="43"/>
                  </a:lnTo>
                  <a:lnTo>
                    <a:pt x="176" y="50"/>
                  </a:lnTo>
                  <a:lnTo>
                    <a:pt x="189" y="57"/>
                  </a:lnTo>
                  <a:lnTo>
                    <a:pt x="200" y="65"/>
                  </a:lnTo>
                  <a:lnTo>
                    <a:pt x="212" y="74"/>
                  </a:lnTo>
                  <a:lnTo>
                    <a:pt x="223" y="82"/>
                  </a:lnTo>
                  <a:lnTo>
                    <a:pt x="235" y="91"/>
                  </a:lnTo>
                  <a:lnTo>
                    <a:pt x="246" y="100"/>
                  </a:lnTo>
                  <a:lnTo>
                    <a:pt x="258" y="109"/>
                  </a:lnTo>
                  <a:lnTo>
                    <a:pt x="268" y="120"/>
                  </a:lnTo>
                  <a:lnTo>
                    <a:pt x="279" y="130"/>
                  </a:lnTo>
                  <a:lnTo>
                    <a:pt x="289" y="141"/>
                  </a:lnTo>
                  <a:lnTo>
                    <a:pt x="297" y="149"/>
                  </a:lnTo>
                  <a:lnTo>
                    <a:pt x="305" y="158"/>
                  </a:lnTo>
                  <a:lnTo>
                    <a:pt x="313" y="166"/>
                  </a:lnTo>
                  <a:lnTo>
                    <a:pt x="323" y="174"/>
                  </a:lnTo>
                  <a:lnTo>
                    <a:pt x="331" y="183"/>
                  </a:lnTo>
                  <a:lnTo>
                    <a:pt x="339" y="191"/>
                  </a:lnTo>
                  <a:lnTo>
                    <a:pt x="348" y="199"/>
                  </a:lnTo>
                  <a:lnTo>
                    <a:pt x="356" y="207"/>
                  </a:lnTo>
                  <a:lnTo>
                    <a:pt x="362" y="199"/>
                  </a:lnTo>
                  <a:lnTo>
                    <a:pt x="367" y="190"/>
                  </a:lnTo>
                  <a:lnTo>
                    <a:pt x="373" y="180"/>
                  </a:lnTo>
                  <a:lnTo>
                    <a:pt x="379" y="168"/>
                  </a:lnTo>
                  <a:lnTo>
                    <a:pt x="385" y="157"/>
                  </a:lnTo>
                  <a:lnTo>
                    <a:pt x="390" y="145"/>
                  </a:lnTo>
                  <a:lnTo>
                    <a:pt x="397" y="135"/>
                  </a:lnTo>
                  <a:lnTo>
                    <a:pt x="404" y="126"/>
                  </a:lnTo>
                  <a:lnTo>
                    <a:pt x="420" y="113"/>
                  </a:lnTo>
                  <a:lnTo>
                    <a:pt x="440" y="105"/>
                  </a:lnTo>
                  <a:lnTo>
                    <a:pt x="463" y="101"/>
                  </a:lnTo>
                  <a:lnTo>
                    <a:pt x="488" y="101"/>
                  </a:lnTo>
                  <a:lnTo>
                    <a:pt x="513" y="105"/>
                  </a:lnTo>
                  <a:lnTo>
                    <a:pt x="534" y="112"/>
                  </a:lnTo>
                  <a:lnTo>
                    <a:pt x="554" y="121"/>
                  </a:lnTo>
                  <a:lnTo>
                    <a:pt x="569" y="134"/>
                  </a:lnTo>
                  <a:lnTo>
                    <a:pt x="592" y="168"/>
                  </a:lnTo>
                  <a:lnTo>
                    <a:pt x="605" y="204"/>
                  </a:lnTo>
                  <a:lnTo>
                    <a:pt x="610" y="242"/>
                  </a:lnTo>
                  <a:lnTo>
                    <a:pt x="613" y="281"/>
                  </a:lnTo>
                  <a:lnTo>
                    <a:pt x="612" y="320"/>
                  </a:lnTo>
                  <a:lnTo>
                    <a:pt x="610" y="361"/>
                  </a:lnTo>
                  <a:lnTo>
                    <a:pt x="612" y="401"/>
                  </a:lnTo>
                  <a:lnTo>
                    <a:pt x="617" y="440"/>
                  </a:lnTo>
                  <a:lnTo>
                    <a:pt x="630" y="433"/>
                  </a:lnTo>
                  <a:lnTo>
                    <a:pt x="644" y="426"/>
                  </a:lnTo>
                  <a:lnTo>
                    <a:pt x="657" y="420"/>
                  </a:lnTo>
                  <a:lnTo>
                    <a:pt x="670" y="415"/>
                  </a:lnTo>
                  <a:lnTo>
                    <a:pt x="684" y="410"/>
                  </a:lnTo>
                  <a:lnTo>
                    <a:pt x="699" y="407"/>
                  </a:lnTo>
                  <a:lnTo>
                    <a:pt x="713" y="403"/>
                  </a:lnTo>
                  <a:lnTo>
                    <a:pt x="728" y="401"/>
                  </a:lnTo>
                  <a:lnTo>
                    <a:pt x="742" y="400"/>
                  </a:lnTo>
                  <a:lnTo>
                    <a:pt x="757" y="399"/>
                  </a:lnTo>
                  <a:lnTo>
                    <a:pt x="771" y="400"/>
                  </a:lnTo>
                  <a:lnTo>
                    <a:pt x="786" y="402"/>
                  </a:lnTo>
                  <a:lnTo>
                    <a:pt x="799" y="404"/>
                  </a:lnTo>
                  <a:lnTo>
                    <a:pt x="814" y="409"/>
                  </a:lnTo>
                  <a:lnTo>
                    <a:pt x="828" y="416"/>
                  </a:lnTo>
                  <a:lnTo>
                    <a:pt x="842" y="423"/>
                  </a:lnTo>
                  <a:lnTo>
                    <a:pt x="858" y="433"/>
                  </a:lnTo>
                  <a:lnTo>
                    <a:pt x="874" y="444"/>
                  </a:lnTo>
                  <a:lnTo>
                    <a:pt x="889" y="456"/>
                  </a:lnTo>
                  <a:lnTo>
                    <a:pt x="902" y="470"/>
                  </a:lnTo>
                  <a:lnTo>
                    <a:pt x="912" y="485"/>
                  </a:lnTo>
                  <a:lnTo>
                    <a:pt x="919" y="501"/>
                  </a:lnTo>
                  <a:lnTo>
                    <a:pt x="923" y="518"/>
                  </a:lnTo>
                  <a:lnTo>
                    <a:pt x="921" y="537"/>
                  </a:lnTo>
                  <a:lnTo>
                    <a:pt x="917" y="563"/>
                  </a:lnTo>
                  <a:lnTo>
                    <a:pt x="909" y="590"/>
                  </a:lnTo>
                  <a:lnTo>
                    <a:pt x="898" y="615"/>
                  </a:lnTo>
                  <a:lnTo>
                    <a:pt x="887" y="639"/>
                  </a:lnTo>
                  <a:lnTo>
                    <a:pt x="872" y="662"/>
                  </a:lnTo>
                  <a:lnTo>
                    <a:pt x="856" y="683"/>
                  </a:lnTo>
                  <a:lnTo>
                    <a:pt x="839" y="704"/>
                  </a:lnTo>
                  <a:lnTo>
                    <a:pt x="819" y="722"/>
                  </a:lnTo>
                  <a:lnTo>
                    <a:pt x="835" y="729"/>
                  </a:lnTo>
                  <a:lnTo>
                    <a:pt x="852" y="736"/>
                  </a:lnTo>
                  <a:lnTo>
                    <a:pt x="870" y="743"/>
                  </a:lnTo>
                  <a:lnTo>
                    <a:pt x="887" y="751"/>
                  </a:lnTo>
                  <a:lnTo>
                    <a:pt x="904" y="760"/>
                  </a:lnTo>
                  <a:lnTo>
                    <a:pt x="921" y="768"/>
                  </a:lnTo>
                  <a:lnTo>
                    <a:pt x="938" y="779"/>
                  </a:lnTo>
                  <a:lnTo>
                    <a:pt x="954" y="788"/>
                  </a:lnTo>
                  <a:lnTo>
                    <a:pt x="986" y="811"/>
                  </a:lnTo>
                  <a:lnTo>
                    <a:pt x="1010" y="835"/>
                  </a:lnTo>
                  <a:lnTo>
                    <a:pt x="1027" y="860"/>
                  </a:lnTo>
                  <a:lnTo>
                    <a:pt x="1039" y="886"/>
                  </a:lnTo>
                  <a:lnTo>
                    <a:pt x="1044" y="911"/>
                  </a:lnTo>
                  <a:lnTo>
                    <a:pt x="1044" y="938"/>
                  </a:lnTo>
                  <a:lnTo>
                    <a:pt x="1040" y="964"/>
                  </a:lnTo>
                  <a:lnTo>
                    <a:pt x="1032" y="992"/>
                  </a:lnTo>
                  <a:lnTo>
                    <a:pt x="1025" y="1010"/>
                  </a:lnTo>
                  <a:lnTo>
                    <a:pt x="1017" y="1029"/>
                  </a:lnTo>
                  <a:lnTo>
                    <a:pt x="1008" y="1046"/>
                  </a:lnTo>
                  <a:lnTo>
                    <a:pt x="997" y="1063"/>
                  </a:lnTo>
                  <a:lnTo>
                    <a:pt x="985" y="1078"/>
                  </a:lnTo>
                  <a:lnTo>
                    <a:pt x="970" y="1091"/>
                  </a:lnTo>
                  <a:lnTo>
                    <a:pt x="953" y="1100"/>
                  </a:lnTo>
                  <a:lnTo>
                    <a:pt x="932" y="1106"/>
                  </a:lnTo>
                  <a:lnTo>
                    <a:pt x="920" y="1108"/>
                  </a:lnTo>
                  <a:lnTo>
                    <a:pt x="909" y="1109"/>
                  </a:lnTo>
                  <a:lnTo>
                    <a:pt x="896" y="1112"/>
                  </a:lnTo>
                  <a:lnTo>
                    <a:pt x="885" y="1113"/>
                  </a:lnTo>
                  <a:lnTo>
                    <a:pt x="873" y="1114"/>
                  </a:lnTo>
                  <a:lnTo>
                    <a:pt x="860" y="1115"/>
                  </a:lnTo>
                  <a:lnTo>
                    <a:pt x="849" y="1115"/>
                  </a:lnTo>
                  <a:lnTo>
                    <a:pt x="837" y="1115"/>
                  </a:lnTo>
                  <a:lnTo>
                    <a:pt x="843" y="1125"/>
                  </a:lnTo>
                  <a:lnTo>
                    <a:pt x="848" y="1136"/>
                  </a:lnTo>
                  <a:lnTo>
                    <a:pt x="852" y="1148"/>
                  </a:lnTo>
                  <a:lnTo>
                    <a:pt x="858" y="1160"/>
                  </a:lnTo>
                  <a:lnTo>
                    <a:pt x="862" y="1173"/>
                  </a:lnTo>
                  <a:lnTo>
                    <a:pt x="866" y="1185"/>
                  </a:lnTo>
                  <a:lnTo>
                    <a:pt x="870" y="1197"/>
                  </a:lnTo>
                  <a:lnTo>
                    <a:pt x="872" y="1208"/>
                  </a:lnTo>
                  <a:lnTo>
                    <a:pt x="840" y="12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77" name="Freeform 12"/>
            <p:cNvSpPr>
              <a:spLocks/>
            </p:cNvSpPr>
            <p:nvPr/>
          </p:nvSpPr>
          <p:spPr bwMode="auto">
            <a:xfrm rot="6332931" flipH="1">
              <a:off x="201" y="728"/>
              <a:ext cx="275" cy="509"/>
            </a:xfrm>
            <a:custGeom>
              <a:avLst/>
              <a:gdLst>
                <a:gd name="T0" fmla="*/ 1 w 548"/>
                <a:gd name="T1" fmla="*/ 0 h 1019"/>
                <a:gd name="T2" fmla="*/ 1 w 548"/>
                <a:gd name="T3" fmla="*/ 0 h 1019"/>
                <a:gd name="T4" fmla="*/ 1 w 548"/>
                <a:gd name="T5" fmla="*/ 0 h 1019"/>
                <a:gd name="T6" fmla="*/ 1 w 548"/>
                <a:gd name="T7" fmla="*/ 0 h 1019"/>
                <a:gd name="T8" fmla="*/ 1 w 548"/>
                <a:gd name="T9" fmla="*/ 0 h 1019"/>
                <a:gd name="T10" fmla="*/ 1 w 548"/>
                <a:gd name="T11" fmla="*/ 0 h 1019"/>
                <a:gd name="T12" fmla="*/ 1 w 548"/>
                <a:gd name="T13" fmla="*/ 0 h 1019"/>
                <a:gd name="T14" fmla="*/ 1 w 548"/>
                <a:gd name="T15" fmla="*/ 0 h 1019"/>
                <a:gd name="T16" fmla="*/ 1 w 548"/>
                <a:gd name="T17" fmla="*/ 0 h 1019"/>
                <a:gd name="T18" fmla="*/ 1 w 548"/>
                <a:gd name="T19" fmla="*/ 0 h 1019"/>
                <a:gd name="T20" fmla="*/ 1 w 548"/>
                <a:gd name="T21" fmla="*/ 0 h 1019"/>
                <a:gd name="T22" fmla="*/ 1 w 548"/>
                <a:gd name="T23" fmla="*/ 0 h 1019"/>
                <a:gd name="T24" fmla="*/ 1 w 548"/>
                <a:gd name="T25" fmla="*/ 0 h 1019"/>
                <a:gd name="T26" fmla="*/ 1 w 548"/>
                <a:gd name="T27" fmla="*/ 0 h 1019"/>
                <a:gd name="T28" fmla="*/ 1 w 548"/>
                <a:gd name="T29" fmla="*/ 0 h 1019"/>
                <a:gd name="T30" fmla="*/ 1 w 548"/>
                <a:gd name="T31" fmla="*/ 0 h 1019"/>
                <a:gd name="T32" fmla="*/ 1 w 548"/>
                <a:gd name="T33" fmla="*/ 0 h 1019"/>
                <a:gd name="T34" fmla="*/ 1 w 548"/>
                <a:gd name="T35" fmla="*/ 0 h 1019"/>
                <a:gd name="T36" fmla="*/ 1 w 548"/>
                <a:gd name="T37" fmla="*/ 0 h 1019"/>
                <a:gd name="T38" fmla="*/ 1 w 548"/>
                <a:gd name="T39" fmla="*/ 0 h 1019"/>
                <a:gd name="T40" fmla="*/ 1 w 548"/>
                <a:gd name="T41" fmla="*/ 0 h 1019"/>
                <a:gd name="T42" fmla="*/ 1 w 548"/>
                <a:gd name="T43" fmla="*/ 0 h 1019"/>
                <a:gd name="T44" fmla="*/ 1 w 548"/>
                <a:gd name="T45" fmla="*/ 0 h 1019"/>
                <a:gd name="T46" fmla="*/ 1 w 548"/>
                <a:gd name="T47" fmla="*/ 0 h 1019"/>
                <a:gd name="T48" fmla="*/ 1 w 548"/>
                <a:gd name="T49" fmla="*/ 0 h 1019"/>
                <a:gd name="T50" fmla="*/ 1 w 548"/>
                <a:gd name="T51" fmla="*/ 0 h 1019"/>
                <a:gd name="T52" fmla="*/ 1 w 548"/>
                <a:gd name="T53" fmla="*/ 0 h 1019"/>
                <a:gd name="T54" fmla="*/ 1 w 548"/>
                <a:gd name="T55" fmla="*/ 0 h 1019"/>
                <a:gd name="T56" fmla="*/ 1 w 548"/>
                <a:gd name="T57" fmla="*/ 0 h 1019"/>
                <a:gd name="T58" fmla="*/ 1 w 548"/>
                <a:gd name="T59" fmla="*/ 0 h 1019"/>
                <a:gd name="T60" fmla="*/ 1 w 548"/>
                <a:gd name="T61" fmla="*/ 0 h 1019"/>
                <a:gd name="T62" fmla="*/ 1 w 548"/>
                <a:gd name="T63" fmla="*/ 0 h 1019"/>
                <a:gd name="T64" fmla="*/ 1 w 548"/>
                <a:gd name="T65" fmla="*/ 0 h 1019"/>
                <a:gd name="T66" fmla="*/ 1 w 548"/>
                <a:gd name="T67" fmla="*/ 0 h 1019"/>
                <a:gd name="T68" fmla="*/ 1 w 548"/>
                <a:gd name="T69" fmla="*/ 0 h 1019"/>
                <a:gd name="T70" fmla="*/ 1 w 548"/>
                <a:gd name="T71" fmla="*/ 0 h 1019"/>
                <a:gd name="T72" fmla="*/ 1 w 548"/>
                <a:gd name="T73" fmla="*/ 0 h 1019"/>
                <a:gd name="T74" fmla="*/ 1 w 548"/>
                <a:gd name="T75" fmla="*/ 0 h 1019"/>
                <a:gd name="T76" fmla="*/ 1 w 548"/>
                <a:gd name="T77" fmla="*/ 0 h 1019"/>
                <a:gd name="T78" fmla="*/ 1 w 548"/>
                <a:gd name="T79" fmla="*/ 0 h 1019"/>
                <a:gd name="T80" fmla="*/ 1 w 548"/>
                <a:gd name="T81" fmla="*/ 0 h 1019"/>
                <a:gd name="T82" fmla="*/ 1 w 548"/>
                <a:gd name="T83" fmla="*/ 0 h 1019"/>
                <a:gd name="T84" fmla="*/ 1 w 548"/>
                <a:gd name="T85" fmla="*/ 0 h 1019"/>
                <a:gd name="T86" fmla="*/ 1 w 548"/>
                <a:gd name="T87" fmla="*/ 0 h 1019"/>
                <a:gd name="T88" fmla="*/ 1 w 548"/>
                <a:gd name="T89" fmla="*/ 0 h 1019"/>
                <a:gd name="T90" fmla="*/ 1 w 548"/>
                <a:gd name="T91" fmla="*/ 0 h 1019"/>
                <a:gd name="T92" fmla="*/ 1 w 548"/>
                <a:gd name="T93" fmla="*/ 0 h 1019"/>
                <a:gd name="T94" fmla="*/ 1 w 548"/>
                <a:gd name="T95" fmla="*/ 0 h 1019"/>
                <a:gd name="T96" fmla="*/ 1 w 548"/>
                <a:gd name="T97" fmla="*/ 0 h 1019"/>
                <a:gd name="T98" fmla="*/ 1 w 548"/>
                <a:gd name="T99" fmla="*/ 0 h 1019"/>
                <a:gd name="T100" fmla="*/ 1 w 548"/>
                <a:gd name="T101" fmla="*/ 0 h 1019"/>
                <a:gd name="T102" fmla="*/ 1 w 548"/>
                <a:gd name="T103" fmla="*/ 0 h 1019"/>
                <a:gd name="T104" fmla="*/ 1 w 548"/>
                <a:gd name="T105" fmla="*/ 0 h 1019"/>
                <a:gd name="T106" fmla="*/ 1 w 548"/>
                <a:gd name="T107" fmla="*/ 0 h 1019"/>
                <a:gd name="T108" fmla="*/ 1 w 548"/>
                <a:gd name="T109" fmla="*/ 0 h 10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1019"/>
                <a:gd name="T167" fmla="*/ 548 w 548"/>
                <a:gd name="T168" fmla="*/ 1019 h 10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1019">
                  <a:moveTo>
                    <a:pt x="492" y="1019"/>
                  </a:moveTo>
                  <a:lnTo>
                    <a:pt x="496" y="1005"/>
                  </a:lnTo>
                  <a:lnTo>
                    <a:pt x="502" y="989"/>
                  </a:lnTo>
                  <a:lnTo>
                    <a:pt x="508" y="970"/>
                  </a:lnTo>
                  <a:lnTo>
                    <a:pt x="513" y="953"/>
                  </a:lnTo>
                  <a:lnTo>
                    <a:pt x="517" y="935"/>
                  </a:lnTo>
                  <a:lnTo>
                    <a:pt x="518" y="916"/>
                  </a:lnTo>
                  <a:lnTo>
                    <a:pt x="518" y="898"/>
                  </a:lnTo>
                  <a:lnTo>
                    <a:pt x="516" y="882"/>
                  </a:lnTo>
                  <a:lnTo>
                    <a:pt x="510" y="880"/>
                  </a:lnTo>
                  <a:lnTo>
                    <a:pt x="498" y="884"/>
                  </a:lnTo>
                  <a:lnTo>
                    <a:pt x="478" y="892"/>
                  </a:lnTo>
                  <a:lnTo>
                    <a:pt x="455" y="902"/>
                  </a:lnTo>
                  <a:lnTo>
                    <a:pt x="430" y="913"/>
                  </a:lnTo>
                  <a:lnTo>
                    <a:pt x="404" y="924"/>
                  </a:lnTo>
                  <a:lnTo>
                    <a:pt x="380" y="933"/>
                  </a:lnTo>
                  <a:lnTo>
                    <a:pt x="359" y="940"/>
                  </a:lnTo>
                  <a:lnTo>
                    <a:pt x="329" y="945"/>
                  </a:lnTo>
                  <a:lnTo>
                    <a:pt x="301" y="941"/>
                  </a:lnTo>
                  <a:lnTo>
                    <a:pt x="273" y="933"/>
                  </a:lnTo>
                  <a:lnTo>
                    <a:pt x="249" y="920"/>
                  </a:lnTo>
                  <a:lnTo>
                    <a:pt x="228" y="902"/>
                  </a:lnTo>
                  <a:lnTo>
                    <a:pt x="212" y="883"/>
                  </a:lnTo>
                  <a:lnTo>
                    <a:pt x="202" y="861"/>
                  </a:lnTo>
                  <a:lnTo>
                    <a:pt x="197" y="839"/>
                  </a:lnTo>
                  <a:lnTo>
                    <a:pt x="199" y="803"/>
                  </a:lnTo>
                  <a:lnTo>
                    <a:pt x="207" y="770"/>
                  </a:lnTo>
                  <a:lnTo>
                    <a:pt x="220" y="736"/>
                  </a:lnTo>
                  <a:lnTo>
                    <a:pt x="237" y="704"/>
                  </a:lnTo>
                  <a:lnTo>
                    <a:pt x="258" y="673"/>
                  </a:lnTo>
                  <a:lnTo>
                    <a:pt x="280" y="642"/>
                  </a:lnTo>
                  <a:lnTo>
                    <a:pt x="303" y="612"/>
                  </a:lnTo>
                  <a:lnTo>
                    <a:pt x="326" y="582"/>
                  </a:lnTo>
                  <a:lnTo>
                    <a:pt x="310" y="582"/>
                  </a:lnTo>
                  <a:lnTo>
                    <a:pt x="295" y="582"/>
                  </a:lnTo>
                  <a:lnTo>
                    <a:pt x="279" y="582"/>
                  </a:lnTo>
                  <a:lnTo>
                    <a:pt x="264" y="581"/>
                  </a:lnTo>
                  <a:lnTo>
                    <a:pt x="248" y="581"/>
                  </a:lnTo>
                  <a:lnTo>
                    <a:pt x="231" y="580"/>
                  </a:lnTo>
                  <a:lnTo>
                    <a:pt x="215" y="579"/>
                  </a:lnTo>
                  <a:lnTo>
                    <a:pt x="199" y="577"/>
                  </a:lnTo>
                  <a:lnTo>
                    <a:pt x="181" y="575"/>
                  </a:lnTo>
                  <a:lnTo>
                    <a:pt x="162" y="572"/>
                  </a:lnTo>
                  <a:lnTo>
                    <a:pt x="144" y="567"/>
                  </a:lnTo>
                  <a:lnTo>
                    <a:pt x="124" y="560"/>
                  </a:lnTo>
                  <a:lnTo>
                    <a:pt x="106" y="553"/>
                  </a:lnTo>
                  <a:lnTo>
                    <a:pt x="87" y="544"/>
                  </a:lnTo>
                  <a:lnTo>
                    <a:pt x="70" y="535"/>
                  </a:lnTo>
                  <a:lnTo>
                    <a:pt x="54" y="523"/>
                  </a:lnTo>
                  <a:lnTo>
                    <a:pt x="39" y="512"/>
                  </a:lnTo>
                  <a:lnTo>
                    <a:pt x="26" y="498"/>
                  </a:lnTo>
                  <a:lnTo>
                    <a:pt x="15" y="484"/>
                  </a:lnTo>
                  <a:lnTo>
                    <a:pt x="7" y="469"/>
                  </a:lnTo>
                  <a:lnTo>
                    <a:pt x="2" y="453"/>
                  </a:lnTo>
                  <a:lnTo>
                    <a:pt x="0" y="436"/>
                  </a:lnTo>
                  <a:lnTo>
                    <a:pt x="1" y="419"/>
                  </a:lnTo>
                  <a:lnTo>
                    <a:pt x="6" y="400"/>
                  </a:lnTo>
                  <a:lnTo>
                    <a:pt x="16" y="375"/>
                  </a:lnTo>
                  <a:lnTo>
                    <a:pt x="28" y="351"/>
                  </a:lnTo>
                  <a:lnTo>
                    <a:pt x="40" y="328"/>
                  </a:lnTo>
                  <a:lnTo>
                    <a:pt x="55" y="307"/>
                  </a:lnTo>
                  <a:lnTo>
                    <a:pt x="71" y="288"/>
                  </a:lnTo>
                  <a:lnTo>
                    <a:pt x="87" y="271"/>
                  </a:lnTo>
                  <a:lnTo>
                    <a:pt x="106" y="255"/>
                  </a:lnTo>
                  <a:lnTo>
                    <a:pt x="125" y="241"/>
                  </a:lnTo>
                  <a:lnTo>
                    <a:pt x="107" y="233"/>
                  </a:lnTo>
                  <a:lnTo>
                    <a:pt x="89" y="224"/>
                  </a:lnTo>
                  <a:lnTo>
                    <a:pt x="73" y="211"/>
                  </a:lnTo>
                  <a:lnTo>
                    <a:pt x="59" y="197"/>
                  </a:lnTo>
                  <a:lnTo>
                    <a:pt x="46" y="182"/>
                  </a:lnTo>
                  <a:lnTo>
                    <a:pt x="37" y="165"/>
                  </a:lnTo>
                  <a:lnTo>
                    <a:pt x="30" y="147"/>
                  </a:lnTo>
                  <a:lnTo>
                    <a:pt x="26" y="127"/>
                  </a:lnTo>
                  <a:lnTo>
                    <a:pt x="26" y="110"/>
                  </a:lnTo>
                  <a:lnTo>
                    <a:pt x="29" y="95"/>
                  </a:lnTo>
                  <a:lnTo>
                    <a:pt x="33" y="80"/>
                  </a:lnTo>
                  <a:lnTo>
                    <a:pt x="39" y="65"/>
                  </a:lnTo>
                  <a:lnTo>
                    <a:pt x="48" y="52"/>
                  </a:lnTo>
                  <a:lnTo>
                    <a:pt x="58" y="41"/>
                  </a:lnTo>
                  <a:lnTo>
                    <a:pt x="69" y="30"/>
                  </a:lnTo>
                  <a:lnTo>
                    <a:pt x="82" y="21"/>
                  </a:lnTo>
                  <a:lnTo>
                    <a:pt x="96" y="13"/>
                  </a:lnTo>
                  <a:lnTo>
                    <a:pt x="111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59" y="0"/>
                  </a:lnTo>
                  <a:lnTo>
                    <a:pt x="175" y="3"/>
                  </a:lnTo>
                  <a:lnTo>
                    <a:pt x="192" y="6"/>
                  </a:lnTo>
                  <a:lnTo>
                    <a:pt x="208" y="13"/>
                  </a:lnTo>
                  <a:lnTo>
                    <a:pt x="182" y="70"/>
                  </a:lnTo>
                  <a:lnTo>
                    <a:pt x="164" y="61"/>
                  </a:lnTo>
                  <a:lnTo>
                    <a:pt x="140" y="55"/>
                  </a:lnTo>
                  <a:lnTo>
                    <a:pt x="115" y="52"/>
                  </a:lnTo>
                  <a:lnTo>
                    <a:pt x="91" y="55"/>
                  </a:lnTo>
                  <a:lnTo>
                    <a:pt x="73" y="61"/>
                  </a:lnTo>
                  <a:lnTo>
                    <a:pt x="62" y="75"/>
                  </a:lnTo>
                  <a:lnTo>
                    <a:pt x="62" y="98"/>
                  </a:lnTo>
                  <a:lnTo>
                    <a:pt x="76" y="129"/>
                  </a:lnTo>
                  <a:lnTo>
                    <a:pt x="92" y="147"/>
                  </a:lnTo>
                  <a:lnTo>
                    <a:pt x="113" y="162"/>
                  </a:lnTo>
                  <a:lnTo>
                    <a:pt x="137" y="174"/>
                  </a:lnTo>
                  <a:lnTo>
                    <a:pt x="162" y="184"/>
                  </a:lnTo>
                  <a:lnTo>
                    <a:pt x="185" y="192"/>
                  </a:lnTo>
                  <a:lnTo>
                    <a:pt x="205" y="196"/>
                  </a:lnTo>
                  <a:lnTo>
                    <a:pt x="219" y="200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14" y="209"/>
                  </a:lnTo>
                  <a:lnTo>
                    <a:pt x="204" y="217"/>
                  </a:lnTo>
                  <a:lnTo>
                    <a:pt x="189" y="227"/>
                  </a:lnTo>
                  <a:lnTo>
                    <a:pt x="173" y="241"/>
                  </a:lnTo>
                  <a:lnTo>
                    <a:pt x="155" y="256"/>
                  </a:lnTo>
                  <a:lnTo>
                    <a:pt x="137" y="272"/>
                  </a:lnTo>
                  <a:lnTo>
                    <a:pt x="119" y="290"/>
                  </a:lnTo>
                  <a:lnTo>
                    <a:pt x="100" y="308"/>
                  </a:lnTo>
                  <a:lnTo>
                    <a:pt x="85" y="328"/>
                  </a:lnTo>
                  <a:lnTo>
                    <a:pt x="71" y="346"/>
                  </a:lnTo>
                  <a:lnTo>
                    <a:pt x="61" y="364"/>
                  </a:lnTo>
                  <a:lnTo>
                    <a:pt x="54" y="383"/>
                  </a:lnTo>
                  <a:lnTo>
                    <a:pt x="52" y="400"/>
                  </a:lnTo>
                  <a:lnTo>
                    <a:pt x="55" y="416"/>
                  </a:lnTo>
                  <a:lnTo>
                    <a:pt x="66" y="431"/>
                  </a:lnTo>
                  <a:lnTo>
                    <a:pt x="83" y="447"/>
                  </a:lnTo>
                  <a:lnTo>
                    <a:pt x="104" y="461"/>
                  </a:lnTo>
                  <a:lnTo>
                    <a:pt x="125" y="474"/>
                  </a:lnTo>
                  <a:lnTo>
                    <a:pt x="150" y="485"/>
                  </a:lnTo>
                  <a:lnTo>
                    <a:pt x="175" y="495"/>
                  </a:lnTo>
                  <a:lnTo>
                    <a:pt x="200" y="504"/>
                  </a:lnTo>
                  <a:lnTo>
                    <a:pt x="227" y="511"/>
                  </a:lnTo>
                  <a:lnTo>
                    <a:pt x="252" y="516"/>
                  </a:lnTo>
                  <a:lnTo>
                    <a:pt x="276" y="521"/>
                  </a:lnTo>
                  <a:lnTo>
                    <a:pt x="299" y="526"/>
                  </a:lnTo>
                  <a:lnTo>
                    <a:pt x="320" y="529"/>
                  </a:lnTo>
                  <a:lnTo>
                    <a:pt x="339" y="530"/>
                  </a:lnTo>
                  <a:lnTo>
                    <a:pt x="354" y="533"/>
                  </a:lnTo>
                  <a:lnTo>
                    <a:pt x="365" y="534"/>
                  </a:lnTo>
                  <a:lnTo>
                    <a:pt x="373" y="534"/>
                  </a:lnTo>
                  <a:lnTo>
                    <a:pt x="375" y="534"/>
                  </a:lnTo>
                  <a:lnTo>
                    <a:pt x="369" y="545"/>
                  </a:lnTo>
                  <a:lnTo>
                    <a:pt x="352" y="571"/>
                  </a:lnTo>
                  <a:lnTo>
                    <a:pt x="331" y="606"/>
                  </a:lnTo>
                  <a:lnTo>
                    <a:pt x="306" y="648"/>
                  </a:lnTo>
                  <a:lnTo>
                    <a:pt x="282" y="690"/>
                  </a:lnTo>
                  <a:lnTo>
                    <a:pt x="261" y="732"/>
                  </a:lnTo>
                  <a:lnTo>
                    <a:pt x="246" y="766"/>
                  </a:lnTo>
                  <a:lnTo>
                    <a:pt x="243" y="789"/>
                  </a:lnTo>
                  <a:lnTo>
                    <a:pt x="248" y="810"/>
                  </a:lnTo>
                  <a:lnTo>
                    <a:pt x="256" y="829"/>
                  </a:lnTo>
                  <a:lnTo>
                    <a:pt x="267" y="845"/>
                  </a:lnTo>
                  <a:lnTo>
                    <a:pt x="281" y="857"/>
                  </a:lnTo>
                  <a:lnTo>
                    <a:pt x="299" y="867"/>
                  </a:lnTo>
                  <a:lnTo>
                    <a:pt x="320" y="873"/>
                  </a:lnTo>
                  <a:lnTo>
                    <a:pt x="344" y="876"/>
                  </a:lnTo>
                  <a:lnTo>
                    <a:pt x="372" y="873"/>
                  </a:lnTo>
                  <a:lnTo>
                    <a:pt x="395" y="869"/>
                  </a:lnTo>
                  <a:lnTo>
                    <a:pt x="417" y="863"/>
                  </a:lnTo>
                  <a:lnTo>
                    <a:pt x="439" y="855"/>
                  </a:lnTo>
                  <a:lnTo>
                    <a:pt x="460" y="847"/>
                  </a:lnTo>
                  <a:lnTo>
                    <a:pt x="480" y="839"/>
                  </a:lnTo>
                  <a:lnTo>
                    <a:pt x="501" y="832"/>
                  </a:lnTo>
                  <a:lnTo>
                    <a:pt x="522" y="827"/>
                  </a:lnTo>
                  <a:lnTo>
                    <a:pt x="545" y="825"/>
                  </a:lnTo>
                  <a:lnTo>
                    <a:pt x="548" y="870"/>
                  </a:lnTo>
                  <a:lnTo>
                    <a:pt x="546" y="920"/>
                  </a:lnTo>
                  <a:lnTo>
                    <a:pt x="540" y="971"/>
                  </a:lnTo>
                  <a:lnTo>
                    <a:pt x="537" y="1017"/>
                  </a:lnTo>
                  <a:lnTo>
                    <a:pt x="492" y="1019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78" name="Freeform 13"/>
            <p:cNvSpPr>
              <a:spLocks/>
            </p:cNvSpPr>
            <p:nvPr/>
          </p:nvSpPr>
          <p:spPr bwMode="auto">
            <a:xfrm rot="6332931" flipH="1">
              <a:off x="9" y="641"/>
              <a:ext cx="196" cy="127"/>
            </a:xfrm>
            <a:custGeom>
              <a:avLst/>
              <a:gdLst>
                <a:gd name="T0" fmla="*/ 0 w 393"/>
                <a:gd name="T1" fmla="*/ 1 h 254"/>
                <a:gd name="T2" fmla="*/ 0 w 393"/>
                <a:gd name="T3" fmla="*/ 1 h 254"/>
                <a:gd name="T4" fmla="*/ 0 w 393"/>
                <a:gd name="T5" fmla="*/ 1 h 254"/>
                <a:gd name="T6" fmla="*/ 0 w 393"/>
                <a:gd name="T7" fmla="*/ 1 h 254"/>
                <a:gd name="T8" fmla="*/ 0 w 393"/>
                <a:gd name="T9" fmla="*/ 1 h 254"/>
                <a:gd name="T10" fmla="*/ 0 w 393"/>
                <a:gd name="T11" fmla="*/ 1 h 254"/>
                <a:gd name="T12" fmla="*/ 0 w 393"/>
                <a:gd name="T13" fmla="*/ 1 h 254"/>
                <a:gd name="T14" fmla="*/ 0 w 393"/>
                <a:gd name="T15" fmla="*/ 1 h 254"/>
                <a:gd name="T16" fmla="*/ 0 w 393"/>
                <a:gd name="T17" fmla="*/ 1 h 254"/>
                <a:gd name="T18" fmla="*/ 0 w 393"/>
                <a:gd name="T19" fmla="*/ 1 h 254"/>
                <a:gd name="T20" fmla="*/ 0 w 393"/>
                <a:gd name="T21" fmla="*/ 1 h 254"/>
                <a:gd name="T22" fmla="*/ 0 w 393"/>
                <a:gd name="T23" fmla="*/ 1 h 254"/>
                <a:gd name="T24" fmla="*/ 0 w 393"/>
                <a:gd name="T25" fmla="*/ 1 h 254"/>
                <a:gd name="T26" fmla="*/ 0 w 393"/>
                <a:gd name="T27" fmla="*/ 1 h 254"/>
                <a:gd name="T28" fmla="*/ 0 w 393"/>
                <a:gd name="T29" fmla="*/ 1 h 254"/>
                <a:gd name="T30" fmla="*/ 0 w 393"/>
                <a:gd name="T31" fmla="*/ 1 h 254"/>
                <a:gd name="T32" fmla="*/ 0 w 393"/>
                <a:gd name="T33" fmla="*/ 1 h 254"/>
                <a:gd name="T34" fmla="*/ 0 w 393"/>
                <a:gd name="T35" fmla="*/ 1 h 254"/>
                <a:gd name="T36" fmla="*/ 0 w 393"/>
                <a:gd name="T37" fmla="*/ 1 h 254"/>
                <a:gd name="T38" fmla="*/ 0 w 393"/>
                <a:gd name="T39" fmla="*/ 1 h 254"/>
                <a:gd name="T40" fmla="*/ 0 w 393"/>
                <a:gd name="T41" fmla="*/ 1 h 254"/>
                <a:gd name="T42" fmla="*/ 0 w 393"/>
                <a:gd name="T43" fmla="*/ 1 h 254"/>
                <a:gd name="T44" fmla="*/ 0 w 393"/>
                <a:gd name="T45" fmla="*/ 1 h 254"/>
                <a:gd name="T46" fmla="*/ 0 w 393"/>
                <a:gd name="T47" fmla="*/ 1 h 254"/>
                <a:gd name="T48" fmla="*/ 0 w 393"/>
                <a:gd name="T49" fmla="*/ 1 h 254"/>
                <a:gd name="T50" fmla="*/ 0 w 393"/>
                <a:gd name="T51" fmla="*/ 1 h 254"/>
                <a:gd name="T52" fmla="*/ 0 w 393"/>
                <a:gd name="T53" fmla="*/ 1 h 254"/>
                <a:gd name="T54" fmla="*/ 0 w 393"/>
                <a:gd name="T55" fmla="*/ 1 h 254"/>
                <a:gd name="T56" fmla="*/ 0 w 393"/>
                <a:gd name="T57" fmla="*/ 1 h 254"/>
                <a:gd name="T58" fmla="*/ 0 w 393"/>
                <a:gd name="T59" fmla="*/ 1 h 254"/>
                <a:gd name="T60" fmla="*/ 0 w 393"/>
                <a:gd name="T61" fmla="*/ 1 h 254"/>
                <a:gd name="T62" fmla="*/ 0 w 393"/>
                <a:gd name="T63" fmla="*/ 1 h 254"/>
                <a:gd name="T64" fmla="*/ 0 w 393"/>
                <a:gd name="T65" fmla="*/ 1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254"/>
                <a:gd name="T101" fmla="*/ 393 w 393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254">
                  <a:moveTo>
                    <a:pt x="5" y="41"/>
                  </a:moveTo>
                  <a:lnTo>
                    <a:pt x="1" y="57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6" y="133"/>
                  </a:lnTo>
                  <a:lnTo>
                    <a:pt x="13" y="153"/>
                  </a:lnTo>
                  <a:lnTo>
                    <a:pt x="22" y="174"/>
                  </a:lnTo>
                  <a:lnTo>
                    <a:pt x="36" y="195"/>
                  </a:lnTo>
                  <a:lnTo>
                    <a:pt x="53" y="210"/>
                  </a:lnTo>
                  <a:lnTo>
                    <a:pt x="72" y="221"/>
                  </a:lnTo>
                  <a:lnTo>
                    <a:pt x="90" y="231"/>
                  </a:lnTo>
                  <a:lnTo>
                    <a:pt x="108" y="238"/>
                  </a:lnTo>
                  <a:lnTo>
                    <a:pt x="128" y="243"/>
                  </a:lnTo>
                  <a:lnTo>
                    <a:pt x="149" y="247"/>
                  </a:lnTo>
                  <a:lnTo>
                    <a:pt x="169" y="250"/>
                  </a:lnTo>
                  <a:lnTo>
                    <a:pt x="191" y="253"/>
                  </a:lnTo>
                  <a:lnTo>
                    <a:pt x="210" y="254"/>
                  </a:lnTo>
                  <a:lnTo>
                    <a:pt x="229" y="253"/>
                  </a:lnTo>
                  <a:lnTo>
                    <a:pt x="247" y="250"/>
                  </a:lnTo>
                  <a:lnTo>
                    <a:pt x="264" y="248"/>
                  </a:lnTo>
                  <a:lnTo>
                    <a:pt x="280" y="243"/>
                  </a:lnTo>
                  <a:lnTo>
                    <a:pt x="296" y="239"/>
                  </a:lnTo>
                  <a:lnTo>
                    <a:pt x="309" y="233"/>
                  </a:lnTo>
                  <a:lnTo>
                    <a:pt x="322" y="227"/>
                  </a:lnTo>
                  <a:lnTo>
                    <a:pt x="338" y="216"/>
                  </a:lnTo>
                  <a:lnTo>
                    <a:pt x="350" y="202"/>
                  </a:lnTo>
                  <a:lnTo>
                    <a:pt x="362" y="185"/>
                  </a:lnTo>
                  <a:lnTo>
                    <a:pt x="371" y="166"/>
                  </a:lnTo>
                  <a:lnTo>
                    <a:pt x="378" y="147"/>
                  </a:lnTo>
                  <a:lnTo>
                    <a:pt x="383" y="126"/>
                  </a:lnTo>
                  <a:lnTo>
                    <a:pt x="387" y="105"/>
                  </a:lnTo>
                  <a:lnTo>
                    <a:pt x="389" y="84"/>
                  </a:lnTo>
                  <a:lnTo>
                    <a:pt x="391" y="66"/>
                  </a:lnTo>
                  <a:lnTo>
                    <a:pt x="393" y="43"/>
                  </a:lnTo>
                  <a:lnTo>
                    <a:pt x="393" y="20"/>
                  </a:lnTo>
                  <a:lnTo>
                    <a:pt x="393" y="0"/>
                  </a:lnTo>
                  <a:lnTo>
                    <a:pt x="361" y="5"/>
                  </a:lnTo>
                  <a:lnTo>
                    <a:pt x="363" y="36"/>
                  </a:lnTo>
                  <a:lnTo>
                    <a:pt x="364" y="71"/>
                  </a:lnTo>
                  <a:lnTo>
                    <a:pt x="362" y="106"/>
                  </a:lnTo>
                  <a:lnTo>
                    <a:pt x="356" y="139"/>
                  </a:lnTo>
                  <a:lnTo>
                    <a:pt x="347" y="153"/>
                  </a:lnTo>
                  <a:lnTo>
                    <a:pt x="336" y="165"/>
                  </a:lnTo>
                  <a:lnTo>
                    <a:pt x="323" y="175"/>
                  </a:lnTo>
                  <a:lnTo>
                    <a:pt x="309" y="183"/>
                  </a:lnTo>
                  <a:lnTo>
                    <a:pt x="292" y="189"/>
                  </a:lnTo>
                  <a:lnTo>
                    <a:pt x="274" y="193"/>
                  </a:lnTo>
                  <a:lnTo>
                    <a:pt x="256" y="195"/>
                  </a:lnTo>
                  <a:lnTo>
                    <a:pt x="237" y="195"/>
                  </a:lnTo>
                  <a:lnTo>
                    <a:pt x="218" y="194"/>
                  </a:lnTo>
                  <a:lnTo>
                    <a:pt x="198" y="190"/>
                  </a:lnTo>
                  <a:lnTo>
                    <a:pt x="179" y="186"/>
                  </a:lnTo>
                  <a:lnTo>
                    <a:pt x="159" y="180"/>
                  </a:lnTo>
                  <a:lnTo>
                    <a:pt x="141" y="173"/>
                  </a:lnTo>
                  <a:lnTo>
                    <a:pt x="122" y="165"/>
                  </a:lnTo>
                  <a:lnTo>
                    <a:pt x="106" y="156"/>
                  </a:lnTo>
                  <a:lnTo>
                    <a:pt x="91" y="147"/>
                  </a:lnTo>
                  <a:lnTo>
                    <a:pt x="81" y="134"/>
                  </a:lnTo>
                  <a:lnTo>
                    <a:pt x="72" y="121"/>
                  </a:lnTo>
                  <a:lnTo>
                    <a:pt x="65" y="107"/>
                  </a:lnTo>
                  <a:lnTo>
                    <a:pt x="60" y="92"/>
                  </a:lnTo>
                  <a:lnTo>
                    <a:pt x="55" y="79"/>
                  </a:lnTo>
                  <a:lnTo>
                    <a:pt x="53" y="65"/>
                  </a:lnTo>
                  <a:lnTo>
                    <a:pt x="51" y="51"/>
                  </a:lnTo>
                  <a:lnTo>
                    <a:pt x="50" y="39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71" name="Group 14"/>
          <p:cNvGrpSpPr>
            <a:grpSpLocks/>
          </p:cNvGrpSpPr>
          <p:nvPr/>
        </p:nvGrpSpPr>
        <p:grpSpPr bwMode="auto">
          <a:xfrm>
            <a:off x="4140200" y="114300"/>
            <a:ext cx="1439863" cy="1258888"/>
            <a:chOff x="2608" y="72"/>
            <a:chExt cx="907" cy="793"/>
          </a:xfrm>
        </p:grpSpPr>
        <p:sp>
          <p:nvSpPr>
            <p:cNvPr id="32857" name="AutoShape 15"/>
            <p:cNvSpPr>
              <a:spLocks noChangeAspect="1" noChangeArrowheads="1" noTextEdit="1"/>
            </p:cNvSpPr>
            <p:nvPr/>
          </p:nvSpPr>
          <p:spPr bwMode="auto">
            <a:xfrm rot="10800000" flipH="1">
              <a:off x="2608" y="73"/>
              <a:ext cx="907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8" name="Freeform 16"/>
            <p:cNvSpPr>
              <a:spLocks/>
            </p:cNvSpPr>
            <p:nvPr/>
          </p:nvSpPr>
          <p:spPr bwMode="auto">
            <a:xfrm rot="10800000" flipH="1">
              <a:off x="2622" y="136"/>
              <a:ext cx="891" cy="725"/>
            </a:xfrm>
            <a:custGeom>
              <a:avLst/>
              <a:gdLst>
                <a:gd name="T0" fmla="*/ 0 w 2238"/>
                <a:gd name="T1" fmla="*/ 0 h 1819"/>
                <a:gd name="T2" fmla="*/ 0 w 2238"/>
                <a:gd name="T3" fmla="*/ 0 h 1819"/>
                <a:gd name="T4" fmla="*/ 0 w 2238"/>
                <a:gd name="T5" fmla="*/ 0 h 1819"/>
                <a:gd name="T6" fmla="*/ 0 w 2238"/>
                <a:gd name="T7" fmla="*/ 0 h 1819"/>
                <a:gd name="T8" fmla="*/ 0 w 2238"/>
                <a:gd name="T9" fmla="*/ 0 h 1819"/>
                <a:gd name="T10" fmla="*/ 0 w 2238"/>
                <a:gd name="T11" fmla="*/ 0 h 1819"/>
                <a:gd name="T12" fmla="*/ 0 w 2238"/>
                <a:gd name="T13" fmla="*/ 0 h 1819"/>
                <a:gd name="T14" fmla="*/ 0 w 2238"/>
                <a:gd name="T15" fmla="*/ 0 h 1819"/>
                <a:gd name="T16" fmla="*/ 0 w 2238"/>
                <a:gd name="T17" fmla="*/ 0 h 1819"/>
                <a:gd name="T18" fmla="*/ 0 w 2238"/>
                <a:gd name="T19" fmla="*/ 0 h 1819"/>
                <a:gd name="T20" fmla="*/ 0 w 2238"/>
                <a:gd name="T21" fmla="*/ 0 h 1819"/>
                <a:gd name="T22" fmla="*/ 0 w 2238"/>
                <a:gd name="T23" fmla="*/ 0 h 1819"/>
                <a:gd name="T24" fmla="*/ 0 w 2238"/>
                <a:gd name="T25" fmla="*/ 0 h 1819"/>
                <a:gd name="T26" fmla="*/ 0 w 2238"/>
                <a:gd name="T27" fmla="*/ 0 h 1819"/>
                <a:gd name="T28" fmla="*/ 0 w 2238"/>
                <a:gd name="T29" fmla="*/ 0 h 1819"/>
                <a:gd name="T30" fmla="*/ 0 w 2238"/>
                <a:gd name="T31" fmla="*/ 0 h 1819"/>
                <a:gd name="T32" fmla="*/ 0 w 2238"/>
                <a:gd name="T33" fmla="*/ 0 h 1819"/>
                <a:gd name="T34" fmla="*/ 0 w 2238"/>
                <a:gd name="T35" fmla="*/ 0 h 1819"/>
                <a:gd name="T36" fmla="*/ 0 w 2238"/>
                <a:gd name="T37" fmla="*/ 0 h 1819"/>
                <a:gd name="T38" fmla="*/ 0 w 2238"/>
                <a:gd name="T39" fmla="*/ 0 h 1819"/>
                <a:gd name="T40" fmla="*/ 0 w 2238"/>
                <a:gd name="T41" fmla="*/ 0 h 1819"/>
                <a:gd name="T42" fmla="*/ 0 w 2238"/>
                <a:gd name="T43" fmla="*/ 0 h 1819"/>
                <a:gd name="T44" fmla="*/ 0 w 2238"/>
                <a:gd name="T45" fmla="*/ 0 h 1819"/>
                <a:gd name="T46" fmla="*/ 0 w 2238"/>
                <a:gd name="T47" fmla="*/ 0 h 1819"/>
                <a:gd name="T48" fmla="*/ 0 w 2238"/>
                <a:gd name="T49" fmla="*/ 0 h 1819"/>
                <a:gd name="T50" fmla="*/ 0 w 2238"/>
                <a:gd name="T51" fmla="*/ 0 h 1819"/>
                <a:gd name="T52" fmla="*/ 0 w 2238"/>
                <a:gd name="T53" fmla="*/ 0 h 1819"/>
                <a:gd name="T54" fmla="*/ 0 w 2238"/>
                <a:gd name="T55" fmla="*/ 0 h 1819"/>
                <a:gd name="T56" fmla="*/ 0 w 2238"/>
                <a:gd name="T57" fmla="*/ 0 h 1819"/>
                <a:gd name="T58" fmla="*/ 0 w 2238"/>
                <a:gd name="T59" fmla="*/ 0 h 1819"/>
                <a:gd name="T60" fmla="*/ 0 w 2238"/>
                <a:gd name="T61" fmla="*/ 0 h 1819"/>
                <a:gd name="T62" fmla="*/ 0 w 2238"/>
                <a:gd name="T63" fmla="*/ 0 h 1819"/>
                <a:gd name="T64" fmla="*/ 0 w 2238"/>
                <a:gd name="T65" fmla="*/ 0 h 1819"/>
                <a:gd name="T66" fmla="*/ 0 w 2238"/>
                <a:gd name="T67" fmla="*/ 0 h 1819"/>
                <a:gd name="T68" fmla="*/ 0 w 2238"/>
                <a:gd name="T69" fmla="*/ 0 h 1819"/>
                <a:gd name="T70" fmla="*/ 0 w 2238"/>
                <a:gd name="T71" fmla="*/ 0 h 1819"/>
                <a:gd name="T72" fmla="*/ 0 w 2238"/>
                <a:gd name="T73" fmla="*/ 0 h 1819"/>
                <a:gd name="T74" fmla="*/ 0 w 2238"/>
                <a:gd name="T75" fmla="*/ 0 h 1819"/>
                <a:gd name="T76" fmla="*/ 0 w 2238"/>
                <a:gd name="T77" fmla="*/ 0 h 1819"/>
                <a:gd name="T78" fmla="*/ 0 w 2238"/>
                <a:gd name="T79" fmla="*/ 0 h 1819"/>
                <a:gd name="T80" fmla="*/ 0 w 2238"/>
                <a:gd name="T81" fmla="*/ 0 h 1819"/>
                <a:gd name="T82" fmla="*/ 0 w 2238"/>
                <a:gd name="T83" fmla="*/ 0 h 1819"/>
                <a:gd name="T84" fmla="*/ 0 w 2238"/>
                <a:gd name="T85" fmla="*/ 0 h 1819"/>
                <a:gd name="T86" fmla="*/ 0 w 2238"/>
                <a:gd name="T87" fmla="*/ 0 h 1819"/>
                <a:gd name="T88" fmla="*/ 0 w 2238"/>
                <a:gd name="T89" fmla="*/ 0 h 1819"/>
                <a:gd name="T90" fmla="*/ 0 w 2238"/>
                <a:gd name="T91" fmla="*/ 0 h 1819"/>
                <a:gd name="T92" fmla="*/ 0 w 2238"/>
                <a:gd name="T93" fmla="*/ 0 h 1819"/>
                <a:gd name="T94" fmla="*/ 0 w 2238"/>
                <a:gd name="T95" fmla="*/ 0 h 1819"/>
                <a:gd name="T96" fmla="*/ 0 w 2238"/>
                <a:gd name="T97" fmla="*/ 0 h 1819"/>
                <a:gd name="T98" fmla="*/ 0 w 2238"/>
                <a:gd name="T99" fmla="*/ 0 h 1819"/>
                <a:gd name="T100" fmla="*/ 0 w 2238"/>
                <a:gd name="T101" fmla="*/ 0 h 1819"/>
                <a:gd name="T102" fmla="*/ 0 w 2238"/>
                <a:gd name="T103" fmla="*/ 0 h 1819"/>
                <a:gd name="T104" fmla="*/ 0 w 2238"/>
                <a:gd name="T105" fmla="*/ 0 h 1819"/>
                <a:gd name="T106" fmla="*/ 0 w 2238"/>
                <a:gd name="T107" fmla="*/ 0 h 1819"/>
                <a:gd name="T108" fmla="*/ 0 w 2238"/>
                <a:gd name="T109" fmla="*/ 0 h 1819"/>
                <a:gd name="T110" fmla="*/ 0 w 2238"/>
                <a:gd name="T111" fmla="*/ 0 h 1819"/>
                <a:gd name="T112" fmla="*/ 0 w 2238"/>
                <a:gd name="T113" fmla="*/ 0 h 1819"/>
                <a:gd name="T114" fmla="*/ 0 w 2238"/>
                <a:gd name="T115" fmla="*/ 0 h 1819"/>
                <a:gd name="T116" fmla="*/ 0 w 2238"/>
                <a:gd name="T117" fmla="*/ 0 h 1819"/>
                <a:gd name="T118" fmla="*/ 0 w 2238"/>
                <a:gd name="T119" fmla="*/ 0 h 1819"/>
                <a:gd name="T120" fmla="*/ 0 w 2238"/>
                <a:gd name="T121" fmla="*/ 0 h 1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8"/>
                <a:gd name="T184" fmla="*/ 0 h 1819"/>
                <a:gd name="T185" fmla="*/ 2238 w 2238"/>
                <a:gd name="T186" fmla="*/ 1819 h 1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8" h="1819">
                  <a:moveTo>
                    <a:pt x="1978" y="276"/>
                  </a:moveTo>
                  <a:lnTo>
                    <a:pt x="1999" y="284"/>
                  </a:lnTo>
                  <a:lnTo>
                    <a:pt x="2020" y="292"/>
                  </a:lnTo>
                  <a:lnTo>
                    <a:pt x="2039" y="301"/>
                  </a:lnTo>
                  <a:lnTo>
                    <a:pt x="2058" y="309"/>
                  </a:lnTo>
                  <a:lnTo>
                    <a:pt x="2076" y="318"/>
                  </a:lnTo>
                  <a:lnTo>
                    <a:pt x="2094" y="326"/>
                  </a:lnTo>
                  <a:lnTo>
                    <a:pt x="2110" y="335"/>
                  </a:lnTo>
                  <a:lnTo>
                    <a:pt x="2125" y="344"/>
                  </a:lnTo>
                  <a:lnTo>
                    <a:pt x="2140" y="354"/>
                  </a:lnTo>
                  <a:lnTo>
                    <a:pt x="2152" y="363"/>
                  </a:lnTo>
                  <a:lnTo>
                    <a:pt x="2165" y="373"/>
                  </a:lnTo>
                  <a:lnTo>
                    <a:pt x="2175" y="382"/>
                  </a:lnTo>
                  <a:lnTo>
                    <a:pt x="2186" y="393"/>
                  </a:lnTo>
                  <a:lnTo>
                    <a:pt x="2194" y="403"/>
                  </a:lnTo>
                  <a:lnTo>
                    <a:pt x="2202" y="413"/>
                  </a:lnTo>
                  <a:lnTo>
                    <a:pt x="2208" y="424"/>
                  </a:lnTo>
                  <a:lnTo>
                    <a:pt x="2219" y="451"/>
                  </a:lnTo>
                  <a:lnTo>
                    <a:pt x="2227" y="484"/>
                  </a:lnTo>
                  <a:lnTo>
                    <a:pt x="2233" y="521"/>
                  </a:lnTo>
                  <a:lnTo>
                    <a:pt x="2236" y="562"/>
                  </a:lnTo>
                  <a:lnTo>
                    <a:pt x="2238" y="621"/>
                  </a:lnTo>
                  <a:lnTo>
                    <a:pt x="2236" y="684"/>
                  </a:lnTo>
                  <a:lnTo>
                    <a:pt x="2231" y="753"/>
                  </a:lnTo>
                  <a:lnTo>
                    <a:pt x="2221" y="825"/>
                  </a:lnTo>
                  <a:lnTo>
                    <a:pt x="2216" y="863"/>
                  </a:lnTo>
                  <a:lnTo>
                    <a:pt x="2210" y="902"/>
                  </a:lnTo>
                  <a:lnTo>
                    <a:pt x="2203" y="941"/>
                  </a:lnTo>
                  <a:lnTo>
                    <a:pt x="2195" y="981"/>
                  </a:lnTo>
                  <a:lnTo>
                    <a:pt x="2187" y="1022"/>
                  </a:lnTo>
                  <a:lnTo>
                    <a:pt x="2178" y="1062"/>
                  </a:lnTo>
                  <a:lnTo>
                    <a:pt x="2168" y="1102"/>
                  </a:lnTo>
                  <a:lnTo>
                    <a:pt x="2159" y="1142"/>
                  </a:lnTo>
                  <a:lnTo>
                    <a:pt x="2147" y="1190"/>
                  </a:lnTo>
                  <a:lnTo>
                    <a:pt x="2134" y="1237"/>
                  </a:lnTo>
                  <a:lnTo>
                    <a:pt x="2120" y="1284"/>
                  </a:lnTo>
                  <a:lnTo>
                    <a:pt x="2106" y="1330"/>
                  </a:lnTo>
                  <a:lnTo>
                    <a:pt x="2091" y="1374"/>
                  </a:lnTo>
                  <a:lnTo>
                    <a:pt x="2077" y="1418"/>
                  </a:lnTo>
                  <a:lnTo>
                    <a:pt x="2061" y="1460"/>
                  </a:lnTo>
                  <a:lnTo>
                    <a:pt x="2046" y="1501"/>
                  </a:lnTo>
                  <a:lnTo>
                    <a:pt x="2035" y="1531"/>
                  </a:lnTo>
                  <a:lnTo>
                    <a:pt x="2022" y="1559"/>
                  </a:lnTo>
                  <a:lnTo>
                    <a:pt x="2011" y="1588"/>
                  </a:lnTo>
                  <a:lnTo>
                    <a:pt x="1998" y="1615"/>
                  </a:lnTo>
                  <a:lnTo>
                    <a:pt x="1985" y="1640"/>
                  </a:lnTo>
                  <a:lnTo>
                    <a:pt x="1973" y="1664"/>
                  </a:lnTo>
                  <a:lnTo>
                    <a:pt x="1961" y="1686"/>
                  </a:lnTo>
                  <a:lnTo>
                    <a:pt x="1948" y="1707"/>
                  </a:lnTo>
                  <a:lnTo>
                    <a:pt x="1936" y="1726"/>
                  </a:lnTo>
                  <a:lnTo>
                    <a:pt x="1924" y="1744"/>
                  </a:lnTo>
                  <a:lnTo>
                    <a:pt x="1912" y="1759"/>
                  </a:lnTo>
                  <a:lnTo>
                    <a:pt x="1899" y="1773"/>
                  </a:lnTo>
                  <a:lnTo>
                    <a:pt x="1887" y="1784"/>
                  </a:lnTo>
                  <a:lnTo>
                    <a:pt x="1876" y="1793"/>
                  </a:lnTo>
                  <a:lnTo>
                    <a:pt x="1864" y="1801"/>
                  </a:lnTo>
                  <a:lnTo>
                    <a:pt x="1853" y="1806"/>
                  </a:lnTo>
                  <a:lnTo>
                    <a:pt x="1837" y="1812"/>
                  </a:lnTo>
                  <a:lnTo>
                    <a:pt x="1821" y="1815"/>
                  </a:lnTo>
                  <a:lnTo>
                    <a:pt x="1804" y="1817"/>
                  </a:lnTo>
                  <a:lnTo>
                    <a:pt x="1789" y="1819"/>
                  </a:lnTo>
                  <a:lnTo>
                    <a:pt x="1775" y="1819"/>
                  </a:lnTo>
                  <a:lnTo>
                    <a:pt x="1760" y="1817"/>
                  </a:lnTo>
                  <a:lnTo>
                    <a:pt x="1743" y="1815"/>
                  </a:lnTo>
                  <a:lnTo>
                    <a:pt x="1728" y="1813"/>
                  </a:lnTo>
                  <a:lnTo>
                    <a:pt x="1713" y="1808"/>
                  </a:lnTo>
                  <a:lnTo>
                    <a:pt x="1697" y="1804"/>
                  </a:lnTo>
                  <a:lnTo>
                    <a:pt x="1681" y="1799"/>
                  </a:lnTo>
                  <a:lnTo>
                    <a:pt x="1664" y="1793"/>
                  </a:lnTo>
                  <a:lnTo>
                    <a:pt x="1648" y="1787"/>
                  </a:lnTo>
                  <a:lnTo>
                    <a:pt x="1629" y="1781"/>
                  </a:lnTo>
                  <a:lnTo>
                    <a:pt x="1611" y="1775"/>
                  </a:lnTo>
                  <a:lnTo>
                    <a:pt x="1591" y="1768"/>
                  </a:lnTo>
                  <a:lnTo>
                    <a:pt x="1575" y="1762"/>
                  </a:lnTo>
                  <a:lnTo>
                    <a:pt x="1559" y="1758"/>
                  </a:lnTo>
                  <a:lnTo>
                    <a:pt x="1542" y="1752"/>
                  </a:lnTo>
                  <a:lnTo>
                    <a:pt x="1523" y="1747"/>
                  </a:lnTo>
                  <a:lnTo>
                    <a:pt x="1505" y="1741"/>
                  </a:lnTo>
                  <a:lnTo>
                    <a:pt x="1485" y="1737"/>
                  </a:lnTo>
                  <a:lnTo>
                    <a:pt x="1465" y="1733"/>
                  </a:lnTo>
                  <a:lnTo>
                    <a:pt x="1444" y="1729"/>
                  </a:lnTo>
                  <a:lnTo>
                    <a:pt x="1422" y="1725"/>
                  </a:lnTo>
                  <a:lnTo>
                    <a:pt x="1398" y="1722"/>
                  </a:lnTo>
                  <a:lnTo>
                    <a:pt x="1374" y="1720"/>
                  </a:lnTo>
                  <a:lnTo>
                    <a:pt x="1348" y="1717"/>
                  </a:lnTo>
                  <a:lnTo>
                    <a:pt x="1323" y="1716"/>
                  </a:lnTo>
                  <a:lnTo>
                    <a:pt x="1295" y="1715"/>
                  </a:lnTo>
                  <a:lnTo>
                    <a:pt x="1267" y="1715"/>
                  </a:lnTo>
                  <a:lnTo>
                    <a:pt x="1237" y="1715"/>
                  </a:lnTo>
                  <a:lnTo>
                    <a:pt x="1185" y="1716"/>
                  </a:lnTo>
                  <a:lnTo>
                    <a:pt x="1135" y="1718"/>
                  </a:lnTo>
                  <a:lnTo>
                    <a:pt x="1087" y="1720"/>
                  </a:lnTo>
                  <a:lnTo>
                    <a:pt x="1042" y="1722"/>
                  </a:lnTo>
                  <a:lnTo>
                    <a:pt x="999" y="1725"/>
                  </a:lnTo>
                  <a:lnTo>
                    <a:pt x="959" y="1728"/>
                  </a:lnTo>
                  <a:lnTo>
                    <a:pt x="920" y="1731"/>
                  </a:lnTo>
                  <a:lnTo>
                    <a:pt x="883" y="1733"/>
                  </a:lnTo>
                  <a:lnTo>
                    <a:pt x="848" y="1737"/>
                  </a:lnTo>
                  <a:lnTo>
                    <a:pt x="815" y="1740"/>
                  </a:lnTo>
                  <a:lnTo>
                    <a:pt x="784" y="1743"/>
                  </a:lnTo>
                  <a:lnTo>
                    <a:pt x="754" y="1746"/>
                  </a:lnTo>
                  <a:lnTo>
                    <a:pt x="726" y="1749"/>
                  </a:lnTo>
                  <a:lnTo>
                    <a:pt x="699" y="1753"/>
                  </a:lnTo>
                  <a:lnTo>
                    <a:pt x="673" y="1755"/>
                  </a:lnTo>
                  <a:lnTo>
                    <a:pt x="649" y="1759"/>
                  </a:lnTo>
                  <a:lnTo>
                    <a:pt x="625" y="1761"/>
                  </a:lnTo>
                  <a:lnTo>
                    <a:pt x="603" y="1763"/>
                  </a:lnTo>
                  <a:lnTo>
                    <a:pt x="581" y="1766"/>
                  </a:lnTo>
                  <a:lnTo>
                    <a:pt x="560" y="1768"/>
                  </a:lnTo>
                  <a:lnTo>
                    <a:pt x="541" y="1769"/>
                  </a:lnTo>
                  <a:lnTo>
                    <a:pt x="522" y="1770"/>
                  </a:lnTo>
                  <a:lnTo>
                    <a:pt x="503" y="1771"/>
                  </a:lnTo>
                  <a:lnTo>
                    <a:pt x="486" y="1773"/>
                  </a:lnTo>
                  <a:lnTo>
                    <a:pt x="467" y="1773"/>
                  </a:lnTo>
                  <a:lnTo>
                    <a:pt x="450" y="1771"/>
                  </a:lnTo>
                  <a:lnTo>
                    <a:pt x="433" y="1770"/>
                  </a:lnTo>
                  <a:lnTo>
                    <a:pt x="417" y="1769"/>
                  </a:lnTo>
                  <a:lnTo>
                    <a:pt x="399" y="1767"/>
                  </a:lnTo>
                  <a:lnTo>
                    <a:pt x="382" y="1764"/>
                  </a:lnTo>
                  <a:lnTo>
                    <a:pt x="365" y="1761"/>
                  </a:lnTo>
                  <a:lnTo>
                    <a:pt x="347" y="1756"/>
                  </a:lnTo>
                  <a:lnTo>
                    <a:pt x="335" y="1753"/>
                  </a:lnTo>
                  <a:lnTo>
                    <a:pt x="323" y="1749"/>
                  </a:lnTo>
                  <a:lnTo>
                    <a:pt x="311" y="1746"/>
                  </a:lnTo>
                  <a:lnTo>
                    <a:pt x="298" y="1741"/>
                  </a:lnTo>
                  <a:lnTo>
                    <a:pt x="285" y="1737"/>
                  </a:lnTo>
                  <a:lnTo>
                    <a:pt x="271" y="1732"/>
                  </a:lnTo>
                  <a:lnTo>
                    <a:pt x="258" y="1726"/>
                  </a:lnTo>
                  <a:lnTo>
                    <a:pt x="244" y="1721"/>
                  </a:lnTo>
                  <a:lnTo>
                    <a:pt x="230" y="1714"/>
                  </a:lnTo>
                  <a:lnTo>
                    <a:pt x="215" y="1707"/>
                  </a:lnTo>
                  <a:lnTo>
                    <a:pt x="200" y="1700"/>
                  </a:lnTo>
                  <a:lnTo>
                    <a:pt x="184" y="1692"/>
                  </a:lnTo>
                  <a:lnTo>
                    <a:pt x="168" y="1684"/>
                  </a:lnTo>
                  <a:lnTo>
                    <a:pt x="152" y="1676"/>
                  </a:lnTo>
                  <a:lnTo>
                    <a:pt x="134" y="1667"/>
                  </a:lnTo>
                  <a:lnTo>
                    <a:pt x="117" y="1657"/>
                  </a:lnTo>
                  <a:lnTo>
                    <a:pt x="100" y="1646"/>
                  </a:lnTo>
                  <a:lnTo>
                    <a:pt x="84" y="1632"/>
                  </a:lnTo>
                  <a:lnTo>
                    <a:pt x="70" y="1616"/>
                  </a:lnTo>
                  <a:lnTo>
                    <a:pt x="57" y="1597"/>
                  </a:lnTo>
                  <a:lnTo>
                    <a:pt x="46" y="1577"/>
                  </a:lnTo>
                  <a:lnTo>
                    <a:pt x="36" y="1554"/>
                  </a:lnTo>
                  <a:lnTo>
                    <a:pt x="27" y="1529"/>
                  </a:lnTo>
                  <a:lnTo>
                    <a:pt x="20" y="1503"/>
                  </a:lnTo>
                  <a:lnTo>
                    <a:pt x="9" y="1442"/>
                  </a:lnTo>
                  <a:lnTo>
                    <a:pt x="2" y="1373"/>
                  </a:lnTo>
                  <a:lnTo>
                    <a:pt x="0" y="1300"/>
                  </a:lnTo>
                  <a:lnTo>
                    <a:pt x="2" y="1223"/>
                  </a:lnTo>
                  <a:lnTo>
                    <a:pt x="4" y="1177"/>
                  </a:lnTo>
                  <a:lnTo>
                    <a:pt x="8" y="1131"/>
                  </a:lnTo>
                  <a:lnTo>
                    <a:pt x="12" y="1085"/>
                  </a:lnTo>
                  <a:lnTo>
                    <a:pt x="17" y="1038"/>
                  </a:lnTo>
                  <a:lnTo>
                    <a:pt x="23" y="990"/>
                  </a:lnTo>
                  <a:lnTo>
                    <a:pt x="30" y="944"/>
                  </a:lnTo>
                  <a:lnTo>
                    <a:pt x="36" y="898"/>
                  </a:lnTo>
                  <a:lnTo>
                    <a:pt x="43" y="852"/>
                  </a:lnTo>
                  <a:lnTo>
                    <a:pt x="55" y="784"/>
                  </a:lnTo>
                  <a:lnTo>
                    <a:pt x="66" y="720"/>
                  </a:lnTo>
                  <a:lnTo>
                    <a:pt x="78" y="659"/>
                  </a:lnTo>
                  <a:lnTo>
                    <a:pt x="88" y="602"/>
                  </a:lnTo>
                  <a:lnTo>
                    <a:pt x="97" y="550"/>
                  </a:lnTo>
                  <a:lnTo>
                    <a:pt x="106" y="506"/>
                  </a:lnTo>
                  <a:lnTo>
                    <a:pt x="112" y="466"/>
                  </a:lnTo>
                  <a:lnTo>
                    <a:pt x="117" y="435"/>
                  </a:lnTo>
                  <a:lnTo>
                    <a:pt x="122" y="400"/>
                  </a:lnTo>
                  <a:lnTo>
                    <a:pt x="127" y="365"/>
                  </a:lnTo>
                  <a:lnTo>
                    <a:pt x="134" y="332"/>
                  </a:lnTo>
                  <a:lnTo>
                    <a:pt x="141" y="298"/>
                  </a:lnTo>
                  <a:lnTo>
                    <a:pt x="150" y="268"/>
                  </a:lnTo>
                  <a:lnTo>
                    <a:pt x="160" y="238"/>
                  </a:lnTo>
                  <a:lnTo>
                    <a:pt x="170" y="210"/>
                  </a:lnTo>
                  <a:lnTo>
                    <a:pt x="183" y="183"/>
                  </a:lnTo>
                  <a:lnTo>
                    <a:pt x="197" y="158"/>
                  </a:lnTo>
                  <a:lnTo>
                    <a:pt x="213" y="134"/>
                  </a:lnTo>
                  <a:lnTo>
                    <a:pt x="231" y="112"/>
                  </a:lnTo>
                  <a:lnTo>
                    <a:pt x="251" y="92"/>
                  </a:lnTo>
                  <a:lnTo>
                    <a:pt x="274" y="74"/>
                  </a:lnTo>
                  <a:lnTo>
                    <a:pt x="298" y="58"/>
                  </a:lnTo>
                  <a:lnTo>
                    <a:pt x="326" y="43"/>
                  </a:lnTo>
                  <a:lnTo>
                    <a:pt x="355" y="30"/>
                  </a:lnTo>
                  <a:lnTo>
                    <a:pt x="369" y="25"/>
                  </a:lnTo>
                  <a:lnTo>
                    <a:pt x="384" y="21"/>
                  </a:lnTo>
                  <a:lnTo>
                    <a:pt x="400" y="16"/>
                  </a:lnTo>
                  <a:lnTo>
                    <a:pt x="417" y="13"/>
                  </a:lnTo>
                  <a:lnTo>
                    <a:pt x="434" y="9"/>
                  </a:lnTo>
                  <a:lnTo>
                    <a:pt x="451" y="7"/>
                  </a:lnTo>
                  <a:lnTo>
                    <a:pt x="469" y="5"/>
                  </a:lnTo>
                  <a:lnTo>
                    <a:pt x="488" y="2"/>
                  </a:lnTo>
                  <a:lnTo>
                    <a:pt x="508" y="1"/>
                  </a:lnTo>
                  <a:lnTo>
                    <a:pt x="527" y="0"/>
                  </a:lnTo>
                  <a:lnTo>
                    <a:pt x="549" y="0"/>
                  </a:lnTo>
                  <a:lnTo>
                    <a:pt x="570" y="0"/>
                  </a:lnTo>
                  <a:lnTo>
                    <a:pt x="593" y="0"/>
                  </a:lnTo>
                  <a:lnTo>
                    <a:pt x="616" y="1"/>
                  </a:lnTo>
                  <a:lnTo>
                    <a:pt x="640" y="2"/>
                  </a:lnTo>
                  <a:lnTo>
                    <a:pt x="664" y="5"/>
                  </a:lnTo>
                  <a:lnTo>
                    <a:pt x="685" y="7"/>
                  </a:lnTo>
                  <a:lnTo>
                    <a:pt x="707" y="9"/>
                  </a:lnTo>
                  <a:lnTo>
                    <a:pt x="728" y="11"/>
                  </a:lnTo>
                  <a:lnTo>
                    <a:pt x="751" y="15"/>
                  </a:lnTo>
                  <a:lnTo>
                    <a:pt x="774" y="18"/>
                  </a:lnTo>
                  <a:lnTo>
                    <a:pt x="797" y="22"/>
                  </a:lnTo>
                  <a:lnTo>
                    <a:pt x="821" y="26"/>
                  </a:lnTo>
                  <a:lnTo>
                    <a:pt x="846" y="31"/>
                  </a:lnTo>
                  <a:lnTo>
                    <a:pt x="870" y="36"/>
                  </a:lnTo>
                  <a:lnTo>
                    <a:pt x="897" y="41"/>
                  </a:lnTo>
                  <a:lnTo>
                    <a:pt x="923" y="47"/>
                  </a:lnTo>
                  <a:lnTo>
                    <a:pt x="950" y="53"/>
                  </a:lnTo>
                  <a:lnTo>
                    <a:pt x="977" y="60"/>
                  </a:lnTo>
                  <a:lnTo>
                    <a:pt x="1006" y="67"/>
                  </a:lnTo>
                  <a:lnTo>
                    <a:pt x="1035" y="74"/>
                  </a:lnTo>
                  <a:lnTo>
                    <a:pt x="1065" y="82"/>
                  </a:lnTo>
                  <a:lnTo>
                    <a:pt x="1073" y="84"/>
                  </a:lnTo>
                  <a:lnTo>
                    <a:pt x="1085" y="86"/>
                  </a:lnTo>
                  <a:lnTo>
                    <a:pt x="1097" y="89"/>
                  </a:lnTo>
                  <a:lnTo>
                    <a:pt x="1113" y="91"/>
                  </a:lnTo>
                  <a:lnTo>
                    <a:pt x="1131" y="94"/>
                  </a:lnTo>
                  <a:lnTo>
                    <a:pt x="1150" y="97"/>
                  </a:lnTo>
                  <a:lnTo>
                    <a:pt x="1172" y="100"/>
                  </a:lnTo>
                  <a:lnTo>
                    <a:pt x="1195" y="104"/>
                  </a:lnTo>
                  <a:lnTo>
                    <a:pt x="1220" y="108"/>
                  </a:lnTo>
                  <a:lnTo>
                    <a:pt x="1247" y="112"/>
                  </a:lnTo>
                  <a:lnTo>
                    <a:pt x="1275" y="116"/>
                  </a:lnTo>
                  <a:lnTo>
                    <a:pt x="1303" y="121"/>
                  </a:lnTo>
                  <a:lnTo>
                    <a:pt x="1335" y="127"/>
                  </a:lnTo>
                  <a:lnTo>
                    <a:pt x="1366" y="131"/>
                  </a:lnTo>
                  <a:lnTo>
                    <a:pt x="1399" y="137"/>
                  </a:lnTo>
                  <a:lnTo>
                    <a:pt x="1432" y="143"/>
                  </a:lnTo>
                  <a:lnTo>
                    <a:pt x="1466" y="148"/>
                  </a:lnTo>
                  <a:lnTo>
                    <a:pt x="1500" y="155"/>
                  </a:lnTo>
                  <a:lnTo>
                    <a:pt x="1536" y="162"/>
                  </a:lnTo>
                  <a:lnTo>
                    <a:pt x="1571" y="169"/>
                  </a:lnTo>
                  <a:lnTo>
                    <a:pt x="1606" y="176"/>
                  </a:lnTo>
                  <a:lnTo>
                    <a:pt x="1642" y="183"/>
                  </a:lnTo>
                  <a:lnTo>
                    <a:pt x="1678" y="191"/>
                  </a:lnTo>
                  <a:lnTo>
                    <a:pt x="1713" y="199"/>
                  </a:lnTo>
                  <a:lnTo>
                    <a:pt x="1749" y="208"/>
                  </a:lnTo>
                  <a:lnTo>
                    <a:pt x="1784" y="216"/>
                  </a:lnTo>
                  <a:lnTo>
                    <a:pt x="1818" y="226"/>
                  </a:lnTo>
                  <a:lnTo>
                    <a:pt x="1852" y="235"/>
                  </a:lnTo>
                  <a:lnTo>
                    <a:pt x="1885" y="245"/>
                  </a:lnTo>
                  <a:lnTo>
                    <a:pt x="1917" y="256"/>
                  </a:lnTo>
                  <a:lnTo>
                    <a:pt x="1948" y="266"/>
                  </a:lnTo>
                  <a:lnTo>
                    <a:pt x="1978" y="27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9" name="Freeform 17"/>
            <p:cNvSpPr>
              <a:spLocks/>
            </p:cNvSpPr>
            <p:nvPr/>
          </p:nvSpPr>
          <p:spPr bwMode="auto">
            <a:xfrm rot="10800000" flipH="1">
              <a:off x="2976" y="355"/>
              <a:ext cx="431" cy="435"/>
            </a:xfrm>
            <a:custGeom>
              <a:avLst/>
              <a:gdLst>
                <a:gd name="T0" fmla="*/ 0 w 1080"/>
                <a:gd name="T1" fmla="*/ 0 h 1092"/>
                <a:gd name="T2" fmla="*/ 0 w 1080"/>
                <a:gd name="T3" fmla="*/ 0 h 1092"/>
                <a:gd name="T4" fmla="*/ 0 w 1080"/>
                <a:gd name="T5" fmla="*/ 0 h 1092"/>
                <a:gd name="T6" fmla="*/ 0 w 1080"/>
                <a:gd name="T7" fmla="*/ 0 h 1092"/>
                <a:gd name="T8" fmla="*/ 0 w 1080"/>
                <a:gd name="T9" fmla="*/ 0 h 1092"/>
                <a:gd name="T10" fmla="*/ 0 w 1080"/>
                <a:gd name="T11" fmla="*/ 0 h 1092"/>
                <a:gd name="T12" fmla="*/ 0 w 1080"/>
                <a:gd name="T13" fmla="*/ 0 h 1092"/>
                <a:gd name="T14" fmla="*/ 0 w 1080"/>
                <a:gd name="T15" fmla="*/ 0 h 1092"/>
                <a:gd name="T16" fmla="*/ 0 w 1080"/>
                <a:gd name="T17" fmla="*/ 0 h 1092"/>
                <a:gd name="T18" fmla="*/ 0 w 1080"/>
                <a:gd name="T19" fmla="*/ 0 h 1092"/>
                <a:gd name="T20" fmla="*/ 0 w 1080"/>
                <a:gd name="T21" fmla="*/ 0 h 1092"/>
                <a:gd name="T22" fmla="*/ 0 w 1080"/>
                <a:gd name="T23" fmla="*/ 0 h 1092"/>
                <a:gd name="T24" fmla="*/ 0 w 1080"/>
                <a:gd name="T25" fmla="*/ 0 h 1092"/>
                <a:gd name="T26" fmla="*/ 0 w 1080"/>
                <a:gd name="T27" fmla="*/ 0 h 1092"/>
                <a:gd name="T28" fmla="*/ 0 w 1080"/>
                <a:gd name="T29" fmla="*/ 0 h 1092"/>
                <a:gd name="T30" fmla="*/ 0 w 1080"/>
                <a:gd name="T31" fmla="*/ 0 h 1092"/>
                <a:gd name="T32" fmla="*/ 0 w 1080"/>
                <a:gd name="T33" fmla="*/ 0 h 1092"/>
                <a:gd name="T34" fmla="*/ 0 w 1080"/>
                <a:gd name="T35" fmla="*/ 0 h 1092"/>
                <a:gd name="T36" fmla="*/ 0 w 1080"/>
                <a:gd name="T37" fmla="*/ 0 h 1092"/>
                <a:gd name="T38" fmla="*/ 0 w 1080"/>
                <a:gd name="T39" fmla="*/ 0 h 1092"/>
                <a:gd name="T40" fmla="*/ 0 w 1080"/>
                <a:gd name="T41" fmla="*/ 0 h 1092"/>
                <a:gd name="T42" fmla="*/ 0 w 1080"/>
                <a:gd name="T43" fmla="*/ 0 h 1092"/>
                <a:gd name="T44" fmla="*/ 0 w 1080"/>
                <a:gd name="T45" fmla="*/ 0 h 1092"/>
                <a:gd name="T46" fmla="*/ 0 w 1080"/>
                <a:gd name="T47" fmla="*/ 0 h 1092"/>
                <a:gd name="T48" fmla="*/ 0 w 1080"/>
                <a:gd name="T49" fmla="*/ 0 h 1092"/>
                <a:gd name="T50" fmla="*/ 0 w 1080"/>
                <a:gd name="T51" fmla="*/ 0 h 1092"/>
                <a:gd name="T52" fmla="*/ 0 w 1080"/>
                <a:gd name="T53" fmla="*/ 0 h 1092"/>
                <a:gd name="T54" fmla="*/ 0 w 1080"/>
                <a:gd name="T55" fmla="*/ 0 h 1092"/>
                <a:gd name="T56" fmla="*/ 0 w 1080"/>
                <a:gd name="T57" fmla="*/ 0 h 1092"/>
                <a:gd name="T58" fmla="*/ 0 w 1080"/>
                <a:gd name="T59" fmla="*/ 0 h 1092"/>
                <a:gd name="T60" fmla="*/ 0 w 1080"/>
                <a:gd name="T61" fmla="*/ 0 h 1092"/>
                <a:gd name="T62" fmla="*/ 0 w 1080"/>
                <a:gd name="T63" fmla="*/ 0 h 1092"/>
                <a:gd name="T64" fmla="*/ 0 w 1080"/>
                <a:gd name="T65" fmla="*/ 0 h 1092"/>
                <a:gd name="T66" fmla="*/ 0 w 1080"/>
                <a:gd name="T67" fmla="*/ 0 h 1092"/>
                <a:gd name="T68" fmla="*/ 0 w 1080"/>
                <a:gd name="T69" fmla="*/ 0 h 1092"/>
                <a:gd name="T70" fmla="*/ 0 w 1080"/>
                <a:gd name="T71" fmla="*/ 0 h 1092"/>
                <a:gd name="T72" fmla="*/ 0 w 1080"/>
                <a:gd name="T73" fmla="*/ 0 h 1092"/>
                <a:gd name="T74" fmla="*/ 0 w 1080"/>
                <a:gd name="T75" fmla="*/ 0 h 1092"/>
                <a:gd name="T76" fmla="*/ 0 w 1080"/>
                <a:gd name="T77" fmla="*/ 0 h 1092"/>
                <a:gd name="T78" fmla="*/ 0 w 1080"/>
                <a:gd name="T79" fmla="*/ 0 h 1092"/>
                <a:gd name="T80" fmla="*/ 0 w 1080"/>
                <a:gd name="T81" fmla="*/ 0 h 1092"/>
                <a:gd name="T82" fmla="*/ 0 w 1080"/>
                <a:gd name="T83" fmla="*/ 0 h 1092"/>
                <a:gd name="T84" fmla="*/ 0 w 1080"/>
                <a:gd name="T85" fmla="*/ 0 h 1092"/>
                <a:gd name="T86" fmla="*/ 0 w 1080"/>
                <a:gd name="T87" fmla="*/ 0 h 1092"/>
                <a:gd name="T88" fmla="*/ 0 w 1080"/>
                <a:gd name="T89" fmla="*/ 0 h 1092"/>
                <a:gd name="T90" fmla="*/ 0 w 1080"/>
                <a:gd name="T91" fmla="*/ 0 h 1092"/>
                <a:gd name="T92" fmla="*/ 0 w 1080"/>
                <a:gd name="T93" fmla="*/ 0 h 1092"/>
                <a:gd name="T94" fmla="*/ 0 w 1080"/>
                <a:gd name="T95" fmla="*/ 0 h 1092"/>
                <a:gd name="T96" fmla="*/ 0 w 1080"/>
                <a:gd name="T97" fmla="*/ 0 h 1092"/>
                <a:gd name="T98" fmla="*/ 0 w 1080"/>
                <a:gd name="T99" fmla="*/ 0 h 1092"/>
                <a:gd name="T100" fmla="*/ 0 w 1080"/>
                <a:gd name="T101" fmla="*/ 0 h 1092"/>
                <a:gd name="T102" fmla="*/ 0 w 1080"/>
                <a:gd name="T103" fmla="*/ 0 h 1092"/>
                <a:gd name="T104" fmla="*/ 0 w 1080"/>
                <a:gd name="T105" fmla="*/ 0 h 1092"/>
                <a:gd name="T106" fmla="*/ 0 w 1080"/>
                <a:gd name="T107" fmla="*/ 0 h 1092"/>
                <a:gd name="T108" fmla="*/ 0 w 1080"/>
                <a:gd name="T109" fmla="*/ 0 h 1092"/>
                <a:gd name="T110" fmla="*/ 0 w 1080"/>
                <a:gd name="T111" fmla="*/ 0 h 10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0"/>
                <a:gd name="T169" fmla="*/ 0 h 1092"/>
                <a:gd name="T170" fmla="*/ 1080 w 1080"/>
                <a:gd name="T171" fmla="*/ 1092 h 10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0" h="1092">
                  <a:moveTo>
                    <a:pt x="741" y="6"/>
                  </a:moveTo>
                  <a:lnTo>
                    <a:pt x="738" y="24"/>
                  </a:lnTo>
                  <a:lnTo>
                    <a:pt x="735" y="45"/>
                  </a:lnTo>
                  <a:lnTo>
                    <a:pt x="731" y="66"/>
                  </a:lnTo>
                  <a:lnTo>
                    <a:pt x="727" y="87"/>
                  </a:lnTo>
                  <a:lnTo>
                    <a:pt x="722" y="107"/>
                  </a:lnTo>
                  <a:lnTo>
                    <a:pt x="717" y="126"/>
                  </a:lnTo>
                  <a:lnTo>
                    <a:pt x="712" y="142"/>
                  </a:lnTo>
                  <a:lnTo>
                    <a:pt x="706" y="154"/>
                  </a:lnTo>
                  <a:lnTo>
                    <a:pt x="698" y="171"/>
                  </a:lnTo>
                  <a:lnTo>
                    <a:pt x="690" y="189"/>
                  </a:lnTo>
                  <a:lnTo>
                    <a:pt x="679" y="207"/>
                  </a:lnTo>
                  <a:lnTo>
                    <a:pt x="669" y="225"/>
                  </a:lnTo>
                  <a:lnTo>
                    <a:pt x="656" y="239"/>
                  </a:lnTo>
                  <a:lnTo>
                    <a:pt x="644" y="249"/>
                  </a:lnTo>
                  <a:lnTo>
                    <a:pt x="630" y="254"/>
                  </a:lnTo>
                  <a:lnTo>
                    <a:pt x="615" y="251"/>
                  </a:lnTo>
                  <a:lnTo>
                    <a:pt x="597" y="241"/>
                  </a:lnTo>
                  <a:lnTo>
                    <a:pt x="582" y="227"/>
                  </a:lnTo>
                  <a:lnTo>
                    <a:pt x="568" y="211"/>
                  </a:lnTo>
                  <a:lnTo>
                    <a:pt x="556" y="194"/>
                  </a:lnTo>
                  <a:lnTo>
                    <a:pt x="546" y="174"/>
                  </a:lnTo>
                  <a:lnTo>
                    <a:pt x="534" y="156"/>
                  </a:lnTo>
                  <a:lnTo>
                    <a:pt x="524" y="136"/>
                  </a:lnTo>
                  <a:lnTo>
                    <a:pt x="512" y="118"/>
                  </a:lnTo>
                  <a:lnTo>
                    <a:pt x="509" y="130"/>
                  </a:lnTo>
                  <a:lnTo>
                    <a:pt x="502" y="148"/>
                  </a:lnTo>
                  <a:lnTo>
                    <a:pt x="493" y="169"/>
                  </a:lnTo>
                  <a:lnTo>
                    <a:pt x="483" y="194"/>
                  </a:lnTo>
                  <a:lnTo>
                    <a:pt x="471" y="217"/>
                  </a:lnTo>
                  <a:lnTo>
                    <a:pt x="459" y="237"/>
                  </a:lnTo>
                  <a:lnTo>
                    <a:pt x="448" y="254"/>
                  </a:lnTo>
                  <a:lnTo>
                    <a:pt x="438" y="264"/>
                  </a:lnTo>
                  <a:lnTo>
                    <a:pt x="423" y="272"/>
                  </a:lnTo>
                  <a:lnTo>
                    <a:pt x="408" y="279"/>
                  </a:lnTo>
                  <a:lnTo>
                    <a:pt x="393" y="283"/>
                  </a:lnTo>
                  <a:lnTo>
                    <a:pt x="378" y="287"/>
                  </a:lnTo>
                  <a:lnTo>
                    <a:pt x="363" y="288"/>
                  </a:lnTo>
                  <a:lnTo>
                    <a:pt x="348" y="288"/>
                  </a:lnTo>
                  <a:lnTo>
                    <a:pt x="334" y="287"/>
                  </a:lnTo>
                  <a:lnTo>
                    <a:pt x="320" y="283"/>
                  </a:lnTo>
                  <a:lnTo>
                    <a:pt x="305" y="278"/>
                  </a:lnTo>
                  <a:lnTo>
                    <a:pt x="291" y="272"/>
                  </a:lnTo>
                  <a:lnTo>
                    <a:pt x="278" y="264"/>
                  </a:lnTo>
                  <a:lnTo>
                    <a:pt x="264" y="255"/>
                  </a:lnTo>
                  <a:lnTo>
                    <a:pt x="250" y="243"/>
                  </a:lnTo>
                  <a:lnTo>
                    <a:pt x="236" y="232"/>
                  </a:lnTo>
                  <a:lnTo>
                    <a:pt x="223" y="218"/>
                  </a:lnTo>
                  <a:lnTo>
                    <a:pt x="210" y="203"/>
                  </a:lnTo>
                  <a:lnTo>
                    <a:pt x="200" y="221"/>
                  </a:lnTo>
                  <a:lnTo>
                    <a:pt x="187" y="243"/>
                  </a:lnTo>
                  <a:lnTo>
                    <a:pt x="170" y="265"/>
                  </a:lnTo>
                  <a:lnTo>
                    <a:pt x="153" y="288"/>
                  </a:lnTo>
                  <a:lnTo>
                    <a:pt x="136" y="308"/>
                  </a:lnTo>
                  <a:lnTo>
                    <a:pt x="122" y="325"/>
                  </a:lnTo>
                  <a:lnTo>
                    <a:pt x="112" y="335"/>
                  </a:lnTo>
                  <a:lnTo>
                    <a:pt x="108" y="340"/>
                  </a:lnTo>
                  <a:lnTo>
                    <a:pt x="100" y="348"/>
                  </a:lnTo>
                  <a:lnTo>
                    <a:pt x="91" y="357"/>
                  </a:lnTo>
                  <a:lnTo>
                    <a:pt x="83" y="365"/>
                  </a:lnTo>
                  <a:lnTo>
                    <a:pt x="78" y="370"/>
                  </a:lnTo>
                  <a:lnTo>
                    <a:pt x="101" y="388"/>
                  </a:lnTo>
                  <a:lnTo>
                    <a:pt x="123" y="408"/>
                  </a:lnTo>
                  <a:lnTo>
                    <a:pt x="144" y="431"/>
                  </a:lnTo>
                  <a:lnTo>
                    <a:pt x="162" y="456"/>
                  </a:lnTo>
                  <a:lnTo>
                    <a:pt x="178" y="484"/>
                  </a:lnTo>
                  <a:lnTo>
                    <a:pt x="191" y="513"/>
                  </a:lnTo>
                  <a:lnTo>
                    <a:pt x="200" y="544"/>
                  </a:lnTo>
                  <a:lnTo>
                    <a:pt x="206" y="577"/>
                  </a:lnTo>
                  <a:lnTo>
                    <a:pt x="220" y="559"/>
                  </a:lnTo>
                  <a:lnTo>
                    <a:pt x="235" y="543"/>
                  </a:lnTo>
                  <a:lnTo>
                    <a:pt x="251" y="528"/>
                  </a:lnTo>
                  <a:lnTo>
                    <a:pt x="268" y="517"/>
                  </a:lnTo>
                  <a:lnTo>
                    <a:pt x="286" y="512"/>
                  </a:lnTo>
                  <a:lnTo>
                    <a:pt x="303" y="509"/>
                  </a:lnTo>
                  <a:lnTo>
                    <a:pt x="320" y="514"/>
                  </a:lnTo>
                  <a:lnTo>
                    <a:pt x="337" y="525"/>
                  </a:lnTo>
                  <a:lnTo>
                    <a:pt x="349" y="538"/>
                  </a:lnTo>
                  <a:lnTo>
                    <a:pt x="359" y="552"/>
                  </a:lnTo>
                  <a:lnTo>
                    <a:pt x="367" y="568"/>
                  </a:lnTo>
                  <a:lnTo>
                    <a:pt x="374" y="585"/>
                  </a:lnTo>
                  <a:lnTo>
                    <a:pt x="379" y="604"/>
                  </a:lnTo>
                  <a:lnTo>
                    <a:pt x="380" y="622"/>
                  </a:lnTo>
                  <a:lnTo>
                    <a:pt x="380" y="642"/>
                  </a:lnTo>
                  <a:lnTo>
                    <a:pt x="378" y="662"/>
                  </a:lnTo>
                  <a:lnTo>
                    <a:pt x="372" y="684"/>
                  </a:lnTo>
                  <a:lnTo>
                    <a:pt x="363" y="710"/>
                  </a:lnTo>
                  <a:lnTo>
                    <a:pt x="350" y="736"/>
                  </a:lnTo>
                  <a:lnTo>
                    <a:pt x="337" y="763"/>
                  </a:lnTo>
                  <a:lnTo>
                    <a:pt x="324" y="786"/>
                  </a:lnTo>
                  <a:lnTo>
                    <a:pt x="313" y="806"/>
                  </a:lnTo>
                  <a:lnTo>
                    <a:pt x="304" y="820"/>
                  </a:lnTo>
                  <a:lnTo>
                    <a:pt x="301" y="826"/>
                  </a:lnTo>
                  <a:lnTo>
                    <a:pt x="318" y="837"/>
                  </a:lnTo>
                  <a:lnTo>
                    <a:pt x="333" y="852"/>
                  </a:lnTo>
                  <a:lnTo>
                    <a:pt x="347" y="871"/>
                  </a:lnTo>
                  <a:lnTo>
                    <a:pt x="359" y="890"/>
                  </a:lnTo>
                  <a:lnTo>
                    <a:pt x="368" y="911"/>
                  </a:lnTo>
                  <a:lnTo>
                    <a:pt x="377" y="934"/>
                  </a:lnTo>
                  <a:lnTo>
                    <a:pt x="382" y="957"/>
                  </a:lnTo>
                  <a:lnTo>
                    <a:pt x="385" y="981"/>
                  </a:lnTo>
                  <a:lnTo>
                    <a:pt x="385" y="980"/>
                  </a:lnTo>
                  <a:lnTo>
                    <a:pt x="386" y="980"/>
                  </a:lnTo>
                  <a:lnTo>
                    <a:pt x="404" y="966"/>
                  </a:lnTo>
                  <a:lnTo>
                    <a:pt x="424" y="954"/>
                  </a:lnTo>
                  <a:lnTo>
                    <a:pt x="445" y="946"/>
                  </a:lnTo>
                  <a:lnTo>
                    <a:pt x="466" y="939"/>
                  </a:lnTo>
                  <a:lnTo>
                    <a:pt x="488" y="937"/>
                  </a:lnTo>
                  <a:lnTo>
                    <a:pt x="510" y="937"/>
                  </a:lnTo>
                  <a:lnTo>
                    <a:pt x="531" y="940"/>
                  </a:lnTo>
                  <a:lnTo>
                    <a:pt x="550" y="947"/>
                  </a:lnTo>
                  <a:lnTo>
                    <a:pt x="553" y="939"/>
                  </a:lnTo>
                  <a:lnTo>
                    <a:pt x="556" y="923"/>
                  </a:lnTo>
                  <a:lnTo>
                    <a:pt x="563" y="901"/>
                  </a:lnTo>
                  <a:lnTo>
                    <a:pt x="571" y="874"/>
                  </a:lnTo>
                  <a:lnTo>
                    <a:pt x="580" y="846"/>
                  </a:lnTo>
                  <a:lnTo>
                    <a:pt x="592" y="819"/>
                  </a:lnTo>
                  <a:lnTo>
                    <a:pt x="602" y="794"/>
                  </a:lnTo>
                  <a:lnTo>
                    <a:pt x="614" y="775"/>
                  </a:lnTo>
                  <a:lnTo>
                    <a:pt x="625" y="760"/>
                  </a:lnTo>
                  <a:lnTo>
                    <a:pt x="639" y="748"/>
                  </a:lnTo>
                  <a:lnTo>
                    <a:pt x="654" y="737"/>
                  </a:lnTo>
                  <a:lnTo>
                    <a:pt x="669" y="729"/>
                  </a:lnTo>
                  <a:lnTo>
                    <a:pt x="685" y="723"/>
                  </a:lnTo>
                  <a:lnTo>
                    <a:pt x="703" y="720"/>
                  </a:lnTo>
                  <a:lnTo>
                    <a:pt x="719" y="719"/>
                  </a:lnTo>
                  <a:lnTo>
                    <a:pt x="735" y="721"/>
                  </a:lnTo>
                  <a:lnTo>
                    <a:pt x="753" y="728"/>
                  </a:lnTo>
                  <a:lnTo>
                    <a:pt x="767" y="740"/>
                  </a:lnTo>
                  <a:lnTo>
                    <a:pt x="777" y="755"/>
                  </a:lnTo>
                  <a:lnTo>
                    <a:pt x="784" y="773"/>
                  </a:lnTo>
                  <a:lnTo>
                    <a:pt x="788" y="794"/>
                  </a:lnTo>
                  <a:lnTo>
                    <a:pt x="789" y="817"/>
                  </a:lnTo>
                  <a:lnTo>
                    <a:pt x="788" y="840"/>
                  </a:lnTo>
                  <a:lnTo>
                    <a:pt x="784" y="863"/>
                  </a:lnTo>
                  <a:lnTo>
                    <a:pt x="797" y="854"/>
                  </a:lnTo>
                  <a:lnTo>
                    <a:pt x="808" y="844"/>
                  </a:lnTo>
                  <a:lnTo>
                    <a:pt x="821" y="837"/>
                  </a:lnTo>
                  <a:lnTo>
                    <a:pt x="833" y="831"/>
                  </a:lnTo>
                  <a:lnTo>
                    <a:pt x="844" y="825"/>
                  </a:lnTo>
                  <a:lnTo>
                    <a:pt x="856" y="819"/>
                  </a:lnTo>
                  <a:lnTo>
                    <a:pt x="867" y="816"/>
                  </a:lnTo>
                  <a:lnTo>
                    <a:pt x="880" y="813"/>
                  </a:lnTo>
                  <a:lnTo>
                    <a:pt x="893" y="812"/>
                  </a:lnTo>
                  <a:lnTo>
                    <a:pt x="906" y="811"/>
                  </a:lnTo>
                  <a:lnTo>
                    <a:pt x="921" y="812"/>
                  </a:lnTo>
                  <a:lnTo>
                    <a:pt x="936" y="814"/>
                  </a:lnTo>
                  <a:lnTo>
                    <a:pt x="952" y="818"/>
                  </a:lnTo>
                  <a:lnTo>
                    <a:pt x="971" y="823"/>
                  </a:lnTo>
                  <a:lnTo>
                    <a:pt x="989" y="828"/>
                  </a:lnTo>
                  <a:lnTo>
                    <a:pt x="1010" y="835"/>
                  </a:lnTo>
                  <a:lnTo>
                    <a:pt x="1008" y="828"/>
                  </a:lnTo>
                  <a:lnTo>
                    <a:pt x="1004" y="814"/>
                  </a:lnTo>
                  <a:lnTo>
                    <a:pt x="1001" y="799"/>
                  </a:lnTo>
                  <a:lnTo>
                    <a:pt x="999" y="788"/>
                  </a:lnTo>
                  <a:lnTo>
                    <a:pt x="1000" y="783"/>
                  </a:lnTo>
                  <a:lnTo>
                    <a:pt x="1002" y="772"/>
                  </a:lnTo>
                  <a:lnTo>
                    <a:pt x="1007" y="756"/>
                  </a:lnTo>
                  <a:lnTo>
                    <a:pt x="1011" y="734"/>
                  </a:lnTo>
                  <a:lnTo>
                    <a:pt x="1017" y="712"/>
                  </a:lnTo>
                  <a:lnTo>
                    <a:pt x="1024" y="689"/>
                  </a:lnTo>
                  <a:lnTo>
                    <a:pt x="1032" y="667"/>
                  </a:lnTo>
                  <a:lnTo>
                    <a:pt x="1039" y="650"/>
                  </a:lnTo>
                  <a:lnTo>
                    <a:pt x="1025" y="643"/>
                  </a:lnTo>
                  <a:lnTo>
                    <a:pt x="1011" y="636"/>
                  </a:lnTo>
                  <a:lnTo>
                    <a:pt x="996" y="628"/>
                  </a:lnTo>
                  <a:lnTo>
                    <a:pt x="981" y="620"/>
                  </a:lnTo>
                  <a:lnTo>
                    <a:pt x="966" y="611"/>
                  </a:lnTo>
                  <a:lnTo>
                    <a:pt x="952" y="603"/>
                  </a:lnTo>
                  <a:lnTo>
                    <a:pt x="937" y="592"/>
                  </a:lnTo>
                  <a:lnTo>
                    <a:pt x="924" y="582"/>
                  </a:lnTo>
                  <a:lnTo>
                    <a:pt x="911" y="570"/>
                  </a:lnTo>
                  <a:lnTo>
                    <a:pt x="898" y="559"/>
                  </a:lnTo>
                  <a:lnTo>
                    <a:pt x="887" y="546"/>
                  </a:lnTo>
                  <a:lnTo>
                    <a:pt x="876" y="532"/>
                  </a:lnTo>
                  <a:lnTo>
                    <a:pt x="867" y="517"/>
                  </a:lnTo>
                  <a:lnTo>
                    <a:pt x="859" y="501"/>
                  </a:lnTo>
                  <a:lnTo>
                    <a:pt x="853" y="485"/>
                  </a:lnTo>
                  <a:lnTo>
                    <a:pt x="849" y="467"/>
                  </a:lnTo>
                  <a:lnTo>
                    <a:pt x="849" y="452"/>
                  </a:lnTo>
                  <a:lnTo>
                    <a:pt x="852" y="431"/>
                  </a:lnTo>
                  <a:lnTo>
                    <a:pt x="859" y="408"/>
                  </a:lnTo>
                  <a:lnTo>
                    <a:pt x="868" y="383"/>
                  </a:lnTo>
                  <a:lnTo>
                    <a:pt x="878" y="358"/>
                  </a:lnTo>
                  <a:lnTo>
                    <a:pt x="887" y="336"/>
                  </a:lnTo>
                  <a:lnTo>
                    <a:pt x="895" y="319"/>
                  </a:lnTo>
                  <a:lnTo>
                    <a:pt x="902" y="309"/>
                  </a:lnTo>
                  <a:lnTo>
                    <a:pt x="891" y="310"/>
                  </a:lnTo>
                  <a:lnTo>
                    <a:pt x="881" y="311"/>
                  </a:lnTo>
                  <a:lnTo>
                    <a:pt x="870" y="312"/>
                  </a:lnTo>
                  <a:lnTo>
                    <a:pt x="858" y="315"/>
                  </a:lnTo>
                  <a:lnTo>
                    <a:pt x="847" y="316"/>
                  </a:lnTo>
                  <a:lnTo>
                    <a:pt x="835" y="318"/>
                  </a:lnTo>
                  <a:lnTo>
                    <a:pt x="822" y="318"/>
                  </a:lnTo>
                  <a:lnTo>
                    <a:pt x="810" y="319"/>
                  </a:lnTo>
                  <a:lnTo>
                    <a:pt x="797" y="318"/>
                  </a:lnTo>
                  <a:lnTo>
                    <a:pt x="783" y="317"/>
                  </a:lnTo>
                  <a:lnTo>
                    <a:pt x="770" y="313"/>
                  </a:lnTo>
                  <a:lnTo>
                    <a:pt x="757" y="309"/>
                  </a:lnTo>
                  <a:lnTo>
                    <a:pt x="743" y="303"/>
                  </a:lnTo>
                  <a:lnTo>
                    <a:pt x="729" y="296"/>
                  </a:lnTo>
                  <a:lnTo>
                    <a:pt x="714" y="286"/>
                  </a:lnTo>
                  <a:lnTo>
                    <a:pt x="700" y="274"/>
                  </a:lnTo>
                  <a:lnTo>
                    <a:pt x="741" y="237"/>
                  </a:lnTo>
                  <a:lnTo>
                    <a:pt x="752" y="252"/>
                  </a:lnTo>
                  <a:lnTo>
                    <a:pt x="766" y="264"/>
                  </a:lnTo>
                  <a:lnTo>
                    <a:pt x="782" y="273"/>
                  </a:lnTo>
                  <a:lnTo>
                    <a:pt x="799" y="279"/>
                  </a:lnTo>
                  <a:lnTo>
                    <a:pt x="818" y="282"/>
                  </a:lnTo>
                  <a:lnTo>
                    <a:pt x="838" y="283"/>
                  </a:lnTo>
                  <a:lnTo>
                    <a:pt x="859" y="282"/>
                  </a:lnTo>
                  <a:lnTo>
                    <a:pt x="880" y="281"/>
                  </a:lnTo>
                  <a:lnTo>
                    <a:pt x="902" y="279"/>
                  </a:lnTo>
                  <a:lnTo>
                    <a:pt x="923" y="277"/>
                  </a:lnTo>
                  <a:lnTo>
                    <a:pt x="943" y="273"/>
                  </a:lnTo>
                  <a:lnTo>
                    <a:pt x="963" y="271"/>
                  </a:lnTo>
                  <a:lnTo>
                    <a:pt x="981" y="269"/>
                  </a:lnTo>
                  <a:lnTo>
                    <a:pt x="997" y="267"/>
                  </a:lnTo>
                  <a:lnTo>
                    <a:pt x="1012" y="269"/>
                  </a:lnTo>
                  <a:lnTo>
                    <a:pt x="1025" y="271"/>
                  </a:lnTo>
                  <a:lnTo>
                    <a:pt x="1008" y="281"/>
                  </a:lnTo>
                  <a:lnTo>
                    <a:pt x="988" y="293"/>
                  </a:lnTo>
                  <a:lnTo>
                    <a:pt x="966" y="307"/>
                  </a:lnTo>
                  <a:lnTo>
                    <a:pt x="946" y="324"/>
                  </a:lnTo>
                  <a:lnTo>
                    <a:pt x="926" y="343"/>
                  </a:lnTo>
                  <a:lnTo>
                    <a:pt x="909" y="366"/>
                  </a:lnTo>
                  <a:lnTo>
                    <a:pt x="896" y="393"/>
                  </a:lnTo>
                  <a:lnTo>
                    <a:pt x="887" y="423"/>
                  </a:lnTo>
                  <a:lnTo>
                    <a:pt x="887" y="455"/>
                  </a:lnTo>
                  <a:lnTo>
                    <a:pt x="890" y="483"/>
                  </a:lnTo>
                  <a:lnTo>
                    <a:pt x="898" y="505"/>
                  </a:lnTo>
                  <a:lnTo>
                    <a:pt x="910" y="520"/>
                  </a:lnTo>
                  <a:lnTo>
                    <a:pt x="929" y="535"/>
                  </a:lnTo>
                  <a:lnTo>
                    <a:pt x="949" y="548"/>
                  </a:lnTo>
                  <a:lnTo>
                    <a:pt x="970" y="561"/>
                  </a:lnTo>
                  <a:lnTo>
                    <a:pt x="992" y="573"/>
                  </a:lnTo>
                  <a:lnTo>
                    <a:pt x="1012" y="582"/>
                  </a:lnTo>
                  <a:lnTo>
                    <a:pt x="1035" y="591"/>
                  </a:lnTo>
                  <a:lnTo>
                    <a:pt x="1057" y="599"/>
                  </a:lnTo>
                  <a:lnTo>
                    <a:pt x="1080" y="606"/>
                  </a:lnTo>
                  <a:lnTo>
                    <a:pt x="1061" y="647"/>
                  </a:lnTo>
                  <a:lnTo>
                    <a:pt x="1047" y="690"/>
                  </a:lnTo>
                  <a:lnTo>
                    <a:pt x="1037" y="732"/>
                  </a:lnTo>
                  <a:lnTo>
                    <a:pt x="1032" y="772"/>
                  </a:lnTo>
                  <a:lnTo>
                    <a:pt x="1028" y="808"/>
                  </a:lnTo>
                  <a:lnTo>
                    <a:pt x="1027" y="839"/>
                  </a:lnTo>
                  <a:lnTo>
                    <a:pt x="1027" y="862"/>
                  </a:lnTo>
                  <a:lnTo>
                    <a:pt x="1027" y="876"/>
                  </a:lnTo>
                  <a:lnTo>
                    <a:pt x="1012" y="870"/>
                  </a:lnTo>
                  <a:lnTo>
                    <a:pt x="997" y="865"/>
                  </a:lnTo>
                  <a:lnTo>
                    <a:pt x="981" y="861"/>
                  </a:lnTo>
                  <a:lnTo>
                    <a:pt x="965" y="857"/>
                  </a:lnTo>
                  <a:lnTo>
                    <a:pt x="948" y="855"/>
                  </a:lnTo>
                  <a:lnTo>
                    <a:pt x="932" y="854"/>
                  </a:lnTo>
                  <a:lnTo>
                    <a:pt x="914" y="854"/>
                  </a:lnTo>
                  <a:lnTo>
                    <a:pt x="897" y="855"/>
                  </a:lnTo>
                  <a:lnTo>
                    <a:pt x="881" y="856"/>
                  </a:lnTo>
                  <a:lnTo>
                    <a:pt x="864" y="859"/>
                  </a:lnTo>
                  <a:lnTo>
                    <a:pt x="848" y="864"/>
                  </a:lnTo>
                  <a:lnTo>
                    <a:pt x="830" y="870"/>
                  </a:lnTo>
                  <a:lnTo>
                    <a:pt x="814" y="877"/>
                  </a:lnTo>
                  <a:lnTo>
                    <a:pt x="799" y="886"/>
                  </a:lnTo>
                  <a:lnTo>
                    <a:pt x="784" y="896"/>
                  </a:lnTo>
                  <a:lnTo>
                    <a:pt x="769" y="908"/>
                  </a:lnTo>
                  <a:lnTo>
                    <a:pt x="768" y="900"/>
                  </a:lnTo>
                  <a:lnTo>
                    <a:pt x="766" y="884"/>
                  </a:lnTo>
                  <a:lnTo>
                    <a:pt x="762" y="862"/>
                  </a:lnTo>
                  <a:lnTo>
                    <a:pt x="757" y="837"/>
                  </a:lnTo>
                  <a:lnTo>
                    <a:pt x="750" y="813"/>
                  </a:lnTo>
                  <a:lnTo>
                    <a:pt x="742" y="791"/>
                  </a:lnTo>
                  <a:lnTo>
                    <a:pt x="734" y="775"/>
                  </a:lnTo>
                  <a:lnTo>
                    <a:pt x="723" y="768"/>
                  </a:lnTo>
                  <a:lnTo>
                    <a:pt x="681" y="772"/>
                  </a:lnTo>
                  <a:lnTo>
                    <a:pt x="646" y="795"/>
                  </a:lnTo>
                  <a:lnTo>
                    <a:pt x="620" y="832"/>
                  </a:lnTo>
                  <a:lnTo>
                    <a:pt x="599" y="876"/>
                  </a:lnTo>
                  <a:lnTo>
                    <a:pt x="585" y="922"/>
                  </a:lnTo>
                  <a:lnTo>
                    <a:pt x="577" y="964"/>
                  </a:lnTo>
                  <a:lnTo>
                    <a:pt x="574" y="996"/>
                  </a:lnTo>
                  <a:lnTo>
                    <a:pt x="574" y="1013"/>
                  </a:lnTo>
                  <a:lnTo>
                    <a:pt x="555" y="993"/>
                  </a:lnTo>
                  <a:lnTo>
                    <a:pt x="536" y="980"/>
                  </a:lnTo>
                  <a:lnTo>
                    <a:pt x="515" y="973"/>
                  </a:lnTo>
                  <a:lnTo>
                    <a:pt x="495" y="972"/>
                  </a:lnTo>
                  <a:lnTo>
                    <a:pt x="476" y="976"/>
                  </a:lnTo>
                  <a:lnTo>
                    <a:pt x="456" y="983"/>
                  </a:lnTo>
                  <a:lnTo>
                    <a:pt x="436" y="993"/>
                  </a:lnTo>
                  <a:lnTo>
                    <a:pt x="419" y="1006"/>
                  </a:lnTo>
                  <a:lnTo>
                    <a:pt x="402" y="1019"/>
                  </a:lnTo>
                  <a:lnTo>
                    <a:pt x="387" y="1033"/>
                  </a:lnTo>
                  <a:lnTo>
                    <a:pt x="373" y="1048"/>
                  </a:lnTo>
                  <a:lnTo>
                    <a:pt x="362" y="1062"/>
                  </a:lnTo>
                  <a:lnTo>
                    <a:pt x="351" y="1074"/>
                  </a:lnTo>
                  <a:lnTo>
                    <a:pt x="344" y="1084"/>
                  </a:lnTo>
                  <a:lnTo>
                    <a:pt x="340" y="1090"/>
                  </a:lnTo>
                  <a:lnTo>
                    <a:pt x="339" y="1092"/>
                  </a:lnTo>
                  <a:lnTo>
                    <a:pt x="339" y="1025"/>
                  </a:lnTo>
                  <a:lnTo>
                    <a:pt x="332" y="972"/>
                  </a:lnTo>
                  <a:lnTo>
                    <a:pt x="319" y="932"/>
                  </a:lnTo>
                  <a:lnTo>
                    <a:pt x="304" y="901"/>
                  </a:lnTo>
                  <a:lnTo>
                    <a:pt x="287" y="879"/>
                  </a:lnTo>
                  <a:lnTo>
                    <a:pt x="268" y="863"/>
                  </a:lnTo>
                  <a:lnTo>
                    <a:pt x="250" y="851"/>
                  </a:lnTo>
                  <a:lnTo>
                    <a:pt x="235" y="842"/>
                  </a:lnTo>
                  <a:lnTo>
                    <a:pt x="246" y="833"/>
                  </a:lnTo>
                  <a:lnTo>
                    <a:pt x="267" y="812"/>
                  </a:lnTo>
                  <a:lnTo>
                    <a:pt x="291" y="780"/>
                  </a:lnTo>
                  <a:lnTo>
                    <a:pt x="314" y="742"/>
                  </a:lnTo>
                  <a:lnTo>
                    <a:pt x="333" y="699"/>
                  </a:lnTo>
                  <a:lnTo>
                    <a:pt x="341" y="656"/>
                  </a:lnTo>
                  <a:lnTo>
                    <a:pt x="334" y="613"/>
                  </a:lnTo>
                  <a:lnTo>
                    <a:pt x="307" y="574"/>
                  </a:lnTo>
                  <a:lnTo>
                    <a:pt x="296" y="569"/>
                  </a:lnTo>
                  <a:lnTo>
                    <a:pt x="280" y="571"/>
                  </a:lnTo>
                  <a:lnTo>
                    <a:pt x="260" y="578"/>
                  </a:lnTo>
                  <a:lnTo>
                    <a:pt x="239" y="588"/>
                  </a:lnTo>
                  <a:lnTo>
                    <a:pt x="219" y="598"/>
                  </a:lnTo>
                  <a:lnTo>
                    <a:pt x="201" y="608"/>
                  </a:lnTo>
                  <a:lnTo>
                    <a:pt x="189" y="615"/>
                  </a:lnTo>
                  <a:lnTo>
                    <a:pt x="183" y="620"/>
                  </a:lnTo>
                  <a:lnTo>
                    <a:pt x="177" y="581"/>
                  </a:lnTo>
                  <a:lnTo>
                    <a:pt x="162" y="544"/>
                  </a:lnTo>
                  <a:lnTo>
                    <a:pt x="143" y="509"/>
                  </a:lnTo>
                  <a:lnTo>
                    <a:pt x="117" y="478"/>
                  </a:lnTo>
                  <a:lnTo>
                    <a:pt x="89" y="450"/>
                  </a:lnTo>
                  <a:lnTo>
                    <a:pt x="59" y="426"/>
                  </a:lnTo>
                  <a:lnTo>
                    <a:pt x="29" y="404"/>
                  </a:lnTo>
                  <a:lnTo>
                    <a:pt x="0" y="386"/>
                  </a:lnTo>
                  <a:lnTo>
                    <a:pt x="9" y="381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45" y="354"/>
                  </a:lnTo>
                  <a:lnTo>
                    <a:pt x="60" y="341"/>
                  </a:lnTo>
                  <a:lnTo>
                    <a:pt x="76" y="327"/>
                  </a:lnTo>
                  <a:lnTo>
                    <a:pt x="92" y="311"/>
                  </a:lnTo>
                  <a:lnTo>
                    <a:pt x="108" y="294"/>
                  </a:lnTo>
                  <a:lnTo>
                    <a:pt x="124" y="275"/>
                  </a:lnTo>
                  <a:lnTo>
                    <a:pt x="140" y="257"/>
                  </a:lnTo>
                  <a:lnTo>
                    <a:pt x="157" y="236"/>
                  </a:lnTo>
                  <a:lnTo>
                    <a:pt x="170" y="216"/>
                  </a:lnTo>
                  <a:lnTo>
                    <a:pt x="183" y="194"/>
                  </a:lnTo>
                  <a:lnTo>
                    <a:pt x="195" y="172"/>
                  </a:lnTo>
                  <a:lnTo>
                    <a:pt x="205" y="150"/>
                  </a:lnTo>
                  <a:lnTo>
                    <a:pt x="212" y="127"/>
                  </a:lnTo>
                  <a:lnTo>
                    <a:pt x="229" y="153"/>
                  </a:lnTo>
                  <a:lnTo>
                    <a:pt x="245" y="176"/>
                  </a:lnTo>
                  <a:lnTo>
                    <a:pt x="263" y="195"/>
                  </a:lnTo>
                  <a:lnTo>
                    <a:pt x="280" y="211"/>
                  </a:lnTo>
                  <a:lnTo>
                    <a:pt x="298" y="224"/>
                  </a:lnTo>
                  <a:lnTo>
                    <a:pt x="318" y="233"/>
                  </a:lnTo>
                  <a:lnTo>
                    <a:pt x="340" y="241"/>
                  </a:lnTo>
                  <a:lnTo>
                    <a:pt x="362" y="247"/>
                  </a:lnTo>
                  <a:lnTo>
                    <a:pt x="371" y="248"/>
                  </a:lnTo>
                  <a:lnTo>
                    <a:pt x="380" y="247"/>
                  </a:lnTo>
                  <a:lnTo>
                    <a:pt x="389" y="244"/>
                  </a:lnTo>
                  <a:lnTo>
                    <a:pt x="400" y="240"/>
                  </a:lnTo>
                  <a:lnTo>
                    <a:pt x="410" y="234"/>
                  </a:lnTo>
                  <a:lnTo>
                    <a:pt x="421" y="226"/>
                  </a:lnTo>
                  <a:lnTo>
                    <a:pt x="432" y="216"/>
                  </a:lnTo>
                  <a:lnTo>
                    <a:pt x="443" y="204"/>
                  </a:lnTo>
                  <a:lnTo>
                    <a:pt x="456" y="159"/>
                  </a:lnTo>
                  <a:lnTo>
                    <a:pt x="458" y="107"/>
                  </a:lnTo>
                  <a:lnTo>
                    <a:pt x="454" y="55"/>
                  </a:lnTo>
                  <a:lnTo>
                    <a:pt x="447" y="11"/>
                  </a:lnTo>
                  <a:lnTo>
                    <a:pt x="477" y="24"/>
                  </a:lnTo>
                  <a:lnTo>
                    <a:pt x="502" y="42"/>
                  </a:lnTo>
                  <a:lnTo>
                    <a:pt x="524" y="61"/>
                  </a:lnTo>
                  <a:lnTo>
                    <a:pt x="542" y="83"/>
                  </a:lnTo>
                  <a:lnTo>
                    <a:pt x="559" y="106"/>
                  </a:lnTo>
                  <a:lnTo>
                    <a:pt x="572" y="129"/>
                  </a:lnTo>
                  <a:lnTo>
                    <a:pt x="585" y="152"/>
                  </a:lnTo>
                  <a:lnTo>
                    <a:pt x="595" y="173"/>
                  </a:lnTo>
                  <a:lnTo>
                    <a:pt x="602" y="188"/>
                  </a:lnTo>
                  <a:lnTo>
                    <a:pt x="610" y="202"/>
                  </a:lnTo>
                  <a:lnTo>
                    <a:pt x="617" y="212"/>
                  </a:lnTo>
                  <a:lnTo>
                    <a:pt x="623" y="220"/>
                  </a:lnTo>
                  <a:lnTo>
                    <a:pt x="630" y="226"/>
                  </a:lnTo>
                  <a:lnTo>
                    <a:pt x="638" y="228"/>
                  </a:lnTo>
                  <a:lnTo>
                    <a:pt x="646" y="226"/>
                  </a:lnTo>
                  <a:lnTo>
                    <a:pt x="654" y="220"/>
                  </a:lnTo>
                  <a:lnTo>
                    <a:pt x="656" y="216"/>
                  </a:lnTo>
                  <a:lnTo>
                    <a:pt x="661" y="204"/>
                  </a:lnTo>
                  <a:lnTo>
                    <a:pt x="668" y="188"/>
                  </a:lnTo>
                  <a:lnTo>
                    <a:pt x="677" y="166"/>
                  </a:lnTo>
                  <a:lnTo>
                    <a:pt x="685" y="143"/>
                  </a:lnTo>
                  <a:lnTo>
                    <a:pt x="693" y="119"/>
                  </a:lnTo>
                  <a:lnTo>
                    <a:pt x="700" y="95"/>
                  </a:lnTo>
                  <a:lnTo>
                    <a:pt x="704" y="74"/>
                  </a:lnTo>
                  <a:lnTo>
                    <a:pt x="704" y="57"/>
                  </a:lnTo>
                  <a:lnTo>
                    <a:pt x="704" y="36"/>
                  </a:lnTo>
                  <a:lnTo>
                    <a:pt x="704" y="16"/>
                  </a:lnTo>
                  <a:lnTo>
                    <a:pt x="703" y="0"/>
                  </a:lnTo>
                  <a:lnTo>
                    <a:pt x="74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60" name="Freeform 18"/>
            <p:cNvSpPr>
              <a:spLocks/>
            </p:cNvSpPr>
            <p:nvPr/>
          </p:nvSpPr>
          <p:spPr bwMode="auto">
            <a:xfrm rot="10800000" flipH="1">
              <a:off x="3245" y="780"/>
              <a:ext cx="66" cy="59"/>
            </a:xfrm>
            <a:custGeom>
              <a:avLst/>
              <a:gdLst>
                <a:gd name="T0" fmla="*/ 0 w 166"/>
                <a:gd name="T1" fmla="*/ 0 h 148"/>
                <a:gd name="T2" fmla="*/ 0 w 166"/>
                <a:gd name="T3" fmla="*/ 0 h 148"/>
                <a:gd name="T4" fmla="*/ 0 w 166"/>
                <a:gd name="T5" fmla="*/ 0 h 148"/>
                <a:gd name="T6" fmla="*/ 0 w 166"/>
                <a:gd name="T7" fmla="*/ 0 h 148"/>
                <a:gd name="T8" fmla="*/ 0 w 166"/>
                <a:gd name="T9" fmla="*/ 0 h 148"/>
                <a:gd name="T10" fmla="*/ 0 w 166"/>
                <a:gd name="T11" fmla="*/ 0 h 148"/>
                <a:gd name="T12" fmla="*/ 0 w 166"/>
                <a:gd name="T13" fmla="*/ 0 h 148"/>
                <a:gd name="T14" fmla="*/ 0 w 166"/>
                <a:gd name="T15" fmla="*/ 0 h 148"/>
                <a:gd name="T16" fmla="*/ 0 w 166"/>
                <a:gd name="T17" fmla="*/ 0 h 148"/>
                <a:gd name="T18" fmla="*/ 0 w 166"/>
                <a:gd name="T19" fmla="*/ 0 h 148"/>
                <a:gd name="T20" fmla="*/ 0 w 166"/>
                <a:gd name="T21" fmla="*/ 0 h 148"/>
                <a:gd name="T22" fmla="*/ 0 w 166"/>
                <a:gd name="T23" fmla="*/ 0 h 148"/>
                <a:gd name="T24" fmla="*/ 0 w 166"/>
                <a:gd name="T25" fmla="*/ 0 h 148"/>
                <a:gd name="T26" fmla="*/ 0 w 166"/>
                <a:gd name="T27" fmla="*/ 0 h 148"/>
                <a:gd name="T28" fmla="*/ 0 w 166"/>
                <a:gd name="T29" fmla="*/ 0 h 148"/>
                <a:gd name="T30" fmla="*/ 0 w 166"/>
                <a:gd name="T31" fmla="*/ 0 h 148"/>
                <a:gd name="T32" fmla="*/ 0 w 166"/>
                <a:gd name="T33" fmla="*/ 0 h 148"/>
                <a:gd name="T34" fmla="*/ 0 w 166"/>
                <a:gd name="T35" fmla="*/ 0 h 148"/>
                <a:gd name="T36" fmla="*/ 0 w 166"/>
                <a:gd name="T37" fmla="*/ 0 h 148"/>
                <a:gd name="T38" fmla="*/ 0 w 166"/>
                <a:gd name="T39" fmla="*/ 0 h 148"/>
                <a:gd name="T40" fmla="*/ 0 w 166"/>
                <a:gd name="T41" fmla="*/ 0 h 148"/>
                <a:gd name="T42" fmla="*/ 0 w 166"/>
                <a:gd name="T43" fmla="*/ 0 h 148"/>
                <a:gd name="T44" fmla="*/ 0 w 166"/>
                <a:gd name="T45" fmla="*/ 0 h 148"/>
                <a:gd name="T46" fmla="*/ 0 w 166"/>
                <a:gd name="T47" fmla="*/ 0 h 148"/>
                <a:gd name="T48" fmla="*/ 0 w 166"/>
                <a:gd name="T49" fmla="*/ 0 h 148"/>
                <a:gd name="T50" fmla="*/ 0 w 166"/>
                <a:gd name="T51" fmla="*/ 0 h 148"/>
                <a:gd name="T52" fmla="*/ 0 w 166"/>
                <a:gd name="T53" fmla="*/ 0 h 148"/>
                <a:gd name="T54" fmla="*/ 0 w 166"/>
                <a:gd name="T55" fmla="*/ 0 h 148"/>
                <a:gd name="T56" fmla="*/ 0 w 166"/>
                <a:gd name="T57" fmla="*/ 0 h 148"/>
                <a:gd name="T58" fmla="*/ 0 w 166"/>
                <a:gd name="T59" fmla="*/ 0 h 148"/>
                <a:gd name="T60" fmla="*/ 0 w 166"/>
                <a:gd name="T61" fmla="*/ 0 h 148"/>
                <a:gd name="T62" fmla="*/ 0 w 166"/>
                <a:gd name="T63" fmla="*/ 0 h 148"/>
                <a:gd name="T64" fmla="*/ 0 w 166"/>
                <a:gd name="T65" fmla="*/ 0 h 148"/>
                <a:gd name="T66" fmla="*/ 0 w 166"/>
                <a:gd name="T67" fmla="*/ 0 h 148"/>
                <a:gd name="T68" fmla="*/ 0 w 166"/>
                <a:gd name="T69" fmla="*/ 0 h 148"/>
                <a:gd name="T70" fmla="*/ 0 w 166"/>
                <a:gd name="T71" fmla="*/ 0 h 148"/>
                <a:gd name="T72" fmla="*/ 0 w 166"/>
                <a:gd name="T73" fmla="*/ 0 h 148"/>
                <a:gd name="T74" fmla="*/ 0 w 166"/>
                <a:gd name="T75" fmla="*/ 0 h 148"/>
                <a:gd name="T76" fmla="*/ 0 w 166"/>
                <a:gd name="T77" fmla="*/ 0 h 148"/>
                <a:gd name="T78" fmla="*/ 0 w 166"/>
                <a:gd name="T79" fmla="*/ 0 h 148"/>
                <a:gd name="T80" fmla="*/ 0 w 166"/>
                <a:gd name="T81" fmla="*/ 0 h 148"/>
                <a:gd name="T82" fmla="*/ 0 w 166"/>
                <a:gd name="T83" fmla="*/ 0 h 148"/>
                <a:gd name="T84" fmla="*/ 0 w 166"/>
                <a:gd name="T85" fmla="*/ 0 h 148"/>
                <a:gd name="T86" fmla="*/ 0 w 166"/>
                <a:gd name="T87" fmla="*/ 0 h 148"/>
                <a:gd name="T88" fmla="*/ 0 w 166"/>
                <a:gd name="T89" fmla="*/ 0 h 148"/>
                <a:gd name="T90" fmla="*/ 0 w 166"/>
                <a:gd name="T91" fmla="*/ 0 h 148"/>
                <a:gd name="T92" fmla="*/ 0 w 166"/>
                <a:gd name="T93" fmla="*/ 0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48"/>
                <a:gd name="T143" fmla="*/ 166 w 166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48">
                  <a:moveTo>
                    <a:pt x="70" y="129"/>
                  </a:moveTo>
                  <a:lnTo>
                    <a:pt x="68" y="113"/>
                  </a:lnTo>
                  <a:lnTo>
                    <a:pt x="66" y="94"/>
                  </a:lnTo>
                  <a:lnTo>
                    <a:pt x="64" y="77"/>
                  </a:lnTo>
                  <a:lnTo>
                    <a:pt x="60" y="66"/>
                  </a:lnTo>
                  <a:lnTo>
                    <a:pt x="63" y="63"/>
                  </a:lnTo>
                  <a:lnTo>
                    <a:pt x="68" y="56"/>
                  </a:lnTo>
                  <a:lnTo>
                    <a:pt x="78" y="48"/>
                  </a:lnTo>
                  <a:lnTo>
                    <a:pt x="88" y="40"/>
                  </a:lnTo>
                  <a:lnTo>
                    <a:pt x="101" y="34"/>
                  </a:lnTo>
                  <a:lnTo>
                    <a:pt x="112" y="31"/>
                  </a:lnTo>
                  <a:lnTo>
                    <a:pt x="124" y="33"/>
                  </a:lnTo>
                  <a:lnTo>
                    <a:pt x="134" y="41"/>
                  </a:lnTo>
                  <a:lnTo>
                    <a:pt x="134" y="52"/>
                  </a:lnTo>
                  <a:lnTo>
                    <a:pt x="132" y="75"/>
                  </a:lnTo>
                  <a:lnTo>
                    <a:pt x="126" y="106"/>
                  </a:lnTo>
                  <a:lnTo>
                    <a:pt x="119" y="140"/>
                  </a:lnTo>
                  <a:lnTo>
                    <a:pt x="154" y="148"/>
                  </a:lnTo>
                  <a:lnTo>
                    <a:pt x="157" y="127"/>
                  </a:lnTo>
                  <a:lnTo>
                    <a:pt x="161" y="100"/>
                  </a:lnTo>
                  <a:lnTo>
                    <a:pt x="163" y="72"/>
                  </a:lnTo>
                  <a:lnTo>
                    <a:pt x="165" y="48"/>
                  </a:lnTo>
                  <a:lnTo>
                    <a:pt x="166" y="36"/>
                  </a:lnTo>
                  <a:lnTo>
                    <a:pt x="163" y="24"/>
                  </a:lnTo>
                  <a:lnTo>
                    <a:pt x="158" y="15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0" y="3"/>
                  </a:lnTo>
                  <a:lnTo>
                    <a:pt x="134" y="1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4" y="1"/>
                  </a:lnTo>
                  <a:lnTo>
                    <a:pt x="106" y="1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7" y="18"/>
                  </a:lnTo>
                  <a:lnTo>
                    <a:pt x="40" y="26"/>
                  </a:lnTo>
                  <a:lnTo>
                    <a:pt x="26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4" y="56"/>
                  </a:lnTo>
                  <a:lnTo>
                    <a:pt x="12" y="74"/>
                  </a:lnTo>
                  <a:lnTo>
                    <a:pt x="22" y="98"/>
                  </a:lnTo>
                  <a:lnTo>
                    <a:pt x="32" y="123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61" name="Freeform 19"/>
            <p:cNvSpPr>
              <a:spLocks/>
            </p:cNvSpPr>
            <p:nvPr/>
          </p:nvSpPr>
          <p:spPr bwMode="auto">
            <a:xfrm rot="10800000" flipH="1">
              <a:off x="3254" y="690"/>
              <a:ext cx="51" cy="93"/>
            </a:xfrm>
            <a:custGeom>
              <a:avLst/>
              <a:gdLst>
                <a:gd name="T0" fmla="*/ 0 w 131"/>
                <a:gd name="T1" fmla="*/ 0 h 233"/>
                <a:gd name="T2" fmla="*/ 0 w 131"/>
                <a:gd name="T3" fmla="*/ 0 h 233"/>
                <a:gd name="T4" fmla="*/ 0 w 131"/>
                <a:gd name="T5" fmla="*/ 0 h 233"/>
                <a:gd name="T6" fmla="*/ 0 w 131"/>
                <a:gd name="T7" fmla="*/ 0 h 233"/>
                <a:gd name="T8" fmla="*/ 0 w 131"/>
                <a:gd name="T9" fmla="*/ 0 h 233"/>
                <a:gd name="T10" fmla="*/ 0 w 131"/>
                <a:gd name="T11" fmla="*/ 0 h 233"/>
                <a:gd name="T12" fmla="*/ 0 w 131"/>
                <a:gd name="T13" fmla="*/ 0 h 233"/>
                <a:gd name="T14" fmla="*/ 0 w 131"/>
                <a:gd name="T15" fmla="*/ 0 h 233"/>
                <a:gd name="T16" fmla="*/ 0 w 131"/>
                <a:gd name="T17" fmla="*/ 0 h 233"/>
                <a:gd name="T18" fmla="*/ 0 w 131"/>
                <a:gd name="T19" fmla="*/ 0 h 233"/>
                <a:gd name="T20" fmla="*/ 0 w 131"/>
                <a:gd name="T21" fmla="*/ 0 h 233"/>
                <a:gd name="T22" fmla="*/ 0 w 131"/>
                <a:gd name="T23" fmla="*/ 0 h 233"/>
                <a:gd name="T24" fmla="*/ 0 w 131"/>
                <a:gd name="T25" fmla="*/ 0 h 233"/>
                <a:gd name="T26" fmla="*/ 0 w 131"/>
                <a:gd name="T27" fmla="*/ 0 h 233"/>
                <a:gd name="T28" fmla="*/ 0 w 131"/>
                <a:gd name="T29" fmla="*/ 0 h 233"/>
                <a:gd name="T30" fmla="*/ 0 w 131"/>
                <a:gd name="T31" fmla="*/ 0 h 233"/>
                <a:gd name="T32" fmla="*/ 0 w 131"/>
                <a:gd name="T33" fmla="*/ 0 h 233"/>
                <a:gd name="T34" fmla="*/ 0 w 131"/>
                <a:gd name="T35" fmla="*/ 0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233"/>
                <a:gd name="T56" fmla="*/ 131 w 131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233">
                  <a:moveTo>
                    <a:pt x="131" y="8"/>
                  </a:moveTo>
                  <a:lnTo>
                    <a:pt x="113" y="58"/>
                  </a:lnTo>
                  <a:lnTo>
                    <a:pt x="93" y="103"/>
                  </a:lnTo>
                  <a:lnTo>
                    <a:pt x="71" y="141"/>
                  </a:lnTo>
                  <a:lnTo>
                    <a:pt x="50" y="173"/>
                  </a:lnTo>
                  <a:lnTo>
                    <a:pt x="30" y="199"/>
                  </a:lnTo>
                  <a:lnTo>
                    <a:pt x="15" y="218"/>
                  </a:lnTo>
                  <a:lnTo>
                    <a:pt x="4" y="230"/>
                  </a:lnTo>
                  <a:lnTo>
                    <a:pt x="0" y="233"/>
                  </a:lnTo>
                  <a:lnTo>
                    <a:pt x="18" y="202"/>
                  </a:lnTo>
                  <a:lnTo>
                    <a:pt x="33" y="170"/>
                  </a:lnTo>
                  <a:lnTo>
                    <a:pt x="48" y="139"/>
                  </a:lnTo>
                  <a:lnTo>
                    <a:pt x="60" y="108"/>
                  </a:lnTo>
                  <a:lnTo>
                    <a:pt x="71" y="78"/>
                  </a:lnTo>
                  <a:lnTo>
                    <a:pt x="81" y="49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62" name="Freeform 20"/>
            <p:cNvSpPr>
              <a:spLocks/>
            </p:cNvSpPr>
            <p:nvPr/>
          </p:nvSpPr>
          <p:spPr bwMode="auto">
            <a:xfrm rot="10800000" flipH="1">
              <a:off x="3136" y="431"/>
              <a:ext cx="194" cy="244"/>
            </a:xfrm>
            <a:custGeom>
              <a:avLst/>
              <a:gdLst>
                <a:gd name="T0" fmla="*/ 0 w 488"/>
                <a:gd name="T1" fmla="*/ 0 h 615"/>
                <a:gd name="T2" fmla="*/ 0 w 488"/>
                <a:gd name="T3" fmla="*/ 0 h 615"/>
                <a:gd name="T4" fmla="*/ 0 w 488"/>
                <a:gd name="T5" fmla="*/ 0 h 615"/>
                <a:gd name="T6" fmla="*/ 0 w 488"/>
                <a:gd name="T7" fmla="*/ 0 h 615"/>
                <a:gd name="T8" fmla="*/ 0 w 488"/>
                <a:gd name="T9" fmla="*/ 0 h 615"/>
                <a:gd name="T10" fmla="*/ 0 w 488"/>
                <a:gd name="T11" fmla="*/ 0 h 615"/>
                <a:gd name="T12" fmla="*/ 0 w 488"/>
                <a:gd name="T13" fmla="*/ 0 h 615"/>
                <a:gd name="T14" fmla="*/ 0 w 488"/>
                <a:gd name="T15" fmla="*/ 0 h 615"/>
                <a:gd name="T16" fmla="*/ 0 w 488"/>
                <a:gd name="T17" fmla="*/ 0 h 615"/>
                <a:gd name="T18" fmla="*/ 0 w 488"/>
                <a:gd name="T19" fmla="*/ 0 h 615"/>
                <a:gd name="T20" fmla="*/ 0 w 488"/>
                <a:gd name="T21" fmla="*/ 0 h 615"/>
                <a:gd name="T22" fmla="*/ 0 w 488"/>
                <a:gd name="T23" fmla="*/ 0 h 615"/>
                <a:gd name="T24" fmla="*/ 0 w 488"/>
                <a:gd name="T25" fmla="*/ 0 h 615"/>
                <a:gd name="T26" fmla="*/ 0 w 488"/>
                <a:gd name="T27" fmla="*/ 0 h 615"/>
                <a:gd name="T28" fmla="*/ 0 w 488"/>
                <a:gd name="T29" fmla="*/ 0 h 615"/>
                <a:gd name="T30" fmla="*/ 0 w 488"/>
                <a:gd name="T31" fmla="*/ 0 h 615"/>
                <a:gd name="T32" fmla="*/ 0 w 488"/>
                <a:gd name="T33" fmla="*/ 0 h 615"/>
                <a:gd name="T34" fmla="*/ 0 w 488"/>
                <a:gd name="T35" fmla="*/ 0 h 615"/>
                <a:gd name="T36" fmla="*/ 0 w 488"/>
                <a:gd name="T37" fmla="*/ 0 h 615"/>
                <a:gd name="T38" fmla="*/ 0 w 488"/>
                <a:gd name="T39" fmla="*/ 0 h 615"/>
                <a:gd name="T40" fmla="*/ 0 w 488"/>
                <a:gd name="T41" fmla="*/ 0 h 615"/>
                <a:gd name="T42" fmla="*/ 0 w 488"/>
                <a:gd name="T43" fmla="*/ 0 h 615"/>
                <a:gd name="T44" fmla="*/ 0 w 488"/>
                <a:gd name="T45" fmla="*/ 0 h 615"/>
                <a:gd name="T46" fmla="*/ 0 w 488"/>
                <a:gd name="T47" fmla="*/ 0 h 615"/>
                <a:gd name="T48" fmla="*/ 0 w 488"/>
                <a:gd name="T49" fmla="*/ 0 h 615"/>
                <a:gd name="T50" fmla="*/ 0 w 488"/>
                <a:gd name="T51" fmla="*/ 0 h 615"/>
                <a:gd name="T52" fmla="*/ 0 w 488"/>
                <a:gd name="T53" fmla="*/ 0 h 615"/>
                <a:gd name="T54" fmla="*/ 0 w 488"/>
                <a:gd name="T55" fmla="*/ 0 h 615"/>
                <a:gd name="T56" fmla="*/ 0 w 488"/>
                <a:gd name="T57" fmla="*/ 0 h 615"/>
                <a:gd name="T58" fmla="*/ 0 w 488"/>
                <a:gd name="T59" fmla="*/ 0 h 615"/>
                <a:gd name="T60" fmla="*/ 0 w 488"/>
                <a:gd name="T61" fmla="*/ 0 h 615"/>
                <a:gd name="T62" fmla="*/ 0 w 488"/>
                <a:gd name="T63" fmla="*/ 0 h 615"/>
                <a:gd name="T64" fmla="*/ 0 w 488"/>
                <a:gd name="T65" fmla="*/ 0 h 615"/>
                <a:gd name="T66" fmla="*/ 0 w 488"/>
                <a:gd name="T67" fmla="*/ 0 h 615"/>
                <a:gd name="T68" fmla="*/ 0 w 488"/>
                <a:gd name="T69" fmla="*/ 0 h 615"/>
                <a:gd name="T70" fmla="*/ 0 w 488"/>
                <a:gd name="T71" fmla="*/ 0 h 615"/>
                <a:gd name="T72" fmla="*/ 0 w 488"/>
                <a:gd name="T73" fmla="*/ 0 h 615"/>
                <a:gd name="T74" fmla="*/ 0 w 488"/>
                <a:gd name="T75" fmla="*/ 0 h 615"/>
                <a:gd name="T76" fmla="*/ 0 w 488"/>
                <a:gd name="T77" fmla="*/ 0 h 6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615"/>
                <a:gd name="T119" fmla="*/ 488 w 488"/>
                <a:gd name="T120" fmla="*/ 615 h 6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615">
                  <a:moveTo>
                    <a:pt x="329" y="287"/>
                  </a:moveTo>
                  <a:lnTo>
                    <a:pt x="349" y="306"/>
                  </a:lnTo>
                  <a:lnTo>
                    <a:pt x="369" y="323"/>
                  </a:lnTo>
                  <a:lnTo>
                    <a:pt x="386" y="339"/>
                  </a:lnTo>
                  <a:lnTo>
                    <a:pt x="401" y="355"/>
                  </a:lnTo>
                  <a:lnTo>
                    <a:pt x="415" y="369"/>
                  </a:lnTo>
                  <a:lnTo>
                    <a:pt x="428" y="383"/>
                  </a:lnTo>
                  <a:lnTo>
                    <a:pt x="439" y="394"/>
                  </a:lnTo>
                  <a:lnTo>
                    <a:pt x="448" y="406"/>
                  </a:lnTo>
                  <a:lnTo>
                    <a:pt x="462" y="423"/>
                  </a:lnTo>
                  <a:lnTo>
                    <a:pt x="471" y="438"/>
                  </a:lnTo>
                  <a:lnTo>
                    <a:pt x="478" y="451"/>
                  </a:lnTo>
                  <a:lnTo>
                    <a:pt x="483" y="461"/>
                  </a:lnTo>
                  <a:lnTo>
                    <a:pt x="485" y="469"/>
                  </a:lnTo>
                  <a:lnTo>
                    <a:pt x="488" y="474"/>
                  </a:lnTo>
                  <a:lnTo>
                    <a:pt x="488" y="477"/>
                  </a:lnTo>
                  <a:lnTo>
                    <a:pt x="488" y="478"/>
                  </a:lnTo>
                  <a:lnTo>
                    <a:pt x="473" y="455"/>
                  </a:lnTo>
                  <a:lnTo>
                    <a:pt x="455" y="433"/>
                  </a:lnTo>
                  <a:lnTo>
                    <a:pt x="437" y="413"/>
                  </a:lnTo>
                  <a:lnTo>
                    <a:pt x="417" y="392"/>
                  </a:lnTo>
                  <a:lnTo>
                    <a:pt x="398" y="374"/>
                  </a:lnTo>
                  <a:lnTo>
                    <a:pt x="376" y="355"/>
                  </a:lnTo>
                  <a:lnTo>
                    <a:pt x="355" y="338"/>
                  </a:lnTo>
                  <a:lnTo>
                    <a:pt x="333" y="321"/>
                  </a:lnTo>
                  <a:lnTo>
                    <a:pt x="312" y="301"/>
                  </a:lnTo>
                  <a:lnTo>
                    <a:pt x="295" y="283"/>
                  </a:lnTo>
                  <a:lnTo>
                    <a:pt x="281" y="264"/>
                  </a:lnTo>
                  <a:lnTo>
                    <a:pt x="270" y="246"/>
                  </a:lnTo>
                  <a:lnTo>
                    <a:pt x="262" y="227"/>
                  </a:lnTo>
                  <a:lnTo>
                    <a:pt x="256" y="210"/>
                  </a:lnTo>
                  <a:lnTo>
                    <a:pt x="251" y="192"/>
                  </a:lnTo>
                  <a:lnTo>
                    <a:pt x="248" y="173"/>
                  </a:lnTo>
                  <a:lnTo>
                    <a:pt x="238" y="198"/>
                  </a:lnTo>
                  <a:lnTo>
                    <a:pt x="227" y="222"/>
                  </a:lnTo>
                  <a:lnTo>
                    <a:pt x="217" y="243"/>
                  </a:lnTo>
                  <a:lnTo>
                    <a:pt x="206" y="263"/>
                  </a:lnTo>
                  <a:lnTo>
                    <a:pt x="197" y="279"/>
                  </a:lnTo>
                  <a:lnTo>
                    <a:pt x="189" y="293"/>
                  </a:lnTo>
                  <a:lnTo>
                    <a:pt x="183" y="303"/>
                  </a:lnTo>
                  <a:lnTo>
                    <a:pt x="179" y="309"/>
                  </a:lnTo>
                  <a:lnTo>
                    <a:pt x="137" y="362"/>
                  </a:lnTo>
                  <a:lnTo>
                    <a:pt x="102" y="416"/>
                  </a:lnTo>
                  <a:lnTo>
                    <a:pt x="72" y="467"/>
                  </a:lnTo>
                  <a:lnTo>
                    <a:pt x="46" y="514"/>
                  </a:lnTo>
                  <a:lnTo>
                    <a:pt x="26" y="556"/>
                  </a:lnTo>
                  <a:lnTo>
                    <a:pt x="12" y="587"/>
                  </a:lnTo>
                  <a:lnTo>
                    <a:pt x="4" y="609"/>
                  </a:lnTo>
                  <a:lnTo>
                    <a:pt x="0" y="615"/>
                  </a:lnTo>
                  <a:lnTo>
                    <a:pt x="11" y="573"/>
                  </a:lnTo>
                  <a:lnTo>
                    <a:pt x="22" y="534"/>
                  </a:lnTo>
                  <a:lnTo>
                    <a:pt x="34" y="498"/>
                  </a:lnTo>
                  <a:lnTo>
                    <a:pt x="49" y="463"/>
                  </a:lnTo>
                  <a:lnTo>
                    <a:pt x="65" y="430"/>
                  </a:lnTo>
                  <a:lnTo>
                    <a:pt x="84" y="395"/>
                  </a:lnTo>
                  <a:lnTo>
                    <a:pt x="109" y="361"/>
                  </a:lnTo>
                  <a:lnTo>
                    <a:pt x="137" y="323"/>
                  </a:lnTo>
                  <a:lnTo>
                    <a:pt x="162" y="288"/>
                  </a:lnTo>
                  <a:lnTo>
                    <a:pt x="185" y="246"/>
                  </a:lnTo>
                  <a:lnTo>
                    <a:pt x="205" y="200"/>
                  </a:lnTo>
                  <a:lnTo>
                    <a:pt x="223" y="152"/>
                  </a:lnTo>
                  <a:lnTo>
                    <a:pt x="238" y="109"/>
                  </a:lnTo>
                  <a:lnTo>
                    <a:pt x="248" y="69"/>
                  </a:lnTo>
                  <a:lnTo>
                    <a:pt x="254" y="40"/>
                  </a:lnTo>
                  <a:lnTo>
                    <a:pt x="253" y="21"/>
                  </a:lnTo>
                  <a:lnTo>
                    <a:pt x="284" y="0"/>
                  </a:lnTo>
                  <a:lnTo>
                    <a:pt x="285" y="23"/>
                  </a:lnTo>
                  <a:lnTo>
                    <a:pt x="284" y="48"/>
                  </a:lnTo>
                  <a:lnTo>
                    <a:pt x="279" y="73"/>
                  </a:lnTo>
                  <a:lnTo>
                    <a:pt x="273" y="98"/>
                  </a:lnTo>
                  <a:lnTo>
                    <a:pt x="273" y="125"/>
                  </a:lnTo>
                  <a:lnTo>
                    <a:pt x="274" y="150"/>
                  </a:lnTo>
                  <a:lnTo>
                    <a:pt x="277" y="175"/>
                  </a:lnTo>
                  <a:lnTo>
                    <a:pt x="282" y="200"/>
                  </a:lnTo>
                  <a:lnTo>
                    <a:pt x="289" y="224"/>
                  </a:lnTo>
                  <a:lnTo>
                    <a:pt x="300" y="247"/>
                  </a:lnTo>
                  <a:lnTo>
                    <a:pt x="312" y="268"/>
                  </a:lnTo>
                  <a:lnTo>
                    <a:pt x="32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63" name="Freeform 21"/>
            <p:cNvSpPr>
              <a:spLocks/>
            </p:cNvSpPr>
            <p:nvPr/>
          </p:nvSpPr>
          <p:spPr bwMode="auto">
            <a:xfrm rot="10800000" flipH="1">
              <a:off x="3034" y="613"/>
              <a:ext cx="186" cy="80"/>
            </a:xfrm>
            <a:custGeom>
              <a:avLst/>
              <a:gdLst>
                <a:gd name="T0" fmla="*/ 0 w 468"/>
                <a:gd name="T1" fmla="*/ 0 h 199"/>
                <a:gd name="T2" fmla="*/ 0 w 468"/>
                <a:gd name="T3" fmla="*/ 0 h 199"/>
                <a:gd name="T4" fmla="*/ 0 w 468"/>
                <a:gd name="T5" fmla="*/ 0 h 199"/>
                <a:gd name="T6" fmla="*/ 0 w 468"/>
                <a:gd name="T7" fmla="*/ 0 h 199"/>
                <a:gd name="T8" fmla="*/ 0 w 468"/>
                <a:gd name="T9" fmla="*/ 0 h 199"/>
                <a:gd name="T10" fmla="*/ 0 w 468"/>
                <a:gd name="T11" fmla="*/ 0 h 199"/>
                <a:gd name="T12" fmla="*/ 0 w 468"/>
                <a:gd name="T13" fmla="*/ 0 h 199"/>
                <a:gd name="T14" fmla="*/ 0 w 468"/>
                <a:gd name="T15" fmla="*/ 0 h 199"/>
                <a:gd name="T16" fmla="*/ 0 w 468"/>
                <a:gd name="T17" fmla="*/ 0 h 199"/>
                <a:gd name="T18" fmla="*/ 0 w 468"/>
                <a:gd name="T19" fmla="*/ 0 h 199"/>
                <a:gd name="T20" fmla="*/ 0 w 468"/>
                <a:gd name="T21" fmla="*/ 0 h 199"/>
                <a:gd name="T22" fmla="*/ 0 w 468"/>
                <a:gd name="T23" fmla="*/ 0 h 199"/>
                <a:gd name="T24" fmla="*/ 0 w 468"/>
                <a:gd name="T25" fmla="*/ 0 h 199"/>
                <a:gd name="T26" fmla="*/ 0 w 468"/>
                <a:gd name="T27" fmla="*/ 0 h 199"/>
                <a:gd name="T28" fmla="*/ 0 w 468"/>
                <a:gd name="T29" fmla="*/ 0 h 199"/>
                <a:gd name="T30" fmla="*/ 0 w 468"/>
                <a:gd name="T31" fmla="*/ 0 h 199"/>
                <a:gd name="T32" fmla="*/ 0 w 468"/>
                <a:gd name="T33" fmla="*/ 0 h 199"/>
                <a:gd name="T34" fmla="*/ 0 w 468"/>
                <a:gd name="T35" fmla="*/ 0 h 199"/>
                <a:gd name="T36" fmla="*/ 0 w 468"/>
                <a:gd name="T37" fmla="*/ 0 h 199"/>
                <a:gd name="T38" fmla="*/ 0 w 468"/>
                <a:gd name="T39" fmla="*/ 0 h 199"/>
                <a:gd name="T40" fmla="*/ 0 w 468"/>
                <a:gd name="T41" fmla="*/ 0 h 199"/>
                <a:gd name="T42" fmla="*/ 0 w 468"/>
                <a:gd name="T43" fmla="*/ 0 h 199"/>
                <a:gd name="T44" fmla="*/ 0 w 468"/>
                <a:gd name="T45" fmla="*/ 0 h 199"/>
                <a:gd name="T46" fmla="*/ 0 w 468"/>
                <a:gd name="T47" fmla="*/ 0 h 199"/>
                <a:gd name="T48" fmla="*/ 0 w 468"/>
                <a:gd name="T49" fmla="*/ 0 h 199"/>
                <a:gd name="T50" fmla="*/ 0 w 468"/>
                <a:gd name="T51" fmla="*/ 0 h 199"/>
                <a:gd name="T52" fmla="*/ 0 w 468"/>
                <a:gd name="T53" fmla="*/ 0 h 199"/>
                <a:gd name="T54" fmla="*/ 0 w 468"/>
                <a:gd name="T55" fmla="*/ 0 h 199"/>
                <a:gd name="T56" fmla="*/ 0 w 468"/>
                <a:gd name="T57" fmla="*/ 0 h 199"/>
                <a:gd name="T58" fmla="*/ 0 w 468"/>
                <a:gd name="T59" fmla="*/ 0 h 199"/>
                <a:gd name="T60" fmla="*/ 0 w 468"/>
                <a:gd name="T61" fmla="*/ 0 h 199"/>
                <a:gd name="T62" fmla="*/ 0 w 468"/>
                <a:gd name="T63" fmla="*/ 0 h 199"/>
                <a:gd name="T64" fmla="*/ 0 w 468"/>
                <a:gd name="T65" fmla="*/ 0 h 199"/>
                <a:gd name="T66" fmla="*/ 0 w 468"/>
                <a:gd name="T67" fmla="*/ 0 h 199"/>
                <a:gd name="T68" fmla="*/ 0 w 468"/>
                <a:gd name="T69" fmla="*/ 0 h 199"/>
                <a:gd name="T70" fmla="*/ 0 w 468"/>
                <a:gd name="T71" fmla="*/ 0 h 199"/>
                <a:gd name="T72" fmla="*/ 0 w 468"/>
                <a:gd name="T73" fmla="*/ 0 h 199"/>
                <a:gd name="T74" fmla="*/ 0 w 468"/>
                <a:gd name="T75" fmla="*/ 0 h 199"/>
                <a:gd name="T76" fmla="*/ 0 w 468"/>
                <a:gd name="T77" fmla="*/ 0 h 199"/>
                <a:gd name="T78" fmla="*/ 0 w 468"/>
                <a:gd name="T79" fmla="*/ 0 h 199"/>
                <a:gd name="T80" fmla="*/ 0 w 468"/>
                <a:gd name="T81" fmla="*/ 0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8"/>
                <a:gd name="T124" fmla="*/ 0 h 199"/>
                <a:gd name="T125" fmla="*/ 468 w 468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8" h="199">
                  <a:moveTo>
                    <a:pt x="442" y="116"/>
                  </a:moveTo>
                  <a:lnTo>
                    <a:pt x="448" y="111"/>
                  </a:lnTo>
                  <a:lnTo>
                    <a:pt x="455" y="107"/>
                  </a:lnTo>
                  <a:lnTo>
                    <a:pt x="462" y="102"/>
                  </a:lnTo>
                  <a:lnTo>
                    <a:pt x="468" y="98"/>
                  </a:lnTo>
                  <a:lnTo>
                    <a:pt x="448" y="147"/>
                  </a:lnTo>
                  <a:lnTo>
                    <a:pt x="436" y="154"/>
                  </a:lnTo>
                  <a:lnTo>
                    <a:pt x="423" y="161"/>
                  </a:lnTo>
                  <a:lnTo>
                    <a:pt x="410" y="168"/>
                  </a:lnTo>
                  <a:lnTo>
                    <a:pt x="398" y="175"/>
                  </a:lnTo>
                  <a:lnTo>
                    <a:pt x="385" y="181"/>
                  </a:lnTo>
                  <a:lnTo>
                    <a:pt x="374" y="185"/>
                  </a:lnTo>
                  <a:lnTo>
                    <a:pt x="361" y="190"/>
                  </a:lnTo>
                  <a:lnTo>
                    <a:pt x="348" y="193"/>
                  </a:lnTo>
                  <a:lnTo>
                    <a:pt x="334" y="197"/>
                  </a:lnTo>
                  <a:lnTo>
                    <a:pt x="321" y="198"/>
                  </a:lnTo>
                  <a:lnTo>
                    <a:pt x="306" y="199"/>
                  </a:lnTo>
                  <a:lnTo>
                    <a:pt x="290" y="199"/>
                  </a:lnTo>
                  <a:lnTo>
                    <a:pt x="273" y="197"/>
                  </a:lnTo>
                  <a:lnTo>
                    <a:pt x="255" y="194"/>
                  </a:lnTo>
                  <a:lnTo>
                    <a:pt x="237" y="190"/>
                  </a:lnTo>
                  <a:lnTo>
                    <a:pt x="216" y="184"/>
                  </a:lnTo>
                  <a:lnTo>
                    <a:pt x="203" y="179"/>
                  </a:lnTo>
                  <a:lnTo>
                    <a:pt x="189" y="175"/>
                  </a:lnTo>
                  <a:lnTo>
                    <a:pt x="177" y="170"/>
                  </a:lnTo>
                  <a:lnTo>
                    <a:pt x="163" y="166"/>
                  </a:lnTo>
                  <a:lnTo>
                    <a:pt x="150" y="161"/>
                  </a:lnTo>
                  <a:lnTo>
                    <a:pt x="136" y="158"/>
                  </a:lnTo>
                  <a:lnTo>
                    <a:pt x="124" y="153"/>
                  </a:lnTo>
                  <a:lnTo>
                    <a:pt x="110" y="150"/>
                  </a:lnTo>
                  <a:lnTo>
                    <a:pt x="96" y="146"/>
                  </a:lnTo>
                  <a:lnTo>
                    <a:pt x="83" y="143"/>
                  </a:lnTo>
                  <a:lnTo>
                    <a:pt x="70" y="140"/>
                  </a:lnTo>
                  <a:lnTo>
                    <a:pt x="56" y="138"/>
                  </a:lnTo>
                  <a:lnTo>
                    <a:pt x="42" y="136"/>
                  </a:lnTo>
                  <a:lnTo>
                    <a:pt x="28" y="135"/>
                  </a:lnTo>
                  <a:lnTo>
                    <a:pt x="14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7" y="131"/>
                  </a:lnTo>
                  <a:lnTo>
                    <a:pt x="13" y="130"/>
                  </a:lnTo>
                  <a:lnTo>
                    <a:pt x="20" y="129"/>
                  </a:lnTo>
                  <a:lnTo>
                    <a:pt x="29" y="129"/>
                  </a:lnTo>
                  <a:lnTo>
                    <a:pt x="41" y="128"/>
                  </a:lnTo>
                  <a:lnTo>
                    <a:pt x="55" y="128"/>
                  </a:lnTo>
                  <a:lnTo>
                    <a:pt x="70" y="129"/>
                  </a:lnTo>
                  <a:lnTo>
                    <a:pt x="88" y="130"/>
                  </a:lnTo>
                  <a:lnTo>
                    <a:pt x="109" y="133"/>
                  </a:lnTo>
                  <a:lnTo>
                    <a:pt x="132" y="137"/>
                  </a:lnTo>
                  <a:lnTo>
                    <a:pt x="157" y="143"/>
                  </a:lnTo>
                  <a:lnTo>
                    <a:pt x="186" y="150"/>
                  </a:lnTo>
                  <a:lnTo>
                    <a:pt x="218" y="159"/>
                  </a:lnTo>
                  <a:lnTo>
                    <a:pt x="253" y="169"/>
                  </a:lnTo>
                  <a:lnTo>
                    <a:pt x="273" y="173"/>
                  </a:lnTo>
                  <a:lnTo>
                    <a:pt x="293" y="173"/>
                  </a:lnTo>
                  <a:lnTo>
                    <a:pt x="313" y="171"/>
                  </a:lnTo>
                  <a:lnTo>
                    <a:pt x="332" y="168"/>
                  </a:lnTo>
                  <a:lnTo>
                    <a:pt x="352" y="162"/>
                  </a:lnTo>
                  <a:lnTo>
                    <a:pt x="371" y="155"/>
                  </a:lnTo>
                  <a:lnTo>
                    <a:pt x="390" y="147"/>
                  </a:lnTo>
                  <a:lnTo>
                    <a:pt x="408" y="137"/>
                  </a:lnTo>
                  <a:lnTo>
                    <a:pt x="399" y="132"/>
                  </a:lnTo>
                  <a:lnTo>
                    <a:pt x="391" y="126"/>
                  </a:lnTo>
                  <a:lnTo>
                    <a:pt x="384" y="120"/>
                  </a:lnTo>
                  <a:lnTo>
                    <a:pt x="377" y="113"/>
                  </a:lnTo>
                  <a:lnTo>
                    <a:pt x="371" y="105"/>
                  </a:lnTo>
                  <a:lnTo>
                    <a:pt x="367" y="95"/>
                  </a:lnTo>
                  <a:lnTo>
                    <a:pt x="362" y="85"/>
                  </a:lnTo>
                  <a:lnTo>
                    <a:pt x="359" y="75"/>
                  </a:lnTo>
                  <a:lnTo>
                    <a:pt x="358" y="50"/>
                  </a:lnTo>
                  <a:lnTo>
                    <a:pt x="364" y="26"/>
                  </a:lnTo>
                  <a:lnTo>
                    <a:pt x="372" y="7"/>
                  </a:lnTo>
                  <a:lnTo>
                    <a:pt x="376" y="0"/>
                  </a:lnTo>
                  <a:lnTo>
                    <a:pt x="375" y="7"/>
                  </a:lnTo>
                  <a:lnTo>
                    <a:pt x="372" y="19"/>
                  </a:lnTo>
                  <a:lnTo>
                    <a:pt x="372" y="35"/>
                  </a:lnTo>
                  <a:lnTo>
                    <a:pt x="376" y="54"/>
                  </a:lnTo>
                  <a:lnTo>
                    <a:pt x="383" y="72"/>
                  </a:lnTo>
                  <a:lnTo>
                    <a:pt x="394" y="91"/>
                  </a:lnTo>
                  <a:lnTo>
                    <a:pt x="414" y="106"/>
                  </a:lnTo>
                  <a:lnTo>
                    <a:pt x="442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64" name="Freeform 22"/>
            <p:cNvSpPr>
              <a:spLocks/>
            </p:cNvSpPr>
            <p:nvPr/>
          </p:nvSpPr>
          <p:spPr bwMode="auto">
            <a:xfrm rot="10800000" flipH="1">
              <a:off x="2609" y="590"/>
              <a:ext cx="56" cy="65"/>
            </a:xfrm>
            <a:custGeom>
              <a:avLst/>
              <a:gdLst>
                <a:gd name="T0" fmla="*/ 0 w 139"/>
                <a:gd name="T1" fmla="*/ 0 h 164"/>
                <a:gd name="T2" fmla="*/ 0 w 139"/>
                <a:gd name="T3" fmla="*/ 0 h 164"/>
                <a:gd name="T4" fmla="*/ 0 w 139"/>
                <a:gd name="T5" fmla="*/ 0 h 164"/>
                <a:gd name="T6" fmla="*/ 0 w 139"/>
                <a:gd name="T7" fmla="*/ 0 h 164"/>
                <a:gd name="T8" fmla="*/ 0 w 139"/>
                <a:gd name="T9" fmla="*/ 0 h 164"/>
                <a:gd name="T10" fmla="*/ 0 w 139"/>
                <a:gd name="T11" fmla="*/ 0 h 164"/>
                <a:gd name="T12" fmla="*/ 0 w 139"/>
                <a:gd name="T13" fmla="*/ 0 h 164"/>
                <a:gd name="T14" fmla="*/ 0 w 139"/>
                <a:gd name="T15" fmla="*/ 0 h 164"/>
                <a:gd name="T16" fmla="*/ 0 w 139"/>
                <a:gd name="T17" fmla="*/ 0 h 164"/>
                <a:gd name="T18" fmla="*/ 0 w 139"/>
                <a:gd name="T19" fmla="*/ 0 h 164"/>
                <a:gd name="T20" fmla="*/ 0 w 139"/>
                <a:gd name="T21" fmla="*/ 0 h 164"/>
                <a:gd name="T22" fmla="*/ 0 w 139"/>
                <a:gd name="T23" fmla="*/ 0 h 164"/>
                <a:gd name="T24" fmla="*/ 0 w 139"/>
                <a:gd name="T25" fmla="*/ 0 h 164"/>
                <a:gd name="T26" fmla="*/ 0 w 139"/>
                <a:gd name="T27" fmla="*/ 0 h 164"/>
                <a:gd name="T28" fmla="*/ 0 w 139"/>
                <a:gd name="T29" fmla="*/ 0 h 164"/>
                <a:gd name="T30" fmla="*/ 0 w 139"/>
                <a:gd name="T31" fmla="*/ 0 h 164"/>
                <a:gd name="T32" fmla="*/ 0 w 139"/>
                <a:gd name="T33" fmla="*/ 0 h 164"/>
                <a:gd name="T34" fmla="*/ 0 w 139"/>
                <a:gd name="T35" fmla="*/ 0 h 164"/>
                <a:gd name="T36" fmla="*/ 0 w 139"/>
                <a:gd name="T37" fmla="*/ 0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64"/>
                <a:gd name="T59" fmla="*/ 139 w 139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64">
                  <a:moveTo>
                    <a:pt x="129" y="55"/>
                  </a:moveTo>
                  <a:lnTo>
                    <a:pt x="107" y="58"/>
                  </a:lnTo>
                  <a:lnTo>
                    <a:pt x="86" y="65"/>
                  </a:lnTo>
                  <a:lnTo>
                    <a:pt x="68" y="75"/>
                  </a:lnTo>
                  <a:lnTo>
                    <a:pt x="51" y="89"/>
                  </a:lnTo>
                  <a:lnTo>
                    <a:pt x="36" y="105"/>
                  </a:lnTo>
                  <a:lnTo>
                    <a:pt x="22" y="123"/>
                  </a:lnTo>
                  <a:lnTo>
                    <a:pt x="10" y="143"/>
                  </a:lnTo>
                  <a:lnTo>
                    <a:pt x="0" y="164"/>
                  </a:lnTo>
                  <a:lnTo>
                    <a:pt x="7" y="93"/>
                  </a:lnTo>
                  <a:lnTo>
                    <a:pt x="22" y="68"/>
                  </a:lnTo>
                  <a:lnTo>
                    <a:pt x="38" y="48"/>
                  </a:lnTo>
                  <a:lnTo>
                    <a:pt x="53" y="33"/>
                  </a:lnTo>
                  <a:lnTo>
                    <a:pt x="68" y="21"/>
                  </a:lnTo>
                  <a:lnTo>
                    <a:pt x="84" y="13"/>
                  </a:lnTo>
                  <a:lnTo>
                    <a:pt x="101" y="7"/>
                  </a:lnTo>
                  <a:lnTo>
                    <a:pt x="120" y="2"/>
                  </a:lnTo>
                  <a:lnTo>
                    <a:pt x="139" y="0"/>
                  </a:lnTo>
                  <a:lnTo>
                    <a:pt x="12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65" name="Freeform 23"/>
            <p:cNvSpPr>
              <a:spLocks/>
            </p:cNvSpPr>
            <p:nvPr/>
          </p:nvSpPr>
          <p:spPr bwMode="auto">
            <a:xfrm rot="10800000" flipH="1">
              <a:off x="2660" y="171"/>
              <a:ext cx="415" cy="483"/>
            </a:xfrm>
            <a:custGeom>
              <a:avLst/>
              <a:gdLst>
                <a:gd name="T0" fmla="*/ 0 w 1044"/>
                <a:gd name="T1" fmla="*/ 0 h 1213"/>
                <a:gd name="T2" fmla="*/ 0 w 1044"/>
                <a:gd name="T3" fmla="*/ 0 h 1213"/>
                <a:gd name="T4" fmla="*/ 0 w 1044"/>
                <a:gd name="T5" fmla="*/ 0 h 1213"/>
                <a:gd name="T6" fmla="*/ 0 w 1044"/>
                <a:gd name="T7" fmla="*/ 0 h 1213"/>
                <a:gd name="T8" fmla="*/ 0 w 1044"/>
                <a:gd name="T9" fmla="*/ 0 h 1213"/>
                <a:gd name="T10" fmla="*/ 0 w 1044"/>
                <a:gd name="T11" fmla="*/ 0 h 1213"/>
                <a:gd name="T12" fmla="*/ 0 w 1044"/>
                <a:gd name="T13" fmla="*/ 0 h 1213"/>
                <a:gd name="T14" fmla="*/ 0 w 1044"/>
                <a:gd name="T15" fmla="*/ 0 h 1213"/>
                <a:gd name="T16" fmla="*/ 0 w 1044"/>
                <a:gd name="T17" fmla="*/ 0 h 1213"/>
                <a:gd name="T18" fmla="*/ 0 w 1044"/>
                <a:gd name="T19" fmla="*/ 0 h 1213"/>
                <a:gd name="T20" fmla="*/ 0 w 1044"/>
                <a:gd name="T21" fmla="*/ 0 h 1213"/>
                <a:gd name="T22" fmla="*/ 0 w 1044"/>
                <a:gd name="T23" fmla="*/ 0 h 1213"/>
                <a:gd name="T24" fmla="*/ 0 w 1044"/>
                <a:gd name="T25" fmla="*/ 0 h 1213"/>
                <a:gd name="T26" fmla="*/ 0 w 1044"/>
                <a:gd name="T27" fmla="*/ 0 h 1213"/>
                <a:gd name="T28" fmla="*/ 0 w 1044"/>
                <a:gd name="T29" fmla="*/ 0 h 1213"/>
                <a:gd name="T30" fmla="*/ 0 w 1044"/>
                <a:gd name="T31" fmla="*/ 0 h 1213"/>
                <a:gd name="T32" fmla="*/ 0 w 1044"/>
                <a:gd name="T33" fmla="*/ 0 h 1213"/>
                <a:gd name="T34" fmla="*/ 0 w 1044"/>
                <a:gd name="T35" fmla="*/ 0 h 1213"/>
                <a:gd name="T36" fmla="*/ 0 w 1044"/>
                <a:gd name="T37" fmla="*/ 0 h 1213"/>
                <a:gd name="T38" fmla="*/ 0 w 1044"/>
                <a:gd name="T39" fmla="*/ 0 h 1213"/>
                <a:gd name="T40" fmla="*/ 0 w 1044"/>
                <a:gd name="T41" fmla="*/ 0 h 1213"/>
                <a:gd name="T42" fmla="*/ 0 w 1044"/>
                <a:gd name="T43" fmla="*/ 0 h 1213"/>
                <a:gd name="T44" fmla="*/ 0 w 1044"/>
                <a:gd name="T45" fmla="*/ 0 h 1213"/>
                <a:gd name="T46" fmla="*/ 0 w 1044"/>
                <a:gd name="T47" fmla="*/ 0 h 1213"/>
                <a:gd name="T48" fmla="*/ 0 w 1044"/>
                <a:gd name="T49" fmla="*/ 0 h 1213"/>
                <a:gd name="T50" fmla="*/ 0 w 1044"/>
                <a:gd name="T51" fmla="*/ 0 h 1213"/>
                <a:gd name="T52" fmla="*/ 0 w 1044"/>
                <a:gd name="T53" fmla="*/ 0 h 1213"/>
                <a:gd name="T54" fmla="*/ 0 w 1044"/>
                <a:gd name="T55" fmla="*/ 0 h 1213"/>
                <a:gd name="T56" fmla="*/ 0 w 1044"/>
                <a:gd name="T57" fmla="*/ 0 h 1213"/>
                <a:gd name="T58" fmla="*/ 0 w 1044"/>
                <a:gd name="T59" fmla="*/ 0 h 1213"/>
                <a:gd name="T60" fmla="*/ 0 w 1044"/>
                <a:gd name="T61" fmla="*/ 0 h 1213"/>
                <a:gd name="T62" fmla="*/ 0 w 1044"/>
                <a:gd name="T63" fmla="*/ 0 h 1213"/>
                <a:gd name="T64" fmla="*/ 0 w 1044"/>
                <a:gd name="T65" fmla="*/ 0 h 1213"/>
                <a:gd name="T66" fmla="*/ 0 w 1044"/>
                <a:gd name="T67" fmla="*/ 0 h 1213"/>
                <a:gd name="T68" fmla="*/ 0 w 1044"/>
                <a:gd name="T69" fmla="*/ 0 h 1213"/>
                <a:gd name="T70" fmla="*/ 0 w 1044"/>
                <a:gd name="T71" fmla="*/ 0 h 1213"/>
                <a:gd name="T72" fmla="*/ 0 w 1044"/>
                <a:gd name="T73" fmla="*/ 0 h 1213"/>
                <a:gd name="T74" fmla="*/ 0 w 1044"/>
                <a:gd name="T75" fmla="*/ 0 h 1213"/>
                <a:gd name="T76" fmla="*/ 0 w 1044"/>
                <a:gd name="T77" fmla="*/ 0 h 1213"/>
                <a:gd name="T78" fmla="*/ 0 w 1044"/>
                <a:gd name="T79" fmla="*/ 0 h 1213"/>
                <a:gd name="T80" fmla="*/ 0 w 1044"/>
                <a:gd name="T81" fmla="*/ 0 h 1213"/>
                <a:gd name="T82" fmla="*/ 0 w 1044"/>
                <a:gd name="T83" fmla="*/ 0 h 1213"/>
                <a:gd name="T84" fmla="*/ 0 w 1044"/>
                <a:gd name="T85" fmla="*/ 0 h 1213"/>
                <a:gd name="T86" fmla="*/ 0 w 1044"/>
                <a:gd name="T87" fmla="*/ 0 h 1213"/>
                <a:gd name="T88" fmla="*/ 0 w 1044"/>
                <a:gd name="T89" fmla="*/ 0 h 1213"/>
                <a:gd name="T90" fmla="*/ 0 w 1044"/>
                <a:gd name="T91" fmla="*/ 0 h 1213"/>
                <a:gd name="T92" fmla="*/ 0 w 1044"/>
                <a:gd name="T93" fmla="*/ 0 h 1213"/>
                <a:gd name="T94" fmla="*/ 0 w 1044"/>
                <a:gd name="T95" fmla="*/ 0 h 1213"/>
                <a:gd name="T96" fmla="*/ 0 w 1044"/>
                <a:gd name="T97" fmla="*/ 0 h 1213"/>
                <a:gd name="T98" fmla="*/ 0 w 1044"/>
                <a:gd name="T99" fmla="*/ 0 h 1213"/>
                <a:gd name="T100" fmla="*/ 0 w 1044"/>
                <a:gd name="T101" fmla="*/ 0 h 1213"/>
                <a:gd name="T102" fmla="*/ 0 w 1044"/>
                <a:gd name="T103" fmla="*/ 0 h 1213"/>
                <a:gd name="T104" fmla="*/ 0 w 1044"/>
                <a:gd name="T105" fmla="*/ 0 h 1213"/>
                <a:gd name="T106" fmla="*/ 0 w 1044"/>
                <a:gd name="T107" fmla="*/ 0 h 1213"/>
                <a:gd name="T108" fmla="*/ 0 w 1044"/>
                <a:gd name="T109" fmla="*/ 0 h 1213"/>
                <a:gd name="T110" fmla="*/ 0 w 1044"/>
                <a:gd name="T111" fmla="*/ 0 h 1213"/>
                <a:gd name="T112" fmla="*/ 0 w 1044"/>
                <a:gd name="T113" fmla="*/ 0 h 1213"/>
                <a:gd name="T114" fmla="*/ 0 w 1044"/>
                <a:gd name="T115" fmla="*/ 0 h 1213"/>
                <a:gd name="T116" fmla="*/ 0 w 1044"/>
                <a:gd name="T117" fmla="*/ 0 h 1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4"/>
                <a:gd name="T178" fmla="*/ 0 h 1213"/>
                <a:gd name="T179" fmla="*/ 1044 w 1044"/>
                <a:gd name="T180" fmla="*/ 1213 h 1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4" h="1213">
                  <a:moveTo>
                    <a:pt x="840" y="1213"/>
                  </a:moveTo>
                  <a:lnTo>
                    <a:pt x="833" y="1189"/>
                  </a:lnTo>
                  <a:lnTo>
                    <a:pt x="826" y="1165"/>
                  </a:lnTo>
                  <a:lnTo>
                    <a:pt x="819" y="1143"/>
                  </a:lnTo>
                  <a:lnTo>
                    <a:pt x="812" y="1123"/>
                  </a:lnTo>
                  <a:lnTo>
                    <a:pt x="806" y="1106"/>
                  </a:lnTo>
                  <a:lnTo>
                    <a:pt x="802" y="1093"/>
                  </a:lnTo>
                  <a:lnTo>
                    <a:pt x="798" y="1085"/>
                  </a:lnTo>
                  <a:lnTo>
                    <a:pt x="797" y="1082"/>
                  </a:lnTo>
                  <a:lnTo>
                    <a:pt x="813" y="1085"/>
                  </a:lnTo>
                  <a:lnTo>
                    <a:pt x="829" y="1087"/>
                  </a:lnTo>
                  <a:lnTo>
                    <a:pt x="845" y="1089"/>
                  </a:lnTo>
                  <a:lnTo>
                    <a:pt x="862" y="1090"/>
                  </a:lnTo>
                  <a:lnTo>
                    <a:pt x="878" y="1089"/>
                  </a:lnTo>
                  <a:lnTo>
                    <a:pt x="893" y="1087"/>
                  </a:lnTo>
                  <a:lnTo>
                    <a:pt x="908" y="1084"/>
                  </a:lnTo>
                  <a:lnTo>
                    <a:pt x="921" y="1080"/>
                  </a:lnTo>
                  <a:lnTo>
                    <a:pt x="935" y="1075"/>
                  </a:lnTo>
                  <a:lnTo>
                    <a:pt x="948" y="1069"/>
                  </a:lnTo>
                  <a:lnTo>
                    <a:pt x="958" y="1061"/>
                  </a:lnTo>
                  <a:lnTo>
                    <a:pt x="969" y="1052"/>
                  </a:lnTo>
                  <a:lnTo>
                    <a:pt x="977" y="1041"/>
                  </a:lnTo>
                  <a:lnTo>
                    <a:pt x="983" y="1029"/>
                  </a:lnTo>
                  <a:lnTo>
                    <a:pt x="988" y="1016"/>
                  </a:lnTo>
                  <a:lnTo>
                    <a:pt x="991" y="1001"/>
                  </a:lnTo>
                  <a:lnTo>
                    <a:pt x="995" y="976"/>
                  </a:lnTo>
                  <a:lnTo>
                    <a:pt x="996" y="953"/>
                  </a:lnTo>
                  <a:lnTo>
                    <a:pt x="994" y="932"/>
                  </a:lnTo>
                  <a:lnTo>
                    <a:pt x="988" y="911"/>
                  </a:lnTo>
                  <a:lnTo>
                    <a:pt x="979" y="892"/>
                  </a:lnTo>
                  <a:lnTo>
                    <a:pt x="965" y="872"/>
                  </a:lnTo>
                  <a:lnTo>
                    <a:pt x="947" y="854"/>
                  </a:lnTo>
                  <a:lnTo>
                    <a:pt x="923" y="833"/>
                  </a:lnTo>
                  <a:lnTo>
                    <a:pt x="903" y="818"/>
                  </a:lnTo>
                  <a:lnTo>
                    <a:pt x="880" y="801"/>
                  </a:lnTo>
                  <a:lnTo>
                    <a:pt x="856" y="783"/>
                  </a:lnTo>
                  <a:lnTo>
                    <a:pt x="830" y="765"/>
                  </a:lnTo>
                  <a:lnTo>
                    <a:pt x="809" y="749"/>
                  </a:lnTo>
                  <a:lnTo>
                    <a:pt x="790" y="735"/>
                  </a:lnTo>
                  <a:lnTo>
                    <a:pt x="779" y="726"/>
                  </a:lnTo>
                  <a:lnTo>
                    <a:pt x="775" y="722"/>
                  </a:lnTo>
                  <a:lnTo>
                    <a:pt x="790" y="712"/>
                  </a:lnTo>
                  <a:lnTo>
                    <a:pt x="806" y="700"/>
                  </a:lnTo>
                  <a:lnTo>
                    <a:pt x="821" y="688"/>
                  </a:lnTo>
                  <a:lnTo>
                    <a:pt x="836" y="674"/>
                  </a:lnTo>
                  <a:lnTo>
                    <a:pt x="850" y="657"/>
                  </a:lnTo>
                  <a:lnTo>
                    <a:pt x="862" y="638"/>
                  </a:lnTo>
                  <a:lnTo>
                    <a:pt x="871" y="617"/>
                  </a:lnTo>
                  <a:lnTo>
                    <a:pt x="878" y="594"/>
                  </a:lnTo>
                  <a:lnTo>
                    <a:pt x="879" y="569"/>
                  </a:lnTo>
                  <a:lnTo>
                    <a:pt x="874" y="547"/>
                  </a:lnTo>
                  <a:lnTo>
                    <a:pt x="866" y="526"/>
                  </a:lnTo>
                  <a:lnTo>
                    <a:pt x="854" y="508"/>
                  </a:lnTo>
                  <a:lnTo>
                    <a:pt x="837" y="492"/>
                  </a:lnTo>
                  <a:lnTo>
                    <a:pt x="819" y="479"/>
                  </a:lnTo>
                  <a:lnTo>
                    <a:pt x="798" y="469"/>
                  </a:lnTo>
                  <a:lnTo>
                    <a:pt x="776" y="461"/>
                  </a:lnTo>
                  <a:lnTo>
                    <a:pt x="764" y="458"/>
                  </a:lnTo>
                  <a:lnTo>
                    <a:pt x="752" y="456"/>
                  </a:lnTo>
                  <a:lnTo>
                    <a:pt x="739" y="455"/>
                  </a:lnTo>
                  <a:lnTo>
                    <a:pt x="728" y="455"/>
                  </a:lnTo>
                  <a:lnTo>
                    <a:pt x="715" y="455"/>
                  </a:lnTo>
                  <a:lnTo>
                    <a:pt x="704" y="456"/>
                  </a:lnTo>
                  <a:lnTo>
                    <a:pt x="692" y="457"/>
                  </a:lnTo>
                  <a:lnTo>
                    <a:pt x="681" y="460"/>
                  </a:lnTo>
                  <a:lnTo>
                    <a:pt x="668" y="463"/>
                  </a:lnTo>
                  <a:lnTo>
                    <a:pt x="657" y="467"/>
                  </a:lnTo>
                  <a:lnTo>
                    <a:pt x="646" y="470"/>
                  </a:lnTo>
                  <a:lnTo>
                    <a:pt x="635" y="475"/>
                  </a:lnTo>
                  <a:lnTo>
                    <a:pt x="623" y="479"/>
                  </a:lnTo>
                  <a:lnTo>
                    <a:pt x="613" y="484"/>
                  </a:lnTo>
                  <a:lnTo>
                    <a:pt x="601" y="488"/>
                  </a:lnTo>
                  <a:lnTo>
                    <a:pt x="591" y="494"/>
                  </a:lnTo>
                  <a:lnTo>
                    <a:pt x="585" y="452"/>
                  </a:lnTo>
                  <a:lnTo>
                    <a:pt x="584" y="402"/>
                  </a:lnTo>
                  <a:lnTo>
                    <a:pt x="584" y="349"/>
                  </a:lnTo>
                  <a:lnTo>
                    <a:pt x="583" y="298"/>
                  </a:lnTo>
                  <a:lnTo>
                    <a:pt x="577" y="251"/>
                  </a:lnTo>
                  <a:lnTo>
                    <a:pt x="563" y="212"/>
                  </a:lnTo>
                  <a:lnTo>
                    <a:pt x="540" y="184"/>
                  </a:lnTo>
                  <a:lnTo>
                    <a:pt x="503" y="173"/>
                  </a:lnTo>
                  <a:lnTo>
                    <a:pt x="471" y="173"/>
                  </a:lnTo>
                  <a:lnTo>
                    <a:pt x="445" y="177"/>
                  </a:lnTo>
                  <a:lnTo>
                    <a:pt x="424" y="187"/>
                  </a:lnTo>
                  <a:lnTo>
                    <a:pt x="408" y="198"/>
                  </a:lnTo>
                  <a:lnTo>
                    <a:pt x="396" y="211"/>
                  </a:lnTo>
                  <a:lnTo>
                    <a:pt x="387" y="226"/>
                  </a:lnTo>
                  <a:lnTo>
                    <a:pt x="379" y="241"/>
                  </a:lnTo>
                  <a:lnTo>
                    <a:pt x="373" y="256"/>
                  </a:lnTo>
                  <a:lnTo>
                    <a:pt x="381" y="270"/>
                  </a:lnTo>
                  <a:lnTo>
                    <a:pt x="389" y="283"/>
                  </a:lnTo>
                  <a:lnTo>
                    <a:pt x="397" y="297"/>
                  </a:lnTo>
                  <a:lnTo>
                    <a:pt x="405" y="311"/>
                  </a:lnTo>
                  <a:lnTo>
                    <a:pt x="412" y="326"/>
                  </a:lnTo>
                  <a:lnTo>
                    <a:pt x="419" y="341"/>
                  </a:lnTo>
                  <a:lnTo>
                    <a:pt x="426" y="356"/>
                  </a:lnTo>
                  <a:lnTo>
                    <a:pt x="432" y="371"/>
                  </a:lnTo>
                  <a:lnTo>
                    <a:pt x="440" y="391"/>
                  </a:lnTo>
                  <a:lnTo>
                    <a:pt x="448" y="410"/>
                  </a:lnTo>
                  <a:lnTo>
                    <a:pt x="455" y="430"/>
                  </a:lnTo>
                  <a:lnTo>
                    <a:pt x="463" y="448"/>
                  </a:lnTo>
                  <a:lnTo>
                    <a:pt x="471" y="468"/>
                  </a:lnTo>
                  <a:lnTo>
                    <a:pt x="479" y="487"/>
                  </a:lnTo>
                  <a:lnTo>
                    <a:pt x="487" y="506"/>
                  </a:lnTo>
                  <a:lnTo>
                    <a:pt x="495" y="525"/>
                  </a:lnTo>
                  <a:lnTo>
                    <a:pt x="507" y="538"/>
                  </a:lnTo>
                  <a:lnTo>
                    <a:pt x="517" y="551"/>
                  </a:lnTo>
                  <a:lnTo>
                    <a:pt x="530" y="562"/>
                  </a:lnTo>
                  <a:lnTo>
                    <a:pt x="543" y="574"/>
                  </a:lnTo>
                  <a:lnTo>
                    <a:pt x="556" y="584"/>
                  </a:lnTo>
                  <a:lnTo>
                    <a:pt x="570" y="593"/>
                  </a:lnTo>
                  <a:lnTo>
                    <a:pt x="586" y="600"/>
                  </a:lnTo>
                  <a:lnTo>
                    <a:pt x="602" y="605"/>
                  </a:lnTo>
                  <a:lnTo>
                    <a:pt x="617" y="607"/>
                  </a:lnTo>
                  <a:lnTo>
                    <a:pt x="632" y="607"/>
                  </a:lnTo>
                  <a:lnTo>
                    <a:pt x="646" y="607"/>
                  </a:lnTo>
                  <a:lnTo>
                    <a:pt x="660" y="607"/>
                  </a:lnTo>
                  <a:lnTo>
                    <a:pt x="674" y="605"/>
                  </a:lnTo>
                  <a:lnTo>
                    <a:pt x="688" y="604"/>
                  </a:lnTo>
                  <a:lnTo>
                    <a:pt x="701" y="601"/>
                  </a:lnTo>
                  <a:lnTo>
                    <a:pt x="715" y="599"/>
                  </a:lnTo>
                  <a:lnTo>
                    <a:pt x="713" y="601"/>
                  </a:lnTo>
                  <a:lnTo>
                    <a:pt x="705" y="607"/>
                  </a:lnTo>
                  <a:lnTo>
                    <a:pt x="692" y="614"/>
                  </a:lnTo>
                  <a:lnTo>
                    <a:pt x="673" y="621"/>
                  </a:lnTo>
                  <a:lnTo>
                    <a:pt x="647" y="627"/>
                  </a:lnTo>
                  <a:lnTo>
                    <a:pt x="616" y="629"/>
                  </a:lnTo>
                  <a:lnTo>
                    <a:pt x="578" y="625"/>
                  </a:lnTo>
                  <a:lnTo>
                    <a:pt x="532" y="616"/>
                  </a:lnTo>
                  <a:lnTo>
                    <a:pt x="544" y="643"/>
                  </a:lnTo>
                  <a:lnTo>
                    <a:pt x="555" y="670"/>
                  </a:lnTo>
                  <a:lnTo>
                    <a:pt x="567" y="697"/>
                  </a:lnTo>
                  <a:lnTo>
                    <a:pt x="578" y="723"/>
                  </a:lnTo>
                  <a:lnTo>
                    <a:pt x="590" y="750"/>
                  </a:lnTo>
                  <a:lnTo>
                    <a:pt x="601" y="778"/>
                  </a:lnTo>
                  <a:lnTo>
                    <a:pt x="613" y="804"/>
                  </a:lnTo>
                  <a:lnTo>
                    <a:pt x="624" y="832"/>
                  </a:lnTo>
                  <a:lnTo>
                    <a:pt x="814" y="984"/>
                  </a:lnTo>
                  <a:lnTo>
                    <a:pt x="789" y="979"/>
                  </a:lnTo>
                  <a:lnTo>
                    <a:pt x="766" y="971"/>
                  </a:lnTo>
                  <a:lnTo>
                    <a:pt x="743" y="960"/>
                  </a:lnTo>
                  <a:lnTo>
                    <a:pt x="722" y="946"/>
                  </a:lnTo>
                  <a:lnTo>
                    <a:pt x="701" y="931"/>
                  </a:lnTo>
                  <a:lnTo>
                    <a:pt x="682" y="913"/>
                  </a:lnTo>
                  <a:lnTo>
                    <a:pt x="662" y="897"/>
                  </a:lnTo>
                  <a:lnTo>
                    <a:pt x="643" y="880"/>
                  </a:lnTo>
                  <a:lnTo>
                    <a:pt x="659" y="935"/>
                  </a:lnTo>
                  <a:lnTo>
                    <a:pt x="668" y="988"/>
                  </a:lnTo>
                  <a:lnTo>
                    <a:pt x="672" y="1036"/>
                  </a:lnTo>
                  <a:lnTo>
                    <a:pt x="672" y="1078"/>
                  </a:lnTo>
                  <a:lnTo>
                    <a:pt x="669" y="1114"/>
                  </a:lnTo>
                  <a:lnTo>
                    <a:pt x="665" y="1140"/>
                  </a:lnTo>
                  <a:lnTo>
                    <a:pt x="661" y="1158"/>
                  </a:lnTo>
                  <a:lnTo>
                    <a:pt x="660" y="1163"/>
                  </a:lnTo>
                  <a:lnTo>
                    <a:pt x="660" y="1125"/>
                  </a:lnTo>
                  <a:lnTo>
                    <a:pt x="659" y="1087"/>
                  </a:lnTo>
                  <a:lnTo>
                    <a:pt x="657" y="1049"/>
                  </a:lnTo>
                  <a:lnTo>
                    <a:pt x="651" y="1012"/>
                  </a:lnTo>
                  <a:lnTo>
                    <a:pt x="644" y="976"/>
                  </a:lnTo>
                  <a:lnTo>
                    <a:pt x="635" y="939"/>
                  </a:lnTo>
                  <a:lnTo>
                    <a:pt x="622" y="903"/>
                  </a:lnTo>
                  <a:lnTo>
                    <a:pt x="606" y="869"/>
                  </a:lnTo>
                  <a:lnTo>
                    <a:pt x="598" y="854"/>
                  </a:lnTo>
                  <a:lnTo>
                    <a:pt x="591" y="839"/>
                  </a:lnTo>
                  <a:lnTo>
                    <a:pt x="583" y="822"/>
                  </a:lnTo>
                  <a:lnTo>
                    <a:pt x="576" y="807"/>
                  </a:lnTo>
                  <a:lnTo>
                    <a:pt x="569" y="791"/>
                  </a:lnTo>
                  <a:lnTo>
                    <a:pt x="562" y="776"/>
                  </a:lnTo>
                  <a:lnTo>
                    <a:pt x="555" y="760"/>
                  </a:lnTo>
                  <a:lnTo>
                    <a:pt x="548" y="745"/>
                  </a:lnTo>
                  <a:lnTo>
                    <a:pt x="545" y="767"/>
                  </a:lnTo>
                  <a:lnTo>
                    <a:pt x="538" y="795"/>
                  </a:lnTo>
                  <a:lnTo>
                    <a:pt x="525" y="828"/>
                  </a:lnTo>
                  <a:lnTo>
                    <a:pt x="509" y="863"/>
                  </a:lnTo>
                  <a:lnTo>
                    <a:pt x="490" y="897"/>
                  </a:lnTo>
                  <a:lnTo>
                    <a:pt x="465" y="930"/>
                  </a:lnTo>
                  <a:lnTo>
                    <a:pt x="438" y="957"/>
                  </a:lnTo>
                  <a:lnTo>
                    <a:pt x="408" y="978"/>
                  </a:lnTo>
                  <a:lnTo>
                    <a:pt x="409" y="977"/>
                  </a:lnTo>
                  <a:lnTo>
                    <a:pt x="414" y="972"/>
                  </a:lnTo>
                  <a:lnTo>
                    <a:pt x="419" y="965"/>
                  </a:lnTo>
                  <a:lnTo>
                    <a:pt x="426" y="955"/>
                  </a:lnTo>
                  <a:lnTo>
                    <a:pt x="435" y="945"/>
                  </a:lnTo>
                  <a:lnTo>
                    <a:pt x="445" y="931"/>
                  </a:lnTo>
                  <a:lnTo>
                    <a:pt x="455" y="917"/>
                  </a:lnTo>
                  <a:lnTo>
                    <a:pt x="464" y="902"/>
                  </a:lnTo>
                  <a:lnTo>
                    <a:pt x="475" y="882"/>
                  </a:lnTo>
                  <a:lnTo>
                    <a:pt x="486" y="857"/>
                  </a:lnTo>
                  <a:lnTo>
                    <a:pt x="499" y="827"/>
                  </a:lnTo>
                  <a:lnTo>
                    <a:pt x="510" y="797"/>
                  </a:lnTo>
                  <a:lnTo>
                    <a:pt x="522" y="769"/>
                  </a:lnTo>
                  <a:lnTo>
                    <a:pt x="531" y="746"/>
                  </a:lnTo>
                  <a:lnTo>
                    <a:pt x="537" y="730"/>
                  </a:lnTo>
                  <a:lnTo>
                    <a:pt x="539" y="725"/>
                  </a:lnTo>
                  <a:lnTo>
                    <a:pt x="528" y="697"/>
                  </a:lnTo>
                  <a:lnTo>
                    <a:pt x="511" y="658"/>
                  </a:lnTo>
                  <a:lnTo>
                    <a:pt x="493" y="612"/>
                  </a:lnTo>
                  <a:lnTo>
                    <a:pt x="473" y="561"/>
                  </a:lnTo>
                  <a:lnTo>
                    <a:pt x="454" y="511"/>
                  </a:lnTo>
                  <a:lnTo>
                    <a:pt x="437" y="467"/>
                  </a:lnTo>
                  <a:lnTo>
                    <a:pt x="422" y="431"/>
                  </a:lnTo>
                  <a:lnTo>
                    <a:pt x="412" y="407"/>
                  </a:lnTo>
                  <a:lnTo>
                    <a:pt x="404" y="388"/>
                  </a:lnTo>
                  <a:lnTo>
                    <a:pt x="396" y="370"/>
                  </a:lnTo>
                  <a:lnTo>
                    <a:pt x="388" y="353"/>
                  </a:lnTo>
                  <a:lnTo>
                    <a:pt x="379" y="334"/>
                  </a:lnTo>
                  <a:lnTo>
                    <a:pt x="370" y="317"/>
                  </a:lnTo>
                  <a:lnTo>
                    <a:pt x="359" y="300"/>
                  </a:lnTo>
                  <a:lnTo>
                    <a:pt x="349" y="282"/>
                  </a:lnTo>
                  <a:lnTo>
                    <a:pt x="337" y="266"/>
                  </a:lnTo>
                  <a:lnTo>
                    <a:pt x="327" y="253"/>
                  </a:lnTo>
                  <a:lnTo>
                    <a:pt x="314" y="240"/>
                  </a:lnTo>
                  <a:lnTo>
                    <a:pt x="299" y="225"/>
                  </a:lnTo>
                  <a:lnTo>
                    <a:pt x="283" y="210"/>
                  </a:lnTo>
                  <a:lnTo>
                    <a:pt x="265" y="194"/>
                  </a:lnTo>
                  <a:lnTo>
                    <a:pt x="245" y="177"/>
                  </a:lnTo>
                  <a:lnTo>
                    <a:pt x="223" y="161"/>
                  </a:lnTo>
                  <a:lnTo>
                    <a:pt x="202" y="145"/>
                  </a:lnTo>
                  <a:lnTo>
                    <a:pt x="179" y="129"/>
                  </a:lnTo>
                  <a:lnTo>
                    <a:pt x="154" y="114"/>
                  </a:lnTo>
                  <a:lnTo>
                    <a:pt x="129" y="100"/>
                  </a:lnTo>
                  <a:lnTo>
                    <a:pt x="104" y="88"/>
                  </a:lnTo>
                  <a:lnTo>
                    <a:pt x="78" y="77"/>
                  </a:lnTo>
                  <a:lnTo>
                    <a:pt x="52" y="68"/>
                  </a:lnTo>
                  <a:lnTo>
                    <a:pt x="26" y="60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43" y="2"/>
                  </a:lnTo>
                  <a:lnTo>
                    <a:pt x="56" y="4"/>
                  </a:lnTo>
                  <a:lnTo>
                    <a:pt x="70" y="6"/>
                  </a:lnTo>
                  <a:lnTo>
                    <a:pt x="85" y="9"/>
                  </a:lnTo>
                  <a:lnTo>
                    <a:pt x="99" y="13"/>
                  </a:lnTo>
                  <a:lnTo>
                    <a:pt x="113" y="17"/>
                  </a:lnTo>
                  <a:lnTo>
                    <a:pt x="126" y="23"/>
                  </a:lnTo>
                  <a:lnTo>
                    <a:pt x="138" y="29"/>
                  </a:lnTo>
                  <a:lnTo>
                    <a:pt x="151" y="36"/>
                  </a:lnTo>
                  <a:lnTo>
                    <a:pt x="164" y="43"/>
                  </a:lnTo>
                  <a:lnTo>
                    <a:pt x="176" y="50"/>
                  </a:lnTo>
                  <a:lnTo>
                    <a:pt x="189" y="57"/>
                  </a:lnTo>
                  <a:lnTo>
                    <a:pt x="200" y="65"/>
                  </a:lnTo>
                  <a:lnTo>
                    <a:pt x="212" y="74"/>
                  </a:lnTo>
                  <a:lnTo>
                    <a:pt x="223" y="82"/>
                  </a:lnTo>
                  <a:lnTo>
                    <a:pt x="235" y="91"/>
                  </a:lnTo>
                  <a:lnTo>
                    <a:pt x="246" y="100"/>
                  </a:lnTo>
                  <a:lnTo>
                    <a:pt x="258" y="109"/>
                  </a:lnTo>
                  <a:lnTo>
                    <a:pt x="268" y="120"/>
                  </a:lnTo>
                  <a:lnTo>
                    <a:pt x="279" y="130"/>
                  </a:lnTo>
                  <a:lnTo>
                    <a:pt x="289" y="141"/>
                  </a:lnTo>
                  <a:lnTo>
                    <a:pt x="297" y="149"/>
                  </a:lnTo>
                  <a:lnTo>
                    <a:pt x="305" y="158"/>
                  </a:lnTo>
                  <a:lnTo>
                    <a:pt x="313" y="166"/>
                  </a:lnTo>
                  <a:lnTo>
                    <a:pt x="323" y="174"/>
                  </a:lnTo>
                  <a:lnTo>
                    <a:pt x="331" y="183"/>
                  </a:lnTo>
                  <a:lnTo>
                    <a:pt x="339" y="191"/>
                  </a:lnTo>
                  <a:lnTo>
                    <a:pt x="348" y="199"/>
                  </a:lnTo>
                  <a:lnTo>
                    <a:pt x="356" y="207"/>
                  </a:lnTo>
                  <a:lnTo>
                    <a:pt x="362" y="199"/>
                  </a:lnTo>
                  <a:lnTo>
                    <a:pt x="367" y="190"/>
                  </a:lnTo>
                  <a:lnTo>
                    <a:pt x="373" y="180"/>
                  </a:lnTo>
                  <a:lnTo>
                    <a:pt x="379" y="168"/>
                  </a:lnTo>
                  <a:lnTo>
                    <a:pt x="385" y="157"/>
                  </a:lnTo>
                  <a:lnTo>
                    <a:pt x="390" y="145"/>
                  </a:lnTo>
                  <a:lnTo>
                    <a:pt x="397" y="135"/>
                  </a:lnTo>
                  <a:lnTo>
                    <a:pt x="404" y="126"/>
                  </a:lnTo>
                  <a:lnTo>
                    <a:pt x="420" y="113"/>
                  </a:lnTo>
                  <a:lnTo>
                    <a:pt x="440" y="105"/>
                  </a:lnTo>
                  <a:lnTo>
                    <a:pt x="463" y="101"/>
                  </a:lnTo>
                  <a:lnTo>
                    <a:pt x="488" y="101"/>
                  </a:lnTo>
                  <a:lnTo>
                    <a:pt x="513" y="105"/>
                  </a:lnTo>
                  <a:lnTo>
                    <a:pt x="534" y="112"/>
                  </a:lnTo>
                  <a:lnTo>
                    <a:pt x="554" y="121"/>
                  </a:lnTo>
                  <a:lnTo>
                    <a:pt x="569" y="134"/>
                  </a:lnTo>
                  <a:lnTo>
                    <a:pt x="592" y="168"/>
                  </a:lnTo>
                  <a:lnTo>
                    <a:pt x="605" y="204"/>
                  </a:lnTo>
                  <a:lnTo>
                    <a:pt x="610" y="242"/>
                  </a:lnTo>
                  <a:lnTo>
                    <a:pt x="613" y="281"/>
                  </a:lnTo>
                  <a:lnTo>
                    <a:pt x="612" y="320"/>
                  </a:lnTo>
                  <a:lnTo>
                    <a:pt x="610" y="361"/>
                  </a:lnTo>
                  <a:lnTo>
                    <a:pt x="612" y="401"/>
                  </a:lnTo>
                  <a:lnTo>
                    <a:pt x="617" y="440"/>
                  </a:lnTo>
                  <a:lnTo>
                    <a:pt x="630" y="433"/>
                  </a:lnTo>
                  <a:lnTo>
                    <a:pt x="644" y="426"/>
                  </a:lnTo>
                  <a:lnTo>
                    <a:pt x="657" y="420"/>
                  </a:lnTo>
                  <a:lnTo>
                    <a:pt x="670" y="415"/>
                  </a:lnTo>
                  <a:lnTo>
                    <a:pt x="684" y="410"/>
                  </a:lnTo>
                  <a:lnTo>
                    <a:pt x="699" y="407"/>
                  </a:lnTo>
                  <a:lnTo>
                    <a:pt x="713" y="403"/>
                  </a:lnTo>
                  <a:lnTo>
                    <a:pt x="728" y="401"/>
                  </a:lnTo>
                  <a:lnTo>
                    <a:pt x="742" y="400"/>
                  </a:lnTo>
                  <a:lnTo>
                    <a:pt x="757" y="399"/>
                  </a:lnTo>
                  <a:lnTo>
                    <a:pt x="771" y="400"/>
                  </a:lnTo>
                  <a:lnTo>
                    <a:pt x="786" y="402"/>
                  </a:lnTo>
                  <a:lnTo>
                    <a:pt x="799" y="404"/>
                  </a:lnTo>
                  <a:lnTo>
                    <a:pt x="814" y="409"/>
                  </a:lnTo>
                  <a:lnTo>
                    <a:pt x="828" y="416"/>
                  </a:lnTo>
                  <a:lnTo>
                    <a:pt x="842" y="423"/>
                  </a:lnTo>
                  <a:lnTo>
                    <a:pt x="858" y="433"/>
                  </a:lnTo>
                  <a:lnTo>
                    <a:pt x="874" y="444"/>
                  </a:lnTo>
                  <a:lnTo>
                    <a:pt x="889" y="456"/>
                  </a:lnTo>
                  <a:lnTo>
                    <a:pt x="902" y="470"/>
                  </a:lnTo>
                  <a:lnTo>
                    <a:pt x="912" y="485"/>
                  </a:lnTo>
                  <a:lnTo>
                    <a:pt x="919" y="501"/>
                  </a:lnTo>
                  <a:lnTo>
                    <a:pt x="923" y="518"/>
                  </a:lnTo>
                  <a:lnTo>
                    <a:pt x="921" y="537"/>
                  </a:lnTo>
                  <a:lnTo>
                    <a:pt x="917" y="563"/>
                  </a:lnTo>
                  <a:lnTo>
                    <a:pt x="909" y="590"/>
                  </a:lnTo>
                  <a:lnTo>
                    <a:pt x="898" y="615"/>
                  </a:lnTo>
                  <a:lnTo>
                    <a:pt x="887" y="639"/>
                  </a:lnTo>
                  <a:lnTo>
                    <a:pt x="872" y="662"/>
                  </a:lnTo>
                  <a:lnTo>
                    <a:pt x="856" y="683"/>
                  </a:lnTo>
                  <a:lnTo>
                    <a:pt x="839" y="704"/>
                  </a:lnTo>
                  <a:lnTo>
                    <a:pt x="819" y="722"/>
                  </a:lnTo>
                  <a:lnTo>
                    <a:pt x="835" y="729"/>
                  </a:lnTo>
                  <a:lnTo>
                    <a:pt x="852" y="736"/>
                  </a:lnTo>
                  <a:lnTo>
                    <a:pt x="870" y="743"/>
                  </a:lnTo>
                  <a:lnTo>
                    <a:pt x="887" y="751"/>
                  </a:lnTo>
                  <a:lnTo>
                    <a:pt x="904" y="760"/>
                  </a:lnTo>
                  <a:lnTo>
                    <a:pt x="921" y="768"/>
                  </a:lnTo>
                  <a:lnTo>
                    <a:pt x="938" y="779"/>
                  </a:lnTo>
                  <a:lnTo>
                    <a:pt x="954" y="788"/>
                  </a:lnTo>
                  <a:lnTo>
                    <a:pt x="986" y="811"/>
                  </a:lnTo>
                  <a:lnTo>
                    <a:pt x="1010" y="835"/>
                  </a:lnTo>
                  <a:lnTo>
                    <a:pt x="1027" y="860"/>
                  </a:lnTo>
                  <a:lnTo>
                    <a:pt x="1039" y="886"/>
                  </a:lnTo>
                  <a:lnTo>
                    <a:pt x="1044" y="911"/>
                  </a:lnTo>
                  <a:lnTo>
                    <a:pt x="1044" y="938"/>
                  </a:lnTo>
                  <a:lnTo>
                    <a:pt x="1040" y="964"/>
                  </a:lnTo>
                  <a:lnTo>
                    <a:pt x="1032" y="992"/>
                  </a:lnTo>
                  <a:lnTo>
                    <a:pt x="1025" y="1010"/>
                  </a:lnTo>
                  <a:lnTo>
                    <a:pt x="1017" y="1029"/>
                  </a:lnTo>
                  <a:lnTo>
                    <a:pt x="1008" y="1046"/>
                  </a:lnTo>
                  <a:lnTo>
                    <a:pt x="997" y="1063"/>
                  </a:lnTo>
                  <a:lnTo>
                    <a:pt x="985" y="1078"/>
                  </a:lnTo>
                  <a:lnTo>
                    <a:pt x="970" y="1091"/>
                  </a:lnTo>
                  <a:lnTo>
                    <a:pt x="953" y="1100"/>
                  </a:lnTo>
                  <a:lnTo>
                    <a:pt x="932" y="1106"/>
                  </a:lnTo>
                  <a:lnTo>
                    <a:pt x="920" y="1108"/>
                  </a:lnTo>
                  <a:lnTo>
                    <a:pt x="909" y="1109"/>
                  </a:lnTo>
                  <a:lnTo>
                    <a:pt x="896" y="1112"/>
                  </a:lnTo>
                  <a:lnTo>
                    <a:pt x="885" y="1113"/>
                  </a:lnTo>
                  <a:lnTo>
                    <a:pt x="873" y="1114"/>
                  </a:lnTo>
                  <a:lnTo>
                    <a:pt x="860" y="1115"/>
                  </a:lnTo>
                  <a:lnTo>
                    <a:pt x="849" y="1115"/>
                  </a:lnTo>
                  <a:lnTo>
                    <a:pt x="837" y="1115"/>
                  </a:lnTo>
                  <a:lnTo>
                    <a:pt x="843" y="1125"/>
                  </a:lnTo>
                  <a:lnTo>
                    <a:pt x="848" y="1136"/>
                  </a:lnTo>
                  <a:lnTo>
                    <a:pt x="852" y="1148"/>
                  </a:lnTo>
                  <a:lnTo>
                    <a:pt x="858" y="1160"/>
                  </a:lnTo>
                  <a:lnTo>
                    <a:pt x="862" y="1173"/>
                  </a:lnTo>
                  <a:lnTo>
                    <a:pt x="866" y="1185"/>
                  </a:lnTo>
                  <a:lnTo>
                    <a:pt x="870" y="1197"/>
                  </a:lnTo>
                  <a:lnTo>
                    <a:pt x="872" y="1208"/>
                  </a:lnTo>
                  <a:lnTo>
                    <a:pt x="840" y="1213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66" name="Freeform 24"/>
            <p:cNvSpPr>
              <a:spLocks/>
            </p:cNvSpPr>
            <p:nvPr/>
          </p:nvSpPr>
          <p:spPr bwMode="auto">
            <a:xfrm rot="10800000" flipH="1">
              <a:off x="2656" y="158"/>
              <a:ext cx="219" cy="406"/>
            </a:xfrm>
            <a:custGeom>
              <a:avLst/>
              <a:gdLst>
                <a:gd name="T0" fmla="*/ 0 w 548"/>
                <a:gd name="T1" fmla="*/ 0 h 1019"/>
                <a:gd name="T2" fmla="*/ 0 w 548"/>
                <a:gd name="T3" fmla="*/ 0 h 1019"/>
                <a:gd name="T4" fmla="*/ 0 w 548"/>
                <a:gd name="T5" fmla="*/ 0 h 1019"/>
                <a:gd name="T6" fmla="*/ 0 w 548"/>
                <a:gd name="T7" fmla="*/ 0 h 1019"/>
                <a:gd name="T8" fmla="*/ 0 w 548"/>
                <a:gd name="T9" fmla="*/ 0 h 1019"/>
                <a:gd name="T10" fmla="*/ 0 w 548"/>
                <a:gd name="T11" fmla="*/ 0 h 1019"/>
                <a:gd name="T12" fmla="*/ 0 w 548"/>
                <a:gd name="T13" fmla="*/ 0 h 1019"/>
                <a:gd name="T14" fmla="*/ 0 w 548"/>
                <a:gd name="T15" fmla="*/ 0 h 1019"/>
                <a:gd name="T16" fmla="*/ 0 w 548"/>
                <a:gd name="T17" fmla="*/ 0 h 1019"/>
                <a:gd name="T18" fmla="*/ 0 w 548"/>
                <a:gd name="T19" fmla="*/ 0 h 1019"/>
                <a:gd name="T20" fmla="*/ 0 w 548"/>
                <a:gd name="T21" fmla="*/ 0 h 1019"/>
                <a:gd name="T22" fmla="*/ 0 w 548"/>
                <a:gd name="T23" fmla="*/ 0 h 1019"/>
                <a:gd name="T24" fmla="*/ 0 w 548"/>
                <a:gd name="T25" fmla="*/ 0 h 1019"/>
                <a:gd name="T26" fmla="*/ 0 w 548"/>
                <a:gd name="T27" fmla="*/ 0 h 1019"/>
                <a:gd name="T28" fmla="*/ 0 w 548"/>
                <a:gd name="T29" fmla="*/ 0 h 1019"/>
                <a:gd name="T30" fmla="*/ 0 w 548"/>
                <a:gd name="T31" fmla="*/ 0 h 1019"/>
                <a:gd name="T32" fmla="*/ 0 w 548"/>
                <a:gd name="T33" fmla="*/ 0 h 1019"/>
                <a:gd name="T34" fmla="*/ 0 w 548"/>
                <a:gd name="T35" fmla="*/ 0 h 1019"/>
                <a:gd name="T36" fmla="*/ 0 w 548"/>
                <a:gd name="T37" fmla="*/ 0 h 1019"/>
                <a:gd name="T38" fmla="*/ 0 w 548"/>
                <a:gd name="T39" fmla="*/ 0 h 1019"/>
                <a:gd name="T40" fmla="*/ 0 w 548"/>
                <a:gd name="T41" fmla="*/ 0 h 1019"/>
                <a:gd name="T42" fmla="*/ 0 w 548"/>
                <a:gd name="T43" fmla="*/ 0 h 1019"/>
                <a:gd name="T44" fmla="*/ 0 w 548"/>
                <a:gd name="T45" fmla="*/ 0 h 1019"/>
                <a:gd name="T46" fmla="*/ 0 w 548"/>
                <a:gd name="T47" fmla="*/ 0 h 1019"/>
                <a:gd name="T48" fmla="*/ 0 w 548"/>
                <a:gd name="T49" fmla="*/ 0 h 1019"/>
                <a:gd name="T50" fmla="*/ 0 w 548"/>
                <a:gd name="T51" fmla="*/ 0 h 1019"/>
                <a:gd name="T52" fmla="*/ 0 w 548"/>
                <a:gd name="T53" fmla="*/ 0 h 1019"/>
                <a:gd name="T54" fmla="*/ 0 w 548"/>
                <a:gd name="T55" fmla="*/ 0 h 1019"/>
                <a:gd name="T56" fmla="*/ 0 w 548"/>
                <a:gd name="T57" fmla="*/ 0 h 1019"/>
                <a:gd name="T58" fmla="*/ 0 w 548"/>
                <a:gd name="T59" fmla="*/ 0 h 1019"/>
                <a:gd name="T60" fmla="*/ 0 w 548"/>
                <a:gd name="T61" fmla="*/ 0 h 1019"/>
                <a:gd name="T62" fmla="*/ 0 w 548"/>
                <a:gd name="T63" fmla="*/ 0 h 1019"/>
                <a:gd name="T64" fmla="*/ 0 w 548"/>
                <a:gd name="T65" fmla="*/ 0 h 1019"/>
                <a:gd name="T66" fmla="*/ 0 w 548"/>
                <a:gd name="T67" fmla="*/ 0 h 1019"/>
                <a:gd name="T68" fmla="*/ 0 w 548"/>
                <a:gd name="T69" fmla="*/ 0 h 1019"/>
                <a:gd name="T70" fmla="*/ 0 w 548"/>
                <a:gd name="T71" fmla="*/ 0 h 1019"/>
                <a:gd name="T72" fmla="*/ 0 w 548"/>
                <a:gd name="T73" fmla="*/ 0 h 1019"/>
                <a:gd name="T74" fmla="*/ 0 w 548"/>
                <a:gd name="T75" fmla="*/ 0 h 1019"/>
                <a:gd name="T76" fmla="*/ 0 w 548"/>
                <a:gd name="T77" fmla="*/ 0 h 1019"/>
                <a:gd name="T78" fmla="*/ 0 w 548"/>
                <a:gd name="T79" fmla="*/ 0 h 1019"/>
                <a:gd name="T80" fmla="*/ 0 w 548"/>
                <a:gd name="T81" fmla="*/ 0 h 1019"/>
                <a:gd name="T82" fmla="*/ 0 w 548"/>
                <a:gd name="T83" fmla="*/ 0 h 1019"/>
                <a:gd name="T84" fmla="*/ 0 w 548"/>
                <a:gd name="T85" fmla="*/ 0 h 1019"/>
                <a:gd name="T86" fmla="*/ 0 w 548"/>
                <a:gd name="T87" fmla="*/ 0 h 1019"/>
                <a:gd name="T88" fmla="*/ 0 w 548"/>
                <a:gd name="T89" fmla="*/ 0 h 1019"/>
                <a:gd name="T90" fmla="*/ 0 w 548"/>
                <a:gd name="T91" fmla="*/ 0 h 1019"/>
                <a:gd name="T92" fmla="*/ 0 w 548"/>
                <a:gd name="T93" fmla="*/ 0 h 1019"/>
                <a:gd name="T94" fmla="*/ 0 w 548"/>
                <a:gd name="T95" fmla="*/ 0 h 1019"/>
                <a:gd name="T96" fmla="*/ 0 w 548"/>
                <a:gd name="T97" fmla="*/ 0 h 1019"/>
                <a:gd name="T98" fmla="*/ 0 w 548"/>
                <a:gd name="T99" fmla="*/ 0 h 1019"/>
                <a:gd name="T100" fmla="*/ 0 w 548"/>
                <a:gd name="T101" fmla="*/ 0 h 1019"/>
                <a:gd name="T102" fmla="*/ 0 w 548"/>
                <a:gd name="T103" fmla="*/ 0 h 1019"/>
                <a:gd name="T104" fmla="*/ 0 w 548"/>
                <a:gd name="T105" fmla="*/ 0 h 1019"/>
                <a:gd name="T106" fmla="*/ 0 w 548"/>
                <a:gd name="T107" fmla="*/ 0 h 1019"/>
                <a:gd name="T108" fmla="*/ 0 w 548"/>
                <a:gd name="T109" fmla="*/ 0 h 10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1019"/>
                <a:gd name="T167" fmla="*/ 548 w 548"/>
                <a:gd name="T168" fmla="*/ 1019 h 10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1019">
                  <a:moveTo>
                    <a:pt x="492" y="1019"/>
                  </a:moveTo>
                  <a:lnTo>
                    <a:pt x="496" y="1005"/>
                  </a:lnTo>
                  <a:lnTo>
                    <a:pt x="502" y="989"/>
                  </a:lnTo>
                  <a:lnTo>
                    <a:pt x="508" y="970"/>
                  </a:lnTo>
                  <a:lnTo>
                    <a:pt x="513" y="953"/>
                  </a:lnTo>
                  <a:lnTo>
                    <a:pt x="517" y="935"/>
                  </a:lnTo>
                  <a:lnTo>
                    <a:pt x="518" y="916"/>
                  </a:lnTo>
                  <a:lnTo>
                    <a:pt x="518" y="898"/>
                  </a:lnTo>
                  <a:lnTo>
                    <a:pt x="516" y="882"/>
                  </a:lnTo>
                  <a:lnTo>
                    <a:pt x="510" y="880"/>
                  </a:lnTo>
                  <a:lnTo>
                    <a:pt x="498" y="884"/>
                  </a:lnTo>
                  <a:lnTo>
                    <a:pt x="478" y="892"/>
                  </a:lnTo>
                  <a:lnTo>
                    <a:pt x="455" y="902"/>
                  </a:lnTo>
                  <a:lnTo>
                    <a:pt x="430" y="913"/>
                  </a:lnTo>
                  <a:lnTo>
                    <a:pt x="404" y="924"/>
                  </a:lnTo>
                  <a:lnTo>
                    <a:pt x="380" y="933"/>
                  </a:lnTo>
                  <a:lnTo>
                    <a:pt x="359" y="940"/>
                  </a:lnTo>
                  <a:lnTo>
                    <a:pt x="329" y="945"/>
                  </a:lnTo>
                  <a:lnTo>
                    <a:pt x="301" y="941"/>
                  </a:lnTo>
                  <a:lnTo>
                    <a:pt x="273" y="933"/>
                  </a:lnTo>
                  <a:lnTo>
                    <a:pt x="249" y="920"/>
                  </a:lnTo>
                  <a:lnTo>
                    <a:pt x="228" y="902"/>
                  </a:lnTo>
                  <a:lnTo>
                    <a:pt x="212" y="883"/>
                  </a:lnTo>
                  <a:lnTo>
                    <a:pt x="202" y="861"/>
                  </a:lnTo>
                  <a:lnTo>
                    <a:pt x="197" y="839"/>
                  </a:lnTo>
                  <a:lnTo>
                    <a:pt x="199" y="803"/>
                  </a:lnTo>
                  <a:lnTo>
                    <a:pt x="207" y="770"/>
                  </a:lnTo>
                  <a:lnTo>
                    <a:pt x="220" y="736"/>
                  </a:lnTo>
                  <a:lnTo>
                    <a:pt x="237" y="704"/>
                  </a:lnTo>
                  <a:lnTo>
                    <a:pt x="258" y="673"/>
                  </a:lnTo>
                  <a:lnTo>
                    <a:pt x="280" y="642"/>
                  </a:lnTo>
                  <a:lnTo>
                    <a:pt x="303" y="612"/>
                  </a:lnTo>
                  <a:lnTo>
                    <a:pt x="326" y="582"/>
                  </a:lnTo>
                  <a:lnTo>
                    <a:pt x="310" y="582"/>
                  </a:lnTo>
                  <a:lnTo>
                    <a:pt x="295" y="582"/>
                  </a:lnTo>
                  <a:lnTo>
                    <a:pt x="279" y="582"/>
                  </a:lnTo>
                  <a:lnTo>
                    <a:pt x="264" y="581"/>
                  </a:lnTo>
                  <a:lnTo>
                    <a:pt x="248" y="581"/>
                  </a:lnTo>
                  <a:lnTo>
                    <a:pt x="231" y="580"/>
                  </a:lnTo>
                  <a:lnTo>
                    <a:pt x="215" y="579"/>
                  </a:lnTo>
                  <a:lnTo>
                    <a:pt x="199" y="577"/>
                  </a:lnTo>
                  <a:lnTo>
                    <a:pt x="181" y="575"/>
                  </a:lnTo>
                  <a:lnTo>
                    <a:pt x="162" y="572"/>
                  </a:lnTo>
                  <a:lnTo>
                    <a:pt x="144" y="567"/>
                  </a:lnTo>
                  <a:lnTo>
                    <a:pt x="124" y="560"/>
                  </a:lnTo>
                  <a:lnTo>
                    <a:pt x="106" y="553"/>
                  </a:lnTo>
                  <a:lnTo>
                    <a:pt x="87" y="544"/>
                  </a:lnTo>
                  <a:lnTo>
                    <a:pt x="70" y="535"/>
                  </a:lnTo>
                  <a:lnTo>
                    <a:pt x="54" y="523"/>
                  </a:lnTo>
                  <a:lnTo>
                    <a:pt x="39" y="512"/>
                  </a:lnTo>
                  <a:lnTo>
                    <a:pt x="26" y="498"/>
                  </a:lnTo>
                  <a:lnTo>
                    <a:pt x="15" y="484"/>
                  </a:lnTo>
                  <a:lnTo>
                    <a:pt x="7" y="469"/>
                  </a:lnTo>
                  <a:lnTo>
                    <a:pt x="2" y="453"/>
                  </a:lnTo>
                  <a:lnTo>
                    <a:pt x="0" y="436"/>
                  </a:lnTo>
                  <a:lnTo>
                    <a:pt x="1" y="419"/>
                  </a:lnTo>
                  <a:lnTo>
                    <a:pt x="6" y="400"/>
                  </a:lnTo>
                  <a:lnTo>
                    <a:pt x="16" y="375"/>
                  </a:lnTo>
                  <a:lnTo>
                    <a:pt x="28" y="351"/>
                  </a:lnTo>
                  <a:lnTo>
                    <a:pt x="40" y="328"/>
                  </a:lnTo>
                  <a:lnTo>
                    <a:pt x="55" y="307"/>
                  </a:lnTo>
                  <a:lnTo>
                    <a:pt x="71" y="288"/>
                  </a:lnTo>
                  <a:lnTo>
                    <a:pt x="87" y="271"/>
                  </a:lnTo>
                  <a:lnTo>
                    <a:pt x="106" y="255"/>
                  </a:lnTo>
                  <a:lnTo>
                    <a:pt x="125" y="241"/>
                  </a:lnTo>
                  <a:lnTo>
                    <a:pt x="107" y="233"/>
                  </a:lnTo>
                  <a:lnTo>
                    <a:pt x="89" y="224"/>
                  </a:lnTo>
                  <a:lnTo>
                    <a:pt x="73" y="211"/>
                  </a:lnTo>
                  <a:lnTo>
                    <a:pt x="59" y="197"/>
                  </a:lnTo>
                  <a:lnTo>
                    <a:pt x="46" y="182"/>
                  </a:lnTo>
                  <a:lnTo>
                    <a:pt x="37" y="165"/>
                  </a:lnTo>
                  <a:lnTo>
                    <a:pt x="30" y="147"/>
                  </a:lnTo>
                  <a:lnTo>
                    <a:pt x="26" y="127"/>
                  </a:lnTo>
                  <a:lnTo>
                    <a:pt x="26" y="110"/>
                  </a:lnTo>
                  <a:lnTo>
                    <a:pt x="29" y="95"/>
                  </a:lnTo>
                  <a:lnTo>
                    <a:pt x="33" y="80"/>
                  </a:lnTo>
                  <a:lnTo>
                    <a:pt x="39" y="65"/>
                  </a:lnTo>
                  <a:lnTo>
                    <a:pt x="48" y="52"/>
                  </a:lnTo>
                  <a:lnTo>
                    <a:pt x="58" y="41"/>
                  </a:lnTo>
                  <a:lnTo>
                    <a:pt x="69" y="30"/>
                  </a:lnTo>
                  <a:lnTo>
                    <a:pt x="82" y="21"/>
                  </a:lnTo>
                  <a:lnTo>
                    <a:pt x="96" y="13"/>
                  </a:lnTo>
                  <a:lnTo>
                    <a:pt x="111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59" y="0"/>
                  </a:lnTo>
                  <a:lnTo>
                    <a:pt x="175" y="3"/>
                  </a:lnTo>
                  <a:lnTo>
                    <a:pt x="192" y="6"/>
                  </a:lnTo>
                  <a:lnTo>
                    <a:pt x="208" y="13"/>
                  </a:lnTo>
                  <a:lnTo>
                    <a:pt x="182" y="70"/>
                  </a:lnTo>
                  <a:lnTo>
                    <a:pt x="164" y="61"/>
                  </a:lnTo>
                  <a:lnTo>
                    <a:pt x="140" y="55"/>
                  </a:lnTo>
                  <a:lnTo>
                    <a:pt x="115" y="52"/>
                  </a:lnTo>
                  <a:lnTo>
                    <a:pt x="91" y="55"/>
                  </a:lnTo>
                  <a:lnTo>
                    <a:pt x="73" y="61"/>
                  </a:lnTo>
                  <a:lnTo>
                    <a:pt x="62" y="75"/>
                  </a:lnTo>
                  <a:lnTo>
                    <a:pt x="62" y="98"/>
                  </a:lnTo>
                  <a:lnTo>
                    <a:pt x="76" y="129"/>
                  </a:lnTo>
                  <a:lnTo>
                    <a:pt x="92" y="147"/>
                  </a:lnTo>
                  <a:lnTo>
                    <a:pt x="113" y="162"/>
                  </a:lnTo>
                  <a:lnTo>
                    <a:pt x="137" y="174"/>
                  </a:lnTo>
                  <a:lnTo>
                    <a:pt x="162" y="184"/>
                  </a:lnTo>
                  <a:lnTo>
                    <a:pt x="185" y="192"/>
                  </a:lnTo>
                  <a:lnTo>
                    <a:pt x="205" y="196"/>
                  </a:lnTo>
                  <a:lnTo>
                    <a:pt x="219" y="200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14" y="209"/>
                  </a:lnTo>
                  <a:lnTo>
                    <a:pt x="204" y="217"/>
                  </a:lnTo>
                  <a:lnTo>
                    <a:pt x="189" y="227"/>
                  </a:lnTo>
                  <a:lnTo>
                    <a:pt x="173" y="241"/>
                  </a:lnTo>
                  <a:lnTo>
                    <a:pt x="155" y="256"/>
                  </a:lnTo>
                  <a:lnTo>
                    <a:pt x="137" y="272"/>
                  </a:lnTo>
                  <a:lnTo>
                    <a:pt x="119" y="290"/>
                  </a:lnTo>
                  <a:lnTo>
                    <a:pt x="100" y="308"/>
                  </a:lnTo>
                  <a:lnTo>
                    <a:pt x="85" y="328"/>
                  </a:lnTo>
                  <a:lnTo>
                    <a:pt x="71" y="346"/>
                  </a:lnTo>
                  <a:lnTo>
                    <a:pt x="61" y="364"/>
                  </a:lnTo>
                  <a:lnTo>
                    <a:pt x="54" y="383"/>
                  </a:lnTo>
                  <a:lnTo>
                    <a:pt x="52" y="400"/>
                  </a:lnTo>
                  <a:lnTo>
                    <a:pt x="55" y="416"/>
                  </a:lnTo>
                  <a:lnTo>
                    <a:pt x="66" y="431"/>
                  </a:lnTo>
                  <a:lnTo>
                    <a:pt x="83" y="447"/>
                  </a:lnTo>
                  <a:lnTo>
                    <a:pt x="104" y="461"/>
                  </a:lnTo>
                  <a:lnTo>
                    <a:pt x="125" y="474"/>
                  </a:lnTo>
                  <a:lnTo>
                    <a:pt x="150" y="485"/>
                  </a:lnTo>
                  <a:lnTo>
                    <a:pt x="175" y="495"/>
                  </a:lnTo>
                  <a:lnTo>
                    <a:pt x="200" y="504"/>
                  </a:lnTo>
                  <a:lnTo>
                    <a:pt x="227" y="511"/>
                  </a:lnTo>
                  <a:lnTo>
                    <a:pt x="252" y="516"/>
                  </a:lnTo>
                  <a:lnTo>
                    <a:pt x="276" y="521"/>
                  </a:lnTo>
                  <a:lnTo>
                    <a:pt x="299" y="526"/>
                  </a:lnTo>
                  <a:lnTo>
                    <a:pt x="320" y="529"/>
                  </a:lnTo>
                  <a:lnTo>
                    <a:pt x="339" y="530"/>
                  </a:lnTo>
                  <a:lnTo>
                    <a:pt x="354" y="533"/>
                  </a:lnTo>
                  <a:lnTo>
                    <a:pt x="365" y="534"/>
                  </a:lnTo>
                  <a:lnTo>
                    <a:pt x="373" y="534"/>
                  </a:lnTo>
                  <a:lnTo>
                    <a:pt x="375" y="534"/>
                  </a:lnTo>
                  <a:lnTo>
                    <a:pt x="369" y="545"/>
                  </a:lnTo>
                  <a:lnTo>
                    <a:pt x="352" y="571"/>
                  </a:lnTo>
                  <a:lnTo>
                    <a:pt x="331" y="606"/>
                  </a:lnTo>
                  <a:lnTo>
                    <a:pt x="306" y="648"/>
                  </a:lnTo>
                  <a:lnTo>
                    <a:pt x="282" y="690"/>
                  </a:lnTo>
                  <a:lnTo>
                    <a:pt x="261" y="732"/>
                  </a:lnTo>
                  <a:lnTo>
                    <a:pt x="246" y="766"/>
                  </a:lnTo>
                  <a:lnTo>
                    <a:pt x="243" y="789"/>
                  </a:lnTo>
                  <a:lnTo>
                    <a:pt x="248" y="810"/>
                  </a:lnTo>
                  <a:lnTo>
                    <a:pt x="256" y="829"/>
                  </a:lnTo>
                  <a:lnTo>
                    <a:pt x="267" y="845"/>
                  </a:lnTo>
                  <a:lnTo>
                    <a:pt x="281" y="857"/>
                  </a:lnTo>
                  <a:lnTo>
                    <a:pt x="299" y="867"/>
                  </a:lnTo>
                  <a:lnTo>
                    <a:pt x="320" y="873"/>
                  </a:lnTo>
                  <a:lnTo>
                    <a:pt x="344" y="876"/>
                  </a:lnTo>
                  <a:lnTo>
                    <a:pt x="372" y="873"/>
                  </a:lnTo>
                  <a:lnTo>
                    <a:pt x="395" y="869"/>
                  </a:lnTo>
                  <a:lnTo>
                    <a:pt x="417" y="863"/>
                  </a:lnTo>
                  <a:lnTo>
                    <a:pt x="439" y="855"/>
                  </a:lnTo>
                  <a:lnTo>
                    <a:pt x="460" y="847"/>
                  </a:lnTo>
                  <a:lnTo>
                    <a:pt x="480" y="839"/>
                  </a:lnTo>
                  <a:lnTo>
                    <a:pt x="501" y="832"/>
                  </a:lnTo>
                  <a:lnTo>
                    <a:pt x="522" y="827"/>
                  </a:lnTo>
                  <a:lnTo>
                    <a:pt x="545" y="825"/>
                  </a:lnTo>
                  <a:lnTo>
                    <a:pt x="548" y="870"/>
                  </a:lnTo>
                  <a:lnTo>
                    <a:pt x="546" y="920"/>
                  </a:lnTo>
                  <a:lnTo>
                    <a:pt x="540" y="971"/>
                  </a:lnTo>
                  <a:lnTo>
                    <a:pt x="537" y="1017"/>
                  </a:lnTo>
                  <a:lnTo>
                    <a:pt x="492" y="1019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67" name="Freeform 25"/>
            <p:cNvSpPr>
              <a:spLocks/>
            </p:cNvSpPr>
            <p:nvPr/>
          </p:nvSpPr>
          <p:spPr bwMode="auto">
            <a:xfrm rot="10800000" flipH="1">
              <a:off x="2850" y="72"/>
              <a:ext cx="157" cy="101"/>
            </a:xfrm>
            <a:custGeom>
              <a:avLst/>
              <a:gdLst>
                <a:gd name="T0" fmla="*/ 0 w 393"/>
                <a:gd name="T1" fmla="*/ 0 h 254"/>
                <a:gd name="T2" fmla="*/ 0 w 393"/>
                <a:gd name="T3" fmla="*/ 0 h 254"/>
                <a:gd name="T4" fmla="*/ 0 w 393"/>
                <a:gd name="T5" fmla="*/ 0 h 254"/>
                <a:gd name="T6" fmla="*/ 0 w 393"/>
                <a:gd name="T7" fmla="*/ 0 h 254"/>
                <a:gd name="T8" fmla="*/ 0 w 393"/>
                <a:gd name="T9" fmla="*/ 0 h 254"/>
                <a:gd name="T10" fmla="*/ 0 w 393"/>
                <a:gd name="T11" fmla="*/ 0 h 254"/>
                <a:gd name="T12" fmla="*/ 0 w 393"/>
                <a:gd name="T13" fmla="*/ 0 h 254"/>
                <a:gd name="T14" fmla="*/ 0 w 393"/>
                <a:gd name="T15" fmla="*/ 0 h 254"/>
                <a:gd name="T16" fmla="*/ 0 w 393"/>
                <a:gd name="T17" fmla="*/ 0 h 254"/>
                <a:gd name="T18" fmla="*/ 0 w 393"/>
                <a:gd name="T19" fmla="*/ 0 h 254"/>
                <a:gd name="T20" fmla="*/ 0 w 393"/>
                <a:gd name="T21" fmla="*/ 0 h 254"/>
                <a:gd name="T22" fmla="*/ 0 w 393"/>
                <a:gd name="T23" fmla="*/ 0 h 254"/>
                <a:gd name="T24" fmla="*/ 0 w 393"/>
                <a:gd name="T25" fmla="*/ 0 h 254"/>
                <a:gd name="T26" fmla="*/ 0 w 393"/>
                <a:gd name="T27" fmla="*/ 0 h 254"/>
                <a:gd name="T28" fmla="*/ 0 w 393"/>
                <a:gd name="T29" fmla="*/ 0 h 254"/>
                <a:gd name="T30" fmla="*/ 0 w 393"/>
                <a:gd name="T31" fmla="*/ 0 h 254"/>
                <a:gd name="T32" fmla="*/ 0 w 393"/>
                <a:gd name="T33" fmla="*/ 0 h 254"/>
                <a:gd name="T34" fmla="*/ 0 w 393"/>
                <a:gd name="T35" fmla="*/ 0 h 254"/>
                <a:gd name="T36" fmla="*/ 0 w 393"/>
                <a:gd name="T37" fmla="*/ 0 h 254"/>
                <a:gd name="T38" fmla="*/ 0 w 393"/>
                <a:gd name="T39" fmla="*/ 0 h 254"/>
                <a:gd name="T40" fmla="*/ 0 w 393"/>
                <a:gd name="T41" fmla="*/ 0 h 254"/>
                <a:gd name="T42" fmla="*/ 0 w 393"/>
                <a:gd name="T43" fmla="*/ 0 h 254"/>
                <a:gd name="T44" fmla="*/ 0 w 393"/>
                <a:gd name="T45" fmla="*/ 0 h 254"/>
                <a:gd name="T46" fmla="*/ 0 w 393"/>
                <a:gd name="T47" fmla="*/ 0 h 254"/>
                <a:gd name="T48" fmla="*/ 0 w 393"/>
                <a:gd name="T49" fmla="*/ 0 h 254"/>
                <a:gd name="T50" fmla="*/ 0 w 393"/>
                <a:gd name="T51" fmla="*/ 0 h 254"/>
                <a:gd name="T52" fmla="*/ 0 w 393"/>
                <a:gd name="T53" fmla="*/ 0 h 254"/>
                <a:gd name="T54" fmla="*/ 0 w 393"/>
                <a:gd name="T55" fmla="*/ 0 h 254"/>
                <a:gd name="T56" fmla="*/ 0 w 393"/>
                <a:gd name="T57" fmla="*/ 0 h 254"/>
                <a:gd name="T58" fmla="*/ 0 w 393"/>
                <a:gd name="T59" fmla="*/ 0 h 254"/>
                <a:gd name="T60" fmla="*/ 0 w 393"/>
                <a:gd name="T61" fmla="*/ 0 h 254"/>
                <a:gd name="T62" fmla="*/ 0 w 393"/>
                <a:gd name="T63" fmla="*/ 0 h 254"/>
                <a:gd name="T64" fmla="*/ 0 w 393"/>
                <a:gd name="T65" fmla="*/ 0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254"/>
                <a:gd name="T101" fmla="*/ 393 w 393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254">
                  <a:moveTo>
                    <a:pt x="5" y="41"/>
                  </a:moveTo>
                  <a:lnTo>
                    <a:pt x="1" y="57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6" y="133"/>
                  </a:lnTo>
                  <a:lnTo>
                    <a:pt x="13" y="153"/>
                  </a:lnTo>
                  <a:lnTo>
                    <a:pt x="22" y="174"/>
                  </a:lnTo>
                  <a:lnTo>
                    <a:pt x="36" y="195"/>
                  </a:lnTo>
                  <a:lnTo>
                    <a:pt x="53" y="210"/>
                  </a:lnTo>
                  <a:lnTo>
                    <a:pt x="72" y="221"/>
                  </a:lnTo>
                  <a:lnTo>
                    <a:pt x="90" y="231"/>
                  </a:lnTo>
                  <a:lnTo>
                    <a:pt x="108" y="238"/>
                  </a:lnTo>
                  <a:lnTo>
                    <a:pt x="128" y="243"/>
                  </a:lnTo>
                  <a:lnTo>
                    <a:pt x="149" y="247"/>
                  </a:lnTo>
                  <a:lnTo>
                    <a:pt x="169" y="250"/>
                  </a:lnTo>
                  <a:lnTo>
                    <a:pt x="191" y="253"/>
                  </a:lnTo>
                  <a:lnTo>
                    <a:pt x="210" y="254"/>
                  </a:lnTo>
                  <a:lnTo>
                    <a:pt x="229" y="253"/>
                  </a:lnTo>
                  <a:lnTo>
                    <a:pt x="247" y="250"/>
                  </a:lnTo>
                  <a:lnTo>
                    <a:pt x="264" y="248"/>
                  </a:lnTo>
                  <a:lnTo>
                    <a:pt x="280" y="243"/>
                  </a:lnTo>
                  <a:lnTo>
                    <a:pt x="296" y="239"/>
                  </a:lnTo>
                  <a:lnTo>
                    <a:pt x="309" y="233"/>
                  </a:lnTo>
                  <a:lnTo>
                    <a:pt x="322" y="227"/>
                  </a:lnTo>
                  <a:lnTo>
                    <a:pt x="338" y="216"/>
                  </a:lnTo>
                  <a:lnTo>
                    <a:pt x="350" y="202"/>
                  </a:lnTo>
                  <a:lnTo>
                    <a:pt x="362" y="185"/>
                  </a:lnTo>
                  <a:lnTo>
                    <a:pt x="371" y="166"/>
                  </a:lnTo>
                  <a:lnTo>
                    <a:pt x="378" y="147"/>
                  </a:lnTo>
                  <a:lnTo>
                    <a:pt x="383" y="126"/>
                  </a:lnTo>
                  <a:lnTo>
                    <a:pt x="387" y="105"/>
                  </a:lnTo>
                  <a:lnTo>
                    <a:pt x="389" y="84"/>
                  </a:lnTo>
                  <a:lnTo>
                    <a:pt x="391" y="66"/>
                  </a:lnTo>
                  <a:lnTo>
                    <a:pt x="393" y="43"/>
                  </a:lnTo>
                  <a:lnTo>
                    <a:pt x="393" y="20"/>
                  </a:lnTo>
                  <a:lnTo>
                    <a:pt x="393" y="0"/>
                  </a:lnTo>
                  <a:lnTo>
                    <a:pt x="361" y="5"/>
                  </a:lnTo>
                  <a:lnTo>
                    <a:pt x="363" y="36"/>
                  </a:lnTo>
                  <a:lnTo>
                    <a:pt x="364" y="71"/>
                  </a:lnTo>
                  <a:lnTo>
                    <a:pt x="362" y="106"/>
                  </a:lnTo>
                  <a:lnTo>
                    <a:pt x="356" y="139"/>
                  </a:lnTo>
                  <a:lnTo>
                    <a:pt x="347" y="153"/>
                  </a:lnTo>
                  <a:lnTo>
                    <a:pt x="336" y="165"/>
                  </a:lnTo>
                  <a:lnTo>
                    <a:pt x="323" y="175"/>
                  </a:lnTo>
                  <a:lnTo>
                    <a:pt x="309" y="183"/>
                  </a:lnTo>
                  <a:lnTo>
                    <a:pt x="292" y="189"/>
                  </a:lnTo>
                  <a:lnTo>
                    <a:pt x="274" y="193"/>
                  </a:lnTo>
                  <a:lnTo>
                    <a:pt x="256" y="195"/>
                  </a:lnTo>
                  <a:lnTo>
                    <a:pt x="237" y="195"/>
                  </a:lnTo>
                  <a:lnTo>
                    <a:pt x="218" y="194"/>
                  </a:lnTo>
                  <a:lnTo>
                    <a:pt x="198" y="190"/>
                  </a:lnTo>
                  <a:lnTo>
                    <a:pt x="179" y="186"/>
                  </a:lnTo>
                  <a:lnTo>
                    <a:pt x="159" y="180"/>
                  </a:lnTo>
                  <a:lnTo>
                    <a:pt x="141" y="173"/>
                  </a:lnTo>
                  <a:lnTo>
                    <a:pt x="122" y="165"/>
                  </a:lnTo>
                  <a:lnTo>
                    <a:pt x="106" y="156"/>
                  </a:lnTo>
                  <a:lnTo>
                    <a:pt x="91" y="147"/>
                  </a:lnTo>
                  <a:lnTo>
                    <a:pt x="81" y="134"/>
                  </a:lnTo>
                  <a:lnTo>
                    <a:pt x="72" y="121"/>
                  </a:lnTo>
                  <a:lnTo>
                    <a:pt x="65" y="107"/>
                  </a:lnTo>
                  <a:lnTo>
                    <a:pt x="60" y="92"/>
                  </a:lnTo>
                  <a:lnTo>
                    <a:pt x="55" y="79"/>
                  </a:lnTo>
                  <a:lnTo>
                    <a:pt x="53" y="65"/>
                  </a:lnTo>
                  <a:lnTo>
                    <a:pt x="51" y="51"/>
                  </a:lnTo>
                  <a:lnTo>
                    <a:pt x="50" y="39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72" name="Group 26"/>
          <p:cNvGrpSpPr>
            <a:grpSpLocks/>
          </p:cNvGrpSpPr>
          <p:nvPr/>
        </p:nvGrpSpPr>
        <p:grpSpPr bwMode="auto">
          <a:xfrm>
            <a:off x="7092950" y="5084763"/>
            <a:ext cx="1320800" cy="1520825"/>
            <a:chOff x="4468" y="3197"/>
            <a:chExt cx="832" cy="958"/>
          </a:xfrm>
        </p:grpSpPr>
        <p:sp>
          <p:nvSpPr>
            <p:cNvPr id="32846" name="AutoShape 27"/>
            <p:cNvSpPr>
              <a:spLocks noChangeAspect="1" noChangeArrowheads="1" noTextEdit="1"/>
            </p:cNvSpPr>
            <p:nvPr/>
          </p:nvSpPr>
          <p:spPr bwMode="auto">
            <a:xfrm rot="4554470" flipH="1">
              <a:off x="4408" y="3263"/>
              <a:ext cx="952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7" name="Freeform 28"/>
            <p:cNvSpPr>
              <a:spLocks/>
            </p:cNvSpPr>
            <p:nvPr/>
          </p:nvSpPr>
          <p:spPr bwMode="auto">
            <a:xfrm rot="4554470" flipH="1">
              <a:off x="4445" y="3284"/>
              <a:ext cx="936" cy="761"/>
            </a:xfrm>
            <a:custGeom>
              <a:avLst/>
              <a:gdLst>
                <a:gd name="T0" fmla="*/ 0 w 2238"/>
                <a:gd name="T1" fmla="*/ 0 h 1819"/>
                <a:gd name="T2" fmla="*/ 0 w 2238"/>
                <a:gd name="T3" fmla="*/ 0 h 1819"/>
                <a:gd name="T4" fmla="*/ 0 w 2238"/>
                <a:gd name="T5" fmla="*/ 0 h 1819"/>
                <a:gd name="T6" fmla="*/ 0 w 2238"/>
                <a:gd name="T7" fmla="*/ 0 h 1819"/>
                <a:gd name="T8" fmla="*/ 0 w 2238"/>
                <a:gd name="T9" fmla="*/ 0 h 1819"/>
                <a:gd name="T10" fmla="*/ 0 w 2238"/>
                <a:gd name="T11" fmla="*/ 0 h 1819"/>
                <a:gd name="T12" fmla="*/ 0 w 2238"/>
                <a:gd name="T13" fmla="*/ 0 h 1819"/>
                <a:gd name="T14" fmla="*/ 0 w 2238"/>
                <a:gd name="T15" fmla="*/ 0 h 1819"/>
                <a:gd name="T16" fmla="*/ 0 w 2238"/>
                <a:gd name="T17" fmla="*/ 0 h 1819"/>
                <a:gd name="T18" fmla="*/ 0 w 2238"/>
                <a:gd name="T19" fmla="*/ 0 h 1819"/>
                <a:gd name="T20" fmla="*/ 0 w 2238"/>
                <a:gd name="T21" fmla="*/ 0 h 1819"/>
                <a:gd name="T22" fmla="*/ 0 w 2238"/>
                <a:gd name="T23" fmla="*/ 0 h 1819"/>
                <a:gd name="T24" fmla="*/ 0 w 2238"/>
                <a:gd name="T25" fmla="*/ 0 h 1819"/>
                <a:gd name="T26" fmla="*/ 0 w 2238"/>
                <a:gd name="T27" fmla="*/ 0 h 1819"/>
                <a:gd name="T28" fmla="*/ 0 w 2238"/>
                <a:gd name="T29" fmla="*/ 0 h 1819"/>
                <a:gd name="T30" fmla="*/ 0 w 2238"/>
                <a:gd name="T31" fmla="*/ 0 h 1819"/>
                <a:gd name="T32" fmla="*/ 0 w 2238"/>
                <a:gd name="T33" fmla="*/ 0 h 1819"/>
                <a:gd name="T34" fmla="*/ 0 w 2238"/>
                <a:gd name="T35" fmla="*/ 0 h 1819"/>
                <a:gd name="T36" fmla="*/ 0 w 2238"/>
                <a:gd name="T37" fmla="*/ 0 h 1819"/>
                <a:gd name="T38" fmla="*/ 0 w 2238"/>
                <a:gd name="T39" fmla="*/ 0 h 1819"/>
                <a:gd name="T40" fmla="*/ 0 w 2238"/>
                <a:gd name="T41" fmla="*/ 0 h 1819"/>
                <a:gd name="T42" fmla="*/ 0 w 2238"/>
                <a:gd name="T43" fmla="*/ 0 h 1819"/>
                <a:gd name="T44" fmla="*/ 0 w 2238"/>
                <a:gd name="T45" fmla="*/ 0 h 1819"/>
                <a:gd name="T46" fmla="*/ 0 w 2238"/>
                <a:gd name="T47" fmla="*/ 0 h 1819"/>
                <a:gd name="T48" fmla="*/ 0 w 2238"/>
                <a:gd name="T49" fmla="*/ 0 h 1819"/>
                <a:gd name="T50" fmla="*/ 0 w 2238"/>
                <a:gd name="T51" fmla="*/ 0 h 1819"/>
                <a:gd name="T52" fmla="*/ 0 w 2238"/>
                <a:gd name="T53" fmla="*/ 0 h 1819"/>
                <a:gd name="T54" fmla="*/ 0 w 2238"/>
                <a:gd name="T55" fmla="*/ 0 h 1819"/>
                <a:gd name="T56" fmla="*/ 0 w 2238"/>
                <a:gd name="T57" fmla="*/ 0 h 1819"/>
                <a:gd name="T58" fmla="*/ 0 w 2238"/>
                <a:gd name="T59" fmla="*/ 0 h 1819"/>
                <a:gd name="T60" fmla="*/ 0 w 2238"/>
                <a:gd name="T61" fmla="*/ 0 h 1819"/>
                <a:gd name="T62" fmla="*/ 0 w 2238"/>
                <a:gd name="T63" fmla="*/ 0 h 1819"/>
                <a:gd name="T64" fmla="*/ 0 w 2238"/>
                <a:gd name="T65" fmla="*/ 0 h 1819"/>
                <a:gd name="T66" fmla="*/ 0 w 2238"/>
                <a:gd name="T67" fmla="*/ 0 h 1819"/>
                <a:gd name="T68" fmla="*/ 0 w 2238"/>
                <a:gd name="T69" fmla="*/ 0 h 1819"/>
                <a:gd name="T70" fmla="*/ 0 w 2238"/>
                <a:gd name="T71" fmla="*/ 0 h 1819"/>
                <a:gd name="T72" fmla="*/ 0 w 2238"/>
                <a:gd name="T73" fmla="*/ 0 h 1819"/>
                <a:gd name="T74" fmla="*/ 0 w 2238"/>
                <a:gd name="T75" fmla="*/ 0 h 1819"/>
                <a:gd name="T76" fmla="*/ 0 w 2238"/>
                <a:gd name="T77" fmla="*/ 0 h 1819"/>
                <a:gd name="T78" fmla="*/ 0 w 2238"/>
                <a:gd name="T79" fmla="*/ 0 h 1819"/>
                <a:gd name="T80" fmla="*/ 0 w 2238"/>
                <a:gd name="T81" fmla="*/ 0 h 1819"/>
                <a:gd name="T82" fmla="*/ 0 w 2238"/>
                <a:gd name="T83" fmla="*/ 0 h 1819"/>
                <a:gd name="T84" fmla="*/ 0 w 2238"/>
                <a:gd name="T85" fmla="*/ 0 h 1819"/>
                <a:gd name="T86" fmla="*/ 0 w 2238"/>
                <a:gd name="T87" fmla="*/ 0 h 1819"/>
                <a:gd name="T88" fmla="*/ 0 w 2238"/>
                <a:gd name="T89" fmla="*/ 0 h 1819"/>
                <a:gd name="T90" fmla="*/ 0 w 2238"/>
                <a:gd name="T91" fmla="*/ 0 h 1819"/>
                <a:gd name="T92" fmla="*/ 0 w 2238"/>
                <a:gd name="T93" fmla="*/ 0 h 1819"/>
                <a:gd name="T94" fmla="*/ 0 w 2238"/>
                <a:gd name="T95" fmla="*/ 0 h 1819"/>
                <a:gd name="T96" fmla="*/ 0 w 2238"/>
                <a:gd name="T97" fmla="*/ 0 h 1819"/>
                <a:gd name="T98" fmla="*/ 0 w 2238"/>
                <a:gd name="T99" fmla="*/ 0 h 1819"/>
                <a:gd name="T100" fmla="*/ 0 w 2238"/>
                <a:gd name="T101" fmla="*/ 0 h 1819"/>
                <a:gd name="T102" fmla="*/ 0 w 2238"/>
                <a:gd name="T103" fmla="*/ 0 h 1819"/>
                <a:gd name="T104" fmla="*/ 0 w 2238"/>
                <a:gd name="T105" fmla="*/ 0 h 1819"/>
                <a:gd name="T106" fmla="*/ 0 w 2238"/>
                <a:gd name="T107" fmla="*/ 0 h 1819"/>
                <a:gd name="T108" fmla="*/ 0 w 2238"/>
                <a:gd name="T109" fmla="*/ 0 h 1819"/>
                <a:gd name="T110" fmla="*/ 0 w 2238"/>
                <a:gd name="T111" fmla="*/ 0 h 1819"/>
                <a:gd name="T112" fmla="*/ 0 w 2238"/>
                <a:gd name="T113" fmla="*/ 0 h 1819"/>
                <a:gd name="T114" fmla="*/ 0 w 2238"/>
                <a:gd name="T115" fmla="*/ 0 h 1819"/>
                <a:gd name="T116" fmla="*/ 0 w 2238"/>
                <a:gd name="T117" fmla="*/ 0 h 1819"/>
                <a:gd name="T118" fmla="*/ 0 w 2238"/>
                <a:gd name="T119" fmla="*/ 0 h 1819"/>
                <a:gd name="T120" fmla="*/ 0 w 2238"/>
                <a:gd name="T121" fmla="*/ 0 h 1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8"/>
                <a:gd name="T184" fmla="*/ 0 h 1819"/>
                <a:gd name="T185" fmla="*/ 2238 w 2238"/>
                <a:gd name="T186" fmla="*/ 1819 h 1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8" h="1819">
                  <a:moveTo>
                    <a:pt x="1978" y="276"/>
                  </a:moveTo>
                  <a:lnTo>
                    <a:pt x="1999" y="284"/>
                  </a:lnTo>
                  <a:lnTo>
                    <a:pt x="2020" y="292"/>
                  </a:lnTo>
                  <a:lnTo>
                    <a:pt x="2039" y="301"/>
                  </a:lnTo>
                  <a:lnTo>
                    <a:pt x="2058" y="309"/>
                  </a:lnTo>
                  <a:lnTo>
                    <a:pt x="2076" y="318"/>
                  </a:lnTo>
                  <a:lnTo>
                    <a:pt x="2094" y="326"/>
                  </a:lnTo>
                  <a:lnTo>
                    <a:pt x="2110" y="335"/>
                  </a:lnTo>
                  <a:lnTo>
                    <a:pt x="2125" y="344"/>
                  </a:lnTo>
                  <a:lnTo>
                    <a:pt x="2140" y="354"/>
                  </a:lnTo>
                  <a:lnTo>
                    <a:pt x="2152" y="363"/>
                  </a:lnTo>
                  <a:lnTo>
                    <a:pt x="2165" y="373"/>
                  </a:lnTo>
                  <a:lnTo>
                    <a:pt x="2175" y="382"/>
                  </a:lnTo>
                  <a:lnTo>
                    <a:pt x="2186" y="393"/>
                  </a:lnTo>
                  <a:lnTo>
                    <a:pt x="2194" y="403"/>
                  </a:lnTo>
                  <a:lnTo>
                    <a:pt x="2202" y="413"/>
                  </a:lnTo>
                  <a:lnTo>
                    <a:pt x="2208" y="424"/>
                  </a:lnTo>
                  <a:lnTo>
                    <a:pt x="2219" y="451"/>
                  </a:lnTo>
                  <a:lnTo>
                    <a:pt x="2227" y="484"/>
                  </a:lnTo>
                  <a:lnTo>
                    <a:pt x="2233" y="521"/>
                  </a:lnTo>
                  <a:lnTo>
                    <a:pt x="2236" y="562"/>
                  </a:lnTo>
                  <a:lnTo>
                    <a:pt x="2238" y="621"/>
                  </a:lnTo>
                  <a:lnTo>
                    <a:pt x="2236" y="684"/>
                  </a:lnTo>
                  <a:lnTo>
                    <a:pt x="2231" y="753"/>
                  </a:lnTo>
                  <a:lnTo>
                    <a:pt x="2221" y="825"/>
                  </a:lnTo>
                  <a:lnTo>
                    <a:pt x="2216" y="863"/>
                  </a:lnTo>
                  <a:lnTo>
                    <a:pt x="2210" y="902"/>
                  </a:lnTo>
                  <a:lnTo>
                    <a:pt x="2203" y="941"/>
                  </a:lnTo>
                  <a:lnTo>
                    <a:pt x="2195" y="981"/>
                  </a:lnTo>
                  <a:lnTo>
                    <a:pt x="2187" y="1022"/>
                  </a:lnTo>
                  <a:lnTo>
                    <a:pt x="2178" y="1062"/>
                  </a:lnTo>
                  <a:lnTo>
                    <a:pt x="2168" y="1102"/>
                  </a:lnTo>
                  <a:lnTo>
                    <a:pt x="2159" y="1142"/>
                  </a:lnTo>
                  <a:lnTo>
                    <a:pt x="2147" y="1190"/>
                  </a:lnTo>
                  <a:lnTo>
                    <a:pt x="2134" y="1237"/>
                  </a:lnTo>
                  <a:lnTo>
                    <a:pt x="2120" y="1284"/>
                  </a:lnTo>
                  <a:lnTo>
                    <a:pt x="2106" y="1330"/>
                  </a:lnTo>
                  <a:lnTo>
                    <a:pt x="2091" y="1374"/>
                  </a:lnTo>
                  <a:lnTo>
                    <a:pt x="2077" y="1418"/>
                  </a:lnTo>
                  <a:lnTo>
                    <a:pt x="2061" y="1460"/>
                  </a:lnTo>
                  <a:lnTo>
                    <a:pt x="2046" y="1501"/>
                  </a:lnTo>
                  <a:lnTo>
                    <a:pt x="2035" y="1531"/>
                  </a:lnTo>
                  <a:lnTo>
                    <a:pt x="2022" y="1559"/>
                  </a:lnTo>
                  <a:lnTo>
                    <a:pt x="2011" y="1588"/>
                  </a:lnTo>
                  <a:lnTo>
                    <a:pt x="1998" y="1615"/>
                  </a:lnTo>
                  <a:lnTo>
                    <a:pt x="1985" y="1640"/>
                  </a:lnTo>
                  <a:lnTo>
                    <a:pt x="1973" y="1664"/>
                  </a:lnTo>
                  <a:lnTo>
                    <a:pt x="1961" y="1686"/>
                  </a:lnTo>
                  <a:lnTo>
                    <a:pt x="1948" y="1707"/>
                  </a:lnTo>
                  <a:lnTo>
                    <a:pt x="1936" y="1726"/>
                  </a:lnTo>
                  <a:lnTo>
                    <a:pt x="1924" y="1744"/>
                  </a:lnTo>
                  <a:lnTo>
                    <a:pt x="1912" y="1759"/>
                  </a:lnTo>
                  <a:lnTo>
                    <a:pt x="1899" y="1773"/>
                  </a:lnTo>
                  <a:lnTo>
                    <a:pt x="1887" y="1784"/>
                  </a:lnTo>
                  <a:lnTo>
                    <a:pt x="1876" y="1793"/>
                  </a:lnTo>
                  <a:lnTo>
                    <a:pt x="1864" y="1801"/>
                  </a:lnTo>
                  <a:lnTo>
                    <a:pt x="1853" y="1806"/>
                  </a:lnTo>
                  <a:lnTo>
                    <a:pt x="1837" y="1812"/>
                  </a:lnTo>
                  <a:lnTo>
                    <a:pt x="1821" y="1815"/>
                  </a:lnTo>
                  <a:lnTo>
                    <a:pt x="1804" y="1817"/>
                  </a:lnTo>
                  <a:lnTo>
                    <a:pt x="1789" y="1819"/>
                  </a:lnTo>
                  <a:lnTo>
                    <a:pt x="1775" y="1819"/>
                  </a:lnTo>
                  <a:lnTo>
                    <a:pt x="1760" y="1817"/>
                  </a:lnTo>
                  <a:lnTo>
                    <a:pt x="1743" y="1815"/>
                  </a:lnTo>
                  <a:lnTo>
                    <a:pt x="1728" y="1813"/>
                  </a:lnTo>
                  <a:lnTo>
                    <a:pt x="1713" y="1808"/>
                  </a:lnTo>
                  <a:lnTo>
                    <a:pt x="1697" y="1804"/>
                  </a:lnTo>
                  <a:lnTo>
                    <a:pt x="1681" y="1799"/>
                  </a:lnTo>
                  <a:lnTo>
                    <a:pt x="1664" y="1793"/>
                  </a:lnTo>
                  <a:lnTo>
                    <a:pt x="1648" y="1787"/>
                  </a:lnTo>
                  <a:lnTo>
                    <a:pt x="1629" y="1781"/>
                  </a:lnTo>
                  <a:lnTo>
                    <a:pt x="1611" y="1775"/>
                  </a:lnTo>
                  <a:lnTo>
                    <a:pt x="1591" y="1768"/>
                  </a:lnTo>
                  <a:lnTo>
                    <a:pt x="1575" y="1762"/>
                  </a:lnTo>
                  <a:lnTo>
                    <a:pt x="1559" y="1758"/>
                  </a:lnTo>
                  <a:lnTo>
                    <a:pt x="1542" y="1752"/>
                  </a:lnTo>
                  <a:lnTo>
                    <a:pt x="1523" y="1747"/>
                  </a:lnTo>
                  <a:lnTo>
                    <a:pt x="1505" y="1741"/>
                  </a:lnTo>
                  <a:lnTo>
                    <a:pt x="1485" y="1737"/>
                  </a:lnTo>
                  <a:lnTo>
                    <a:pt x="1465" y="1733"/>
                  </a:lnTo>
                  <a:lnTo>
                    <a:pt x="1444" y="1729"/>
                  </a:lnTo>
                  <a:lnTo>
                    <a:pt x="1422" y="1725"/>
                  </a:lnTo>
                  <a:lnTo>
                    <a:pt x="1398" y="1722"/>
                  </a:lnTo>
                  <a:lnTo>
                    <a:pt x="1374" y="1720"/>
                  </a:lnTo>
                  <a:lnTo>
                    <a:pt x="1348" y="1717"/>
                  </a:lnTo>
                  <a:lnTo>
                    <a:pt x="1323" y="1716"/>
                  </a:lnTo>
                  <a:lnTo>
                    <a:pt x="1295" y="1715"/>
                  </a:lnTo>
                  <a:lnTo>
                    <a:pt x="1267" y="1715"/>
                  </a:lnTo>
                  <a:lnTo>
                    <a:pt x="1237" y="1715"/>
                  </a:lnTo>
                  <a:lnTo>
                    <a:pt x="1185" y="1716"/>
                  </a:lnTo>
                  <a:lnTo>
                    <a:pt x="1135" y="1718"/>
                  </a:lnTo>
                  <a:lnTo>
                    <a:pt x="1087" y="1720"/>
                  </a:lnTo>
                  <a:lnTo>
                    <a:pt x="1042" y="1722"/>
                  </a:lnTo>
                  <a:lnTo>
                    <a:pt x="999" y="1725"/>
                  </a:lnTo>
                  <a:lnTo>
                    <a:pt x="959" y="1728"/>
                  </a:lnTo>
                  <a:lnTo>
                    <a:pt x="920" y="1731"/>
                  </a:lnTo>
                  <a:lnTo>
                    <a:pt x="883" y="1733"/>
                  </a:lnTo>
                  <a:lnTo>
                    <a:pt x="848" y="1737"/>
                  </a:lnTo>
                  <a:lnTo>
                    <a:pt x="815" y="1740"/>
                  </a:lnTo>
                  <a:lnTo>
                    <a:pt x="784" y="1743"/>
                  </a:lnTo>
                  <a:lnTo>
                    <a:pt x="754" y="1746"/>
                  </a:lnTo>
                  <a:lnTo>
                    <a:pt x="726" y="1749"/>
                  </a:lnTo>
                  <a:lnTo>
                    <a:pt x="699" y="1753"/>
                  </a:lnTo>
                  <a:lnTo>
                    <a:pt x="673" y="1755"/>
                  </a:lnTo>
                  <a:lnTo>
                    <a:pt x="649" y="1759"/>
                  </a:lnTo>
                  <a:lnTo>
                    <a:pt x="625" y="1761"/>
                  </a:lnTo>
                  <a:lnTo>
                    <a:pt x="603" y="1763"/>
                  </a:lnTo>
                  <a:lnTo>
                    <a:pt x="581" y="1766"/>
                  </a:lnTo>
                  <a:lnTo>
                    <a:pt x="560" y="1768"/>
                  </a:lnTo>
                  <a:lnTo>
                    <a:pt x="541" y="1769"/>
                  </a:lnTo>
                  <a:lnTo>
                    <a:pt x="522" y="1770"/>
                  </a:lnTo>
                  <a:lnTo>
                    <a:pt x="503" y="1771"/>
                  </a:lnTo>
                  <a:lnTo>
                    <a:pt x="486" y="1773"/>
                  </a:lnTo>
                  <a:lnTo>
                    <a:pt x="467" y="1773"/>
                  </a:lnTo>
                  <a:lnTo>
                    <a:pt x="450" y="1771"/>
                  </a:lnTo>
                  <a:lnTo>
                    <a:pt x="433" y="1770"/>
                  </a:lnTo>
                  <a:lnTo>
                    <a:pt x="417" y="1769"/>
                  </a:lnTo>
                  <a:lnTo>
                    <a:pt x="399" y="1767"/>
                  </a:lnTo>
                  <a:lnTo>
                    <a:pt x="382" y="1764"/>
                  </a:lnTo>
                  <a:lnTo>
                    <a:pt x="365" y="1761"/>
                  </a:lnTo>
                  <a:lnTo>
                    <a:pt x="347" y="1756"/>
                  </a:lnTo>
                  <a:lnTo>
                    <a:pt x="335" y="1753"/>
                  </a:lnTo>
                  <a:lnTo>
                    <a:pt x="323" y="1749"/>
                  </a:lnTo>
                  <a:lnTo>
                    <a:pt x="311" y="1746"/>
                  </a:lnTo>
                  <a:lnTo>
                    <a:pt x="298" y="1741"/>
                  </a:lnTo>
                  <a:lnTo>
                    <a:pt x="285" y="1737"/>
                  </a:lnTo>
                  <a:lnTo>
                    <a:pt x="271" y="1732"/>
                  </a:lnTo>
                  <a:lnTo>
                    <a:pt x="258" y="1726"/>
                  </a:lnTo>
                  <a:lnTo>
                    <a:pt x="244" y="1721"/>
                  </a:lnTo>
                  <a:lnTo>
                    <a:pt x="230" y="1714"/>
                  </a:lnTo>
                  <a:lnTo>
                    <a:pt x="215" y="1707"/>
                  </a:lnTo>
                  <a:lnTo>
                    <a:pt x="200" y="1700"/>
                  </a:lnTo>
                  <a:lnTo>
                    <a:pt x="184" y="1692"/>
                  </a:lnTo>
                  <a:lnTo>
                    <a:pt x="168" y="1684"/>
                  </a:lnTo>
                  <a:lnTo>
                    <a:pt x="152" y="1676"/>
                  </a:lnTo>
                  <a:lnTo>
                    <a:pt x="134" y="1667"/>
                  </a:lnTo>
                  <a:lnTo>
                    <a:pt x="117" y="1657"/>
                  </a:lnTo>
                  <a:lnTo>
                    <a:pt x="100" y="1646"/>
                  </a:lnTo>
                  <a:lnTo>
                    <a:pt x="84" y="1632"/>
                  </a:lnTo>
                  <a:lnTo>
                    <a:pt x="70" y="1616"/>
                  </a:lnTo>
                  <a:lnTo>
                    <a:pt x="57" y="1597"/>
                  </a:lnTo>
                  <a:lnTo>
                    <a:pt x="46" y="1577"/>
                  </a:lnTo>
                  <a:lnTo>
                    <a:pt x="36" y="1554"/>
                  </a:lnTo>
                  <a:lnTo>
                    <a:pt x="27" y="1529"/>
                  </a:lnTo>
                  <a:lnTo>
                    <a:pt x="20" y="1503"/>
                  </a:lnTo>
                  <a:lnTo>
                    <a:pt x="9" y="1442"/>
                  </a:lnTo>
                  <a:lnTo>
                    <a:pt x="2" y="1373"/>
                  </a:lnTo>
                  <a:lnTo>
                    <a:pt x="0" y="1300"/>
                  </a:lnTo>
                  <a:lnTo>
                    <a:pt x="2" y="1223"/>
                  </a:lnTo>
                  <a:lnTo>
                    <a:pt x="4" y="1177"/>
                  </a:lnTo>
                  <a:lnTo>
                    <a:pt x="8" y="1131"/>
                  </a:lnTo>
                  <a:lnTo>
                    <a:pt x="12" y="1085"/>
                  </a:lnTo>
                  <a:lnTo>
                    <a:pt x="17" y="1038"/>
                  </a:lnTo>
                  <a:lnTo>
                    <a:pt x="23" y="990"/>
                  </a:lnTo>
                  <a:lnTo>
                    <a:pt x="30" y="944"/>
                  </a:lnTo>
                  <a:lnTo>
                    <a:pt x="36" y="898"/>
                  </a:lnTo>
                  <a:lnTo>
                    <a:pt x="43" y="852"/>
                  </a:lnTo>
                  <a:lnTo>
                    <a:pt x="55" y="784"/>
                  </a:lnTo>
                  <a:lnTo>
                    <a:pt x="66" y="720"/>
                  </a:lnTo>
                  <a:lnTo>
                    <a:pt x="78" y="659"/>
                  </a:lnTo>
                  <a:lnTo>
                    <a:pt x="88" y="602"/>
                  </a:lnTo>
                  <a:lnTo>
                    <a:pt x="97" y="550"/>
                  </a:lnTo>
                  <a:lnTo>
                    <a:pt x="106" y="506"/>
                  </a:lnTo>
                  <a:lnTo>
                    <a:pt x="112" y="466"/>
                  </a:lnTo>
                  <a:lnTo>
                    <a:pt x="117" y="435"/>
                  </a:lnTo>
                  <a:lnTo>
                    <a:pt x="122" y="400"/>
                  </a:lnTo>
                  <a:lnTo>
                    <a:pt x="127" y="365"/>
                  </a:lnTo>
                  <a:lnTo>
                    <a:pt x="134" y="332"/>
                  </a:lnTo>
                  <a:lnTo>
                    <a:pt x="141" y="298"/>
                  </a:lnTo>
                  <a:lnTo>
                    <a:pt x="150" y="268"/>
                  </a:lnTo>
                  <a:lnTo>
                    <a:pt x="160" y="238"/>
                  </a:lnTo>
                  <a:lnTo>
                    <a:pt x="170" y="210"/>
                  </a:lnTo>
                  <a:lnTo>
                    <a:pt x="183" y="183"/>
                  </a:lnTo>
                  <a:lnTo>
                    <a:pt x="197" y="158"/>
                  </a:lnTo>
                  <a:lnTo>
                    <a:pt x="213" y="134"/>
                  </a:lnTo>
                  <a:lnTo>
                    <a:pt x="231" y="112"/>
                  </a:lnTo>
                  <a:lnTo>
                    <a:pt x="251" y="92"/>
                  </a:lnTo>
                  <a:lnTo>
                    <a:pt x="274" y="74"/>
                  </a:lnTo>
                  <a:lnTo>
                    <a:pt x="298" y="58"/>
                  </a:lnTo>
                  <a:lnTo>
                    <a:pt x="326" y="43"/>
                  </a:lnTo>
                  <a:lnTo>
                    <a:pt x="355" y="30"/>
                  </a:lnTo>
                  <a:lnTo>
                    <a:pt x="369" y="25"/>
                  </a:lnTo>
                  <a:lnTo>
                    <a:pt x="384" y="21"/>
                  </a:lnTo>
                  <a:lnTo>
                    <a:pt x="400" y="16"/>
                  </a:lnTo>
                  <a:lnTo>
                    <a:pt x="417" y="13"/>
                  </a:lnTo>
                  <a:lnTo>
                    <a:pt x="434" y="9"/>
                  </a:lnTo>
                  <a:lnTo>
                    <a:pt x="451" y="7"/>
                  </a:lnTo>
                  <a:lnTo>
                    <a:pt x="469" y="5"/>
                  </a:lnTo>
                  <a:lnTo>
                    <a:pt x="488" y="2"/>
                  </a:lnTo>
                  <a:lnTo>
                    <a:pt x="508" y="1"/>
                  </a:lnTo>
                  <a:lnTo>
                    <a:pt x="527" y="0"/>
                  </a:lnTo>
                  <a:lnTo>
                    <a:pt x="549" y="0"/>
                  </a:lnTo>
                  <a:lnTo>
                    <a:pt x="570" y="0"/>
                  </a:lnTo>
                  <a:lnTo>
                    <a:pt x="593" y="0"/>
                  </a:lnTo>
                  <a:lnTo>
                    <a:pt x="616" y="1"/>
                  </a:lnTo>
                  <a:lnTo>
                    <a:pt x="640" y="2"/>
                  </a:lnTo>
                  <a:lnTo>
                    <a:pt x="664" y="5"/>
                  </a:lnTo>
                  <a:lnTo>
                    <a:pt x="685" y="7"/>
                  </a:lnTo>
                  <a:lnTo>
                    <a:pt x="707" y="9"/>
                  </a:lnTo>
                  <a:lnTo>
                    <a:pt x="728" y="11"/>
                  </a:lnTo>
                  <a:lnTo>
                    <a:pt x="751" y="15"/>
                  </a:lnTo>
                  <a:lnTo>
                    <a:pt x="774" y="18"/>
                  </a:lnTo>
                  <a:lnTo>
                    <a:pt x="797" y="22"/>
                  </a:lnTo>
                  <a:lnTo>
                    <a:pt x="821" y="26"/>
                  </a:lnTo>
                  <a:lnTo>
                    <a:pt x="846" y="31"/>
                  </a:lnTo>
                  <a:lnTo>
                    <a:pt x="870" y="36"/>
                  </a:lnTo>
                  <a:lnTo>
                    <a:pt x="897" y="41"/>
                  </a:lnTo>
                  <a:lnTo>
                    <a:pt x="923" y="47"/>
                  </a:lnTo>
                  <a:lnTo>
                    <a:pt x="950" y="53"/>
                  </a:lnTo>
                  <a:lnTo>
                    <a:pt x="977" y="60"/>
                  </a:lnTo>
                  <a:lnTo>
                    <a:pt x="1006" y="67"/>
                  </a:lnTo>
                  <a:lnTo>
                    <a:pt x="1035" y="74"/>
                  </a:lnTo>
                  <a:lnTo>
                    <a:pt x="1065" y="82"/>
                  </a:lnTo>
                  <a:lnTo>
                    <a:pt x="1073" y="84"/>
                  </a:lnTo>
                  <a:lnTo>
                    <a:pt x="1085" y="86"/>
                  </a:lnTo>
                  <a:lnTo>
                    <a:pt x="1097" y="89"/>
                  </a:lnTo>
                  <a:lnTo>
                    <a:pt x="1113" y="91"/>
                  </a:lnTo>
                  <a:lnTo>
                    <a:pt x="1131" y="94"/>
                  </a:lnTo>
                  <a:lnTo>
                    <a:pt x="1150" y="97"/>
                  </a:lnTo>
                  <a:lnTo>
                    <a:pt x="1172" y="100"/>
                  </a:lnTo>
                  <a:lnTo>
                    <a:pt x="1195" y="104"/>
                  </a:lnTo>
                  <a:lnTo>
                    <a:pt x="1220" y="108"/>
                  </a:lnTo>
                  <a:lnTo>
                    <a:pt x="1247" y="112"/>
                  </a:lnTo>
                  <a:lnTo>
                    <a:pt x="1275" y="116"/>
                  </a:lnTo>
                  <a:lnTo>
                    <a:pt x="1303" y="121"/>
                  </a:lnTo>
                  <a:lnTo>
                    <a:pt x="1335" y="127"/>
                  </a:lnTo>
                  <a:lnTo>
                    <a:pt x="1366" y="131"/>
                  </a:lnTo>
                  <a:lnTo>
                    <a:pt x="1399" y="137"/>
                  </a:lnTo>
                  <a:lnTo>
                    <a:pt x="1432" y="143"/>
                  </a:lnTo>
                  <a:lnTo>
                    <a:pt x="1466" y="148"/>
                  </a:lnTo>
                  <a:lnTo>
                    <a:pt x="1500" y="155"/>
                  </a:lnTo>
                  <a:lnTo>
                    <a:pt x="1536" y="162"/>
                  </a:lnTo>
                  <a:lnTo>
                    <a:pt x="1571" y="169"/>
                  </a:lnTo>
                  <a:lnTo>
                    <a:pt x="1606" y="176"/>
                  </a:lnTo>
                  <a:lnTo>
                    <a:pt x="1642" y="183"/>
                  </a:lnTo>
                  <a:lnTo>
                    <a:pt x="1678" y="191"/>
                  </a:lnTo>
                  <a:lnTo>
                    <a:pt x="1713" y="199"/>
                  </a:lnTo>
                  <a:lnTo>
                    <a:pt x="1749" y="208"/>
                  </a:lnTo>
                  <a:lnTo>
                    <a:pt x="1784" y="216"/>
                  </a:lnTo>
                  <a:lnTo>
                    <a:pt x="1818" y="226"/>
                  </a:lnTo>
                  <a:lnTo>
                    <a:pt x="1852" y="235"/>
                  </a:lnTo>
                  <a:lnTo>
                    <a:pt x="1885" y="245"/>
                  </a:lnTo>
                  <a:lnTo>
                    <a:pt x="1917" y="256"/>
                  </a:lnTo>
                  <a:lnTo>
                    <a:pt x="1948" y="266"/>
                  </a:lnTo>
                  <a:lnTo>
                    <a:pt x="1978" y="27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8" name="Freeform 29"/>
            <p:cNvSpPr>
              <a:spLocks/>
            </p:cNvSpPr>
            <p:nvPr/>
          </p:nvSpPr>
          <p:spPr bwMode="auto">
            <a:xfrm rot="4554470" flipH="1">
              <a:off x="4730" y="3291"/>
              <a:ext cx="453" cy="457"/>
            </a:xfrm>
            <a:custGeom>
              <a:avLst/>
              <a:gdLst>
                <a:gd name="T0" fmla="*/ 0 w 1080"/>
                <a:gd name="T1" fmla="*/ 0 h 1092"/>
                <a:gd name="T2" fmla="*/ 0 w 1080"/>
                <a:gd name="T3" fmla="*/ 0 h 1092"/>
                <a:gd name="T4" fmla="*/ 0 w 1080"/>
                <a:gd name="T5" fmla="*/ 0 h 1092"/>
                <a:gd name="T6" fmla="*/ 0 w 1080"/>
                <a:gd name="T7" fmla="*/ 0 h 1092"/>
                <a:gd name="T8" fmla="*/ 0 w 1080"/>
                <a:gd name="T9" fmla="*/ 0 h 1092"/>
                <a:gd name="T10" fmla="*/ 0 w 1080"/>
                <a:gd name="T11" fmla="*/ 0 h 1092"/>
                <a:gd name="T12" fmla="*/ 0 w 1080"/>
                <a:gd name="T13" fmla="*/ 0 h 1092"/>
                <a:gd name="T14" fmla="*/ 0 w 1080"/>
                <a:gd name="T15" fmla="*/ 0 h 1092"/>
                <a:gd name="T16" fmla="*/ 0 w 1080"/>
                <a:gd name="T17" fmla="*/ 0 h 1092"/>
                <a:gd name="T18" fmla="*/ 0 w 1080"/>
                <a:gd name="T19" fmla="*/ 0 h 1092"/>
                <a:gd name="T20" fmla="*/ 0 w 1080"/>
                <a:gd name="T21" fmla="*/ 0 h 1092"/>
                <a:gd name="T22" fmla="*/ 0 w 1080"/>
                <a:gd name="T23" fmla="*/ 0 h 1092"/>
                <a:gd name="T24" fmla="*/ 0 w 1080"/>
                <a:gd name="T25" fmla="*/ 0 h 1092"/>
                <a:gd name="T26" fmla="*/ 0 w 1080"/>
                <a:gd name="T27" fmla="*/ 0 h 1092"/>
                <a:gd name="T28" fmla="*/ 0 w 1080"/>
                <a:gd name="T29" fmla="*/ 0 h 1092"/>
                <a:gd name="T30" fmla="*/ 0 w 1080"/>
                <a:gd name="T31" fmla="*/ 0 h 1092"/>
                <a:gd name="T32" fmla="*/ 0 w 1080"/>
                <a:gd name="T33" fmla="*/ 0 h 1092"/>
                <a:gd name="T34" fmla="*/ 0 w 1080"/>
                <a:gd name="T35" fmla="*/ 0 h 1092"/>
                <a:gd name="T36" fmla="*/ 0 w 1080"/>
                <a:gd name="T37" fmla="*/ 0 h 1092"/>
                <a:gd name="T38" fmla="*/ 0 w 1080"/>
                <a:gd name="T39" fmla="*/ 0 h 1092"/>
                <a:gd name="T40" fmla="*/ 0 w 1080"/>
                <a:gd name="T41" fmla="*/ 0 h 1092"/>
                <a:gd name="T42" fmla="*/ 0 w 1080"/>
                <a:gd name="T43" fmla="*/ 0 h 1092"/>
                <a:gd name="T44" fmla="*/ 0 w 1080"/>
                <a:gd name="T45" fmla="*/ 0 h 1092"/>
                <a:gd name="T46" fmla="*/ 0 w 1080"/>
                <a:gd name="T47" fmla="*/ 0 h 1092"/>
                <a:gd name="T48" fmla="*/ 0 w 1080"/>
                <a:gd name="T49" fmla="*/ 0 h 1092"/>
                <a:gd name="T50" fmla="*/ 0 w 1080"/>
                <a:gd name="T51" fmla="*/ 0 h 1092"/>
                <a:gd name="T52" fmla="*/ 0 w 1080"/>
                <a:gd name="T53" fmla="*/ 0 h 1092"/>
                <a:gd name="T54" fmla="*/ 0 w 1080"/>
                <a:gd name="T55" fmla="*/ 0 h 1092"/>
                <a:gd name="T56" fmla="*/ 0 w 1080"/>
                <a:gd name="T57" fmla="*/ 0 h 1092"/>
                <a:gd name="T58" fmla="*/ 0 w 1080"/>
                <a:gd name="T59" fmla="*/ 0 h 1092"/>
                <a:gd name="T60" fmla="*/ 0 w 1080"/>
                <a:gd name="T61" fmla="*/ 0 h 1092"/>
                <a:gd name="T62" fmla="*/ 0 w 1080"/>
                <a:gd name="T63" fmla="*/ 0 h 1092"/>
                <a:gd name="T64" fmla="*/ 0 w 1080"/>
                <a:gd name="T65" fmla="*/ 0 h 1092"/>
                <a:gd name="T66" fmla="*/ 0 w 1080"/>
                <a:gd name="T67" fmla="*/ 0 h 1092"/>
                <a:gd name="T68" fmla="*/ 0 w 1080"/>
                <a:gd name="T69" fmla="*/ 0 h 1092"/>
                <a:gd name="T70" fmla="*/ 0 w 1080"/>
                <a:gd name="T71" fmla="*/ 0 h 1092"/>
                <a:gd name="T72" fmla="*/ 0 w 1080"/>
                <a:gd name="T73" fmla="*/ 0 h 1092"/>
                <a:gd name="T74" fmla="*/ 0 w 1080"/>
                <a:gd name="T75" fmla="*/ 0 h 1092"/>
                <a:gd name="T76" fmla="*/ 0 w 1080"/>
                <a:gd name="T77" fmla="*/ 0 h 1092"/>
                <a:gd name="T78" fmla="*/ 0 w 1080"/>
                <a:gd name="T79" fmla="*/ 0 h 1092"/>
                <a:gd name="T80" fmla="*/ 0 w 1080"/>
                <a:gd name="T81" fmla="*/ 0 h 1092"/>
                <a:gd name="T82" fmla="*/ 0 w 1080"/>
                <a:gd name="T83" fmla="*/ 0 h 1092"/>
                <a:gd name="T84" fmla="*/ 0 w 1080"/>
                <a:gd name="T85" fmla="*/ 0 h 1092"/>
                <a:gd name="T86" fmla="*/ 0 w 1080"/>
                <a:gd name="T87" fmla="*/ 0 h 1092"/>
                <a:gd name="T88" fmla="*/ 0 w 1080"/>
                <a:gd name="T89" fmla="*/ 0 h 1092"/>
                <a:gd name="T90" fmla="*/ 0 w 1080"/>
                <a:gd name="T91" fmla="*/ 0 h 1092"/>
                <a:gd name="T92" fmla="*/ 0 w 1080"/>
                <a:gd name="T93" fmla="*/ 0 h 1092"/>
                <a:gd name="T94" fmla="*/ 0 w 1080"/>
                <a:gd name="T95" fmla="*/ 0 h 1092"/>
                <a:gd name="T96" fmla="*/ 0 w 1080"/>
                <a:gd name="T97" fmla="*/ 0 h 1092"/>
                <a:gd name="T98" fmla="*/ 0 w 1080"/>
                <a:gd name="T99" fmla="*/ 0 h 1092"/>
                <a:gd name="T100" fmla="*/ 0 w 1080"/>
                <a:gd name="T101" fmla="*/ 0 h 1092"/>
                <a:gd name="T102" fmla="*/ 0 w 1080"/>
                <a:gd name="T103" fmla="*/ 0 h 1092"/>
                <a:gd name="T104" fmla="*/ 0 w 1080"/>
                <a:gd name="T105" fmla="*/ 0 h 1092"/>
                <a:gd name="T106" fmla="*/ 0 w 1080"/>
                <a:gd name="T107" fmla="*/ 0 h 1092"/>
                <a:gd name="T108" fmla="*/ 0 w 1080"/>
                <a:gd name="T109" fmla="*/ 0 h 1092"/>
                <a:gd name="T110" fmla="*/ 0 w 1080"/>
                <a:gd name="T111" fmla="*/ 0 h 10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0"/>
                <a:gd name="T169" fmla="*/ 0 h 1092"/>
                <a:gd name="T170" fmla="*/ 1080 w 1080"/>
                <a:gd name="T171" fmla="*/ 1092 h 10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0" h="1092">
                  <a:moveTo>
                    <a:pt x="741" y="6"/>
                  </a:moveTo>
                  <a:lnTo>
                    <a:pt x="738" y="24"/>
                  </a:lnTo>
                  <a:lnTo>
                    <a:pt x="735" y="45"/>
                  </a:lnTo>
                  <a:lnTo>
                    <a:pt x="731" y="66"/>
                  </a:lnTo>
                  <a:lnTo>
                    <a:pt x="727" y="87"/>
                  </a:lnTo>
                  <a:lnTo>
                    <a:pt x="722" y="107"/>
                  </a:lnTo>
                  <a:lnTo>
                    <a:pt x="717" y="126"/>
                  </a:lnTo>
                  <a:lnTo>
                    <a:pt x="712" y="142"/>
                  </a:lnTo>
                  <a:lnTo>
                    <a:pt x="706" y="154"/>
                  </a:lnTo>
                  <a:lnTo>
                    <a:pt x="698" y="171"/>
                  </a:lnTo>
                  <a:lnTo>
                    <a:pt x="690" y="189"/>
                  </a:lnTo>
                  <a:lnTo>
                    <a:pt x="679" y="207"/>
                  </a:lnTo>
                  <a:lnTo>
                    <a:pt x="669" y="225"/>
                  </a:lnTo>
                  <a:lnTo>
                    <a:pt x="656" y="239"/>
                  </a:lnTo>
                  <a:lnTo>
                    <a:pt x="644" y="249"/>
                  </a:lnTo>
                  <a:lnTo>
                    <a:pt x="630" y="254"/>
                  </a:lnTo>
                  <a:lnTo>
                    <a:pt x="615" y="251"/>
                  </a:lnTo>
                  <a:lnTo>
                    <a:pt x="597" y="241"/>
                  </a:lnTo>
                  <a:lnTo>
                    <a:pt x="582" y="227"/>
                  </a:lnTo>
                  <a:lnTo>
                    <a:pt x="568" y="211"/>
                  </a:lnTo>
                  <a:lnTo>
                    <a:pt x="556" y="194"/>
                  </a:lnTo>
                  <a:lnTo>
                    <a:pt x="546" y="174"/>
                  </a:lnTo>
                  <a:lnTo>
                    <a:pt x="534" y="156"/>
                  </a:lnTo>
                  <a:lnTo>
                    <a:pt x="524" y="136"/>
                  </a:lnTo>
                  <a:lnTo>
                    <a:pt x="512" y="118"/>
                  </a:lnTo>
                  <a:lnTo>
                    <a:pt x="509" y="130"/>
                  </a:lnTo>
                  <a:lnTo>
                    <a:pt x="502" y="148"/>
                  </a:lnTo>
                  <a:lnTo>
                    <a:pt x="493" y="169"/>
                  </a:lnTo>
                  <a:lnTo>
                    <a:pt x="483" y="194"/>
                  </a:lnTo>
                  <a:lnTo>
                    <a:pt x="471" y="217"/>
                  </a:lnTo>
                  <a:lnTo>
                    <a:pt x="459" y="237"/>
                  </a:lnTo>
                  <a:lnTo>
                    <a:pt x="448" y="254"/>
                  </a:lnTo>
                  <a:lnTo>
                    <a:pt x="438" y="264"/>
                  </a:lnTo>
                  <a:lnTo>
                    <a:pt x="423" y="272"/>
                  </a:lnTo>
                  <a:lnTo>
                    <a:pt x="408" y="279"/>
                  </a:lnTo>
                  <a:lnTo>
                    <a:pt x="393" y="283"/>
                  </a:lnTo>
                  <a:lnTo>
                    <a:pt x="378" y="287"/>
                  </a:lnTo>
                  <a:lnTo>
                    <a:pt x="363" y="288"/>
                  </a:lnTo>
                  <a:lnTo>
                    <a:pt x="348" y="288"/>
                  </a:lnTo>
                  <a:lnTo>
                    <a:pt x="334" y="287"/>
                  </a:lnTo>
                  <a:lnTo>
                    <a:pt x="320" y="283"/>
                  </a:lnTo>
                  <a:lnTo>
                    <a:pt x="305" y="278"/>
                  </a:lnTo>
                  <a:lnTo>
                    <a:pt x="291" y="272"/>
                  </a:lnTo>
                  <a:lnTo>
                    <a:pt x="278" y="264"/>
                  </a:lnTo>
                  <a:lnTo>
                    <a:pt x="264" y="255"/>
                  </a:lnTo>
                  <a:lnTo>
                    <a:pt x="250" y="243"/>
                  </a:lnTo>
                  <a:lnTo>
                    <a:pt x="236" y="232"/>
                  </a:lnTo>
                  <a:lnTo>
                    <a:pt x="223" y="218"/>
                  </a:lnTo>
                  <a:lnTo>
                    <a:pt x="210" y="203"/>
                  </a:lnTo>
                  <a:lnTo>
                    <a:pt x="200" y="221"/>
                  </a:lnTo>
                  <a:lnTo>
                    <a:pt x="187" y="243"/>
                  </a:lnTo>
                  <a:lnTo>
                    <a:pt x="170" y="265"/>
                  </a:lnTo>
                  <a:lnTo>
                    <a:pt x="153" y="288"/>
                  </a:lnTo>
                  <a:lnTo>
                    <a:pt x="136" y="308"/>
                  </a:lnTo>
                  <a:lnTo>
                    <a:pt x="122" y="325"/>
                  </a:lnTo>
                  <a:lnTo>
                    <a:pt x="112" y="335"/>
                  </a:lnTo>
                  <a:lnTo>
                    <a:pt x="108" y="340"/>
                  </a:lnTo>
                  <a:lnTo>
                    <a:pt x="100" y="348"/>
                  </a:lnTo>
                  <a:lnTo>
                    <a:pt x="91" y="357"/>
                  </a:lnTo>
                  <a:lnTo>
                    <a:pt x="83" y="365"/>
                  </a:lnTo>
                  <a:lnTo>
                    <a:pt x="78" y="370"/>
                  </a:lnTo>
                  <a:lnTo>
                    <a:pt x="101" y="388"/>
                  </a:lnTo>
                  <a:lnTo>
                    <a:pt x="123" y="408"/>
                  </a:lnTo>
                  <a:lnTo>
                    <a:pt x="144" y="431"/>
                  </a:lnTo>
                  <a:lnTo>
                    <a:pt x="162" y="456"/>
                  </a:lnTo>
                  <a:lnTo>
                    <a:pt x="178" y="484"/>
                  </a:lnTo>
                  <a:lnTo>
                    <a:pt x="191" y="513"/>
                  </a:lnTo>
                  <a:lnTo>
                    <a:pt x="200" y="544"/>
                  </a:lnTo>
                  <a:lnTo>
                    <a:pt x="206" y="577"/>
                  </a:lnTo>
                  <a:lnTo>
                    <a:pt x="220" y="559"/>
                  </a:lnTo>
                  <a:lnTo>
                    <a:pt x="235" y="543"/>
                  </a:lnTo>
                  <a:lnTo>
                    <a:pt x="251" y="528"/>
                  </a:lnTo>
                  <a:lnTo>
                    <a:pt x="268" y="517"/>
                  </a:lnTo>
                  <a:lnTo>
                    <a:pt x="286" y="512"/>
                  </a:lnTo>
                  <a:lnTo>
                    <a:pt x="303" y="509"/>
                  </a:lnTo>
                  <a:lnTo>
                    <a:pt x="320" y="514"/>
                  </a:lnTo>
                  <a:lnTo>
                    <a:pt x="337" y="525"/>
                  </a:lnTo>
                  <a:lnTo>
                    <a:pt x="349" y="538"/>
                  </a:lnTo>
                  <a:lnTo>
                    <a:pt x="359" y="552"/>
                  </a:lnTo>
                  <a:lnTo>
                    <a:pt x="367" y="568"/>
                  </a:lnTo>
                  <a:lnTo>
                    <a:pt x="374" y="585"/>
                  </a:lnTo>
                  <a:lnTo>
                    <a:pt x="379" y="604"/>
                  </a:lnTo>
                  <a:lnTo>
                    <a:pt x="380" y="622"/>
                  </a:lnTo>
                  <a:lnTo>
                    <a:pt x="380" y="642"/>
                  </a:lnTo>
                  <a:lnTo>
                    <a:pt x="378" y="662"/>
                  </a:lnTo>
                  <a:lnTo>
                    <a:pt x="372" y="684"/>
                  </a:lnTo>
                  <a:lnTo>
                    <a:pt x="363" y="710"/>
                  </a:lnTo>
                  <a:lnTo>
                    <a:pt x="350" y="736"/>
                  </a:lnTo>
                  <a:lnTo>
                    <a:pt x="337" y="763"/>
                  </a:lnTo>
                  <a:lnTo>
                    <a:pt x="324" y="786"/>
                  </a:lnTo>
                  <a:lnTo>
                    <a:pt x="313" y="806"/>
                  </a:lnTo>
                  <a:lnTo>
                    <a:pt x="304" y="820"/>
                  </a:lnTo>
                  <a:lnTo>
                    <a:pt x="301" y="826"/>
                  </a:lnTo>
                  <a:lnTo>
                    <a:pt x="318" y="837"/>
                  </a:lnTo>
                  <a:lnTo>
                    <a:pt x="333" y="852"/>
                  </a:lnTo>
                  <a:lnTo>
                    <a:pt x="347" y="871"/>
                  </a:lnTo>
                  <a:lnTo>
                    <a:pt x="359" y="890"/>
                  </a:lnTo>
                  <a:lnTo>
                    <a:pt x="368" y="911"/>
                  </a:lnTo>
                  <a:lnTo>
                    <a:pt x="377" y="934"/>
                  </a:lnTo>
                  <a:lnTo>
                    <a:pt x="382" y="957"/>
                  </a:lnTo>
                  <a:lnTo>
                    <a:pt x="385" y="981"/>
                  </a:lnTo>
                  <a:lnTo>
                    <a:pt x="385" y="980"/>
                  </a:lnTo>
                  <a:lnTo>
                    <a:pt x="386" y="980"/>
                  </a:lnTo>
                  <a:lnTo>
                    <a:pt x="404" y="966"/>
                  </a:lnTo>
                  <a:lnTo>
                    <a:pt x="424" y="954"/>
                  </a:lnTo>
                  <a:lnTo>
                    <a:pt x="445" y="946"/>
                  </a:lnTo>
                  <a:lnTo>
                    <a:pt x="466" y="939"/>
                  </a:lnTo>
                  <a:lnTo>
                    <a:pt x="488" y="937"/>
                  </a:lnTo>
                  <a:lnTo>
                    <a:pt x="510" y="937"/>
                  </a:lnTo>
                  <a:lnTo>
                    <a:pt x="531" y="940"/>
                  </a:lnTo>
                  <a:lnTo>
                    <a:pt x="550" y="947"/>
                  </a:lnTo>
                  <a:lnTo>
                    <a:pt x="553" y="939"/>
                  </a:lnTo>
                  <a:lnTo>
                    <a:pt x="556" y="923"/>
                  </a:lnTo>
                  <a:lnTo>
                    <a:pt x="563" y="901"/>
                  </a:lnTo>
                  <a:lnTo>
                    <a:pt x="571" y="874"/>
                  </a:lnTo>
                  <a:lnTo>
                    <a:pt x="580" y="846"/>
                  </a:lnTo>
                  <a:lnTo>
                    <a:pt x="592" y="819"/>
                  </a:lnTo>
                  <a:lnTo>
                    <a:pt x="602" y="794"/>
                  </a:lnTo>
                  <a:lnTo>
                    <a:pt x="614" y="775"/>
                  </a:lnTo>
                  <a:lnTo>
                    <a:pt x="625" y="760"/>
                  </a:lnTo>
                  <a:lnTo>
                    <a:pt x="639" y="748"/>
                  </a:lnTo>
                  <a:lnTo>
                    <a:pt x="654" y="737"/>
                  </a:lnTo>
                  <a:lnTo>
                    <a:pt x="669" y="729"/>
                  </a:lnTo>
                  <a:lnTo>
                    <a:pt x="685" y="723"/>
                  </a:lnTo>
                  <a:lnTo>
                    <a:pt x="703" y="720"/>
                  </a:lnTo>
                  <a:lnTo>
                    <a:pt x="719" y="719"/>
                  </a:lnTo>
                  <a:lnTo>
                    <a:pt x="735" y="721"/>
                  </a:lnTo>
                  <a:lnTo>
                    <a:pt x="753" y="728"/>
                  </a:lnTo>
                  <a:lnTo>
                    <a:pt x="767" y="740"/>
                  </a:lnTo>
                  <a:lnTo>
                    <a:pt x="777" y="755"/>
                  </a:lnTo>
                  <a:lnTo>
                    <a:pt x="784" y="773"/>
                  </a:lnTo>
                  <a:lnTo>
                    <a:pt x="788" y="794"/>
                  </a:lnTo>
                  <a:lnTo>
                    <a:pt x="789" y="817"/>
                  </a:lnTo>
                  <a:lnTo>
                    <a:pt x="788" y="840"/>
                  </a:lnTo>
                  <a:lnTo>
                    <a:pt x="784" y="863"/>
                  </a:lnTo>
                  <a:lnTo>
                    <a:pt x="797" y="854"/>
                  </a:lnTo>
                  <a:lnTo>
                    <a:pt x="808" y="844"/>
                  </a:lnTo>
                  <a:lnTo>
                    <a:pt x="821" y="837"/>
                  </a:lnTo>
                  <a:lnTo>
                    <a:pt x="833" y="831"/>
                  </a:lnTo>
                  <a:lnTo>
                    <a:pt x="844" y="825"/>
                  </a:lnTo>
                  <a:lnTo>
                    <a:pt x="856" y="819"/>
                  </a:lnTo>
                  <a:lnTo>
                    <a:pt x="867" y="816"/>
                  </a:lnTo>
                  <a:lnTo>
                    <a:pt x="880" y="813"/>
                  </a:lnTo>
                  <a:lnTo>
                    <a:pt x="893" y="812"/>
                  </a:lnTo>
                  <a:lnTo>
                    <a:pt x="906" y="811"/>
                  </a:lnTo>
                  <a:lnTo>
                    <a:pt x="921" y="812"/>
                  </a:lnTo>
                  <a:lnTo>
                    <a:pt x="936" y="814"/>
                  </a:lnTo>
                  <a:lnTo>
                    <a:pt x="952" y="818"/>
                  </a:lnTo>
                  <a:lnTo>
                    <a:pt x="971" y="823"/>
                  </a:lnTo>
                  <a:lnTo>
                    <a:pt x="989" y="828"/>
                  </a:lnTo>
                  <a:lnTo>
                    <a:pt x="1010" y="835"/>
                  </a:lnTo>
                  <a:lnTo>
                    <a:pt x="1008" y="828"/>
                  </a:lnTo>
                  <a:lnTo>
                    <a:pt x="1004" y="814"/>
                  </a:lnTo>
                  <a:lnTo>
                    <a:pt x="1001" y="799"/>
                  </a:lnTo>
                  <a:lnTo>
                    <a:pt x="999" y="788"/>
                  </a:lnTo>
                  <a:lnTo>
                    <a:pt x="1000" y="783"/>
                  </a:lnTo>
                  <a:lnTo>
                    <a:pt x="1002" y="772"/>
                  </a:lnTo>
                  <a:lnTo>
                    <a:pt x="1007" y="756"/>
                  </a:lnTo>
                  <a:lnTo>
                    <a:pt x="1011" y="734"/>
                  </a:lnTo>
                  <a:lnTo>
                    <a:pt x="1017" y="712"/>
                  </a:lnTo>
                  <a:lnTo>
                    <a:pt x="1024" y="689"/>
                  </a:lnTo>
                  <a:lnTo>
                    <a:pt x="1032" y="667"/>
                  </a:lnTo>
                  <a:lnTo>
                    <a:pt x="1039" y="650"/>
                  </a:lnTo>
                  <a:lnTo>
                    <a:pt x="1025" y="643"/>
                  </a:lnTo>
                  <a:lnTo>
                    <a:pt x="1011" y="636"/>
                  </a:lnTo>
                  <a:lnTo>
                    <a:pt x="996" y="628"/>
                  </a:lnTo>
                  <a:lnTo>
                    <a:pt x="981" y="620"/>
                  </a:lnTo>
                  <a:lnTo>
                    <a:pt x="966" y="611"/>
                  </a:lnTo>
                  <a:lnTo>
                    <a:pt x="952" y="603"/>
                  </a:lnTo>
                  <a:lnTo>
                    <a:pt x="937" y="592"/>
                  </a:lnTo>
                  <a:lnTo>
                    <a:pt x="924" y="582"/>
                  </a:lnTo>
                  <a:lnTo>
                    <a:pt x="911" y="570"/>
                  </a:lnTo>
                  <a:lnTo>
                    <a:pt x="898" y="559"/>
                  </a:lnTo>
                  <a:lnTo>
                    <a:pt x="887" y="546"/>
                  </a:lnTo>
                  <a:lnTo>
                    <a:pt x="876" y="532"/>
                  </a:lnTo>
                  <a:lnTo>
                    <a:pt x="867" y="517"/>
                  </a:lnTo>
                  <a:lnTo>
                    <a:pt x="859" y="501"/>
                  </a:lnTo>
                  <a:lnTo>
                    <a:pt x="853" y="485"/>
                  </a:lnTo>
                  <a:lnTo>
                    <a:pt x="849" y="467"/>
                  </a:lnTo>
                  <a:lnTo>
                    <a:pt x="849" y="452"/>
                  </a:lnTo>
                  <a:lnTo>
                    <a:pt x="852" y="431"/>
                  </a:lnTo>
                  <a:lnTo>
                    <a:pt x="859" y="408"/>
                  </a:lnTo>
                  <a:lnTo>
                    <a:pt x="868" y="383"/>
                  </a:lnTo>
                  <a:lnTo>
                    <a:pt x="878" y="358"/>
                  </a:lnTo>
                  <a:lnTo>
                    <a:pt x="887" y="336"/>
                  </a:lnTo>
                  <a:lnTo>
                    <a:pt x="895" y="319"/>
                  </a:lnTo>
                  <a:lnTo>
                    <a:pt x="902" y="309"/>
                  </a:lnTo>
                  <a:lnTo>
                    <a:pt x="891" y="310"/>
                  </a:lnTo>
                  <a:lnTo>
                    <a:pt x="881" y="311"/>
                  </a:lnTo>
                  <a:lnTo>
                    <a:pt x="870" y="312"/>
                  </a:lnTo>
                  <a:lnTo>
                    <a:pt x="858" y="315"/>
                  </a:lnTo>
                  <a:lnTo>
                    <a:pt x="847" y="316"/>
                  </a:lnTo>
                  <a:lnTo>
                    <a:pt x="835" y="318"/>
                  </a:lnTo>
                  <a:lnTo>
                    <a:pt x="822" y="318"/>
                  </a:lnTo>
                  <a:lnTo>
                    <a:pt x="810" y="319"/>
                  </a:lnTo>
                  <a:lnTo>
                    <a:pt x="797" y="318"/>
                  </a:lnTo>
                  <a:lnTo>
                    <a:pt x="783" y="317"/>
                  </a:lnTo>
                  <a:lnTo>
                    <a:pt x="770" y="313"/>
                  </a:lnTo>
                  <a:lnTo>
                    <a:pt x="757" y="309"/>
                  </a:lnTo>
                  <a:lnTo>
                    <a:pt x="743" y="303"/>
                  </a:lnTo>
                  <a:lnTo>
                    <a:pt x="729" y="296"/>
                  </a:lnTo>
                  <a:lnTo>
                    <a:pt x="714" y="286"/>
                  </a:lnTo>
                  <a:lnTo>
                    <a:pt x="700" y="274"/>
                  </a:lnTo>
                  <a:lnTo>
                    <a:pt x="741" y="237"/>
                  </a:lnTo>
                  <a:lnTo>
                    <a:pt x="752" y="252"/>
                  </a:lnTo>
                  <a:lnTo>
                    <a:pt x="766" y="264"/>
                  </a:lnTo>
                  <a:lnTo>
                    <a:pt x="782" y="273"/>
                  </a:lnTo>
                  <a:lnTo>
                    <a:pt x="799" y="279"/>
                  </a:lnTo>
                  <a:lnTo>
                    <a:pt x="818" y="282"/>
                  </a:lnTo>
                  <a:lnTo>
                    <a:pt x="838" y="283"/>
                  </a:lnTo>
                  <a:lnTo>
                    <a:pt x="859" y="282"/>
                  </a:lnTo>
                  <a:lnTo>
                    <a:pt x="880" y="281"/>
                  </a:lnTo>
                  <a:lnTo>
                    <a:pt x="902" y="279"/>
                  </a:lnTo>
                  <a:lnTo>
                    <a:pt x="923" y="277"/>
                  </a:lnTo>
                  <a:lnTo>
                    <a:pt x="943" y="273"/>
                  </a:lnTo>
                  <a:lnTo>
                    <a:pt x="963" y="271"/>
                  </a:lnTo>
                  <a:lnTo>
                    <a:pt x="981" y="269"/>
                  </a:lnTo>
                  <a:lnTo>
                    <a:pt x="997" y="267"/>
                  </a:lnTo>
                  <a:lnTo>
                    <a:pt x="1012" y="269"/>
                  </a:lnTo>
                  <a:lnTo>
                    <a:pt x="1025" y="271"/>
                  </a:lnTo>
                  <a:lnTo>
                    <a:pt x="1008" y="281"/>
                  </a:lnTo>
                  <a:lnTo>
                    <a:pt x="988" y="293"/>
                  </a:lnTo>
                  <a:lnTo>
                    <a:pt x="966" y="307"/>
                  </a:lnTo>
                  <a:lnTo>
                    <a:pt x="946" y="324"/>
                  </a:lnTo>
                  <a:lnTo>
                    <a:pt x="926" y="343"/>
                  </a:lnTo>
                  <a:lnTo>
                    <a:pt x="909" y="366"/>
                  </a:lnTo>
                  <a:lnTo>
                    <a:pt x="896" y="393"/>
                  </a:lnTo>
                  <a:lnTo>
                    <a:pt x="887" y="423"/>
                  </a:lnTo>
                  <a:lnTo>
                    <a:pt x="887" y="455"/>
                  </a:lnTo>
                  <a:lnTo>
                    <a:pt x="890" y="483"/>
                  </a:lnTo>
                  <a:lnTo>
                    <a:pt x="898" y="505"/>
                  </a:lnTo>
                  <a:lnTo>
                    <a:pt x="910" y="520"/>
                  </a:lnTo>
                  <a:lnTo>
                    <a:pt x="929" y="535"/>
                  </a:lnTo>
                  <a:lnTo>
                    <a:pt x="949" y="548"/>
                  </a:lnTo>
                  <a:lnTo>
                    <a:pt x="970" y="561"/>
                  </a:lnTo>
                  <a:lnTo>
                    <a:pt x="992" y="573"/>
                  </a:lnTo>
                  <a:lnTo>
                    <a:pt x="1012" y="582"/>
                  </a:lnTo>
                  <a:lnTo>
                    <a:pt x="1035" y="591"/>
                  </a:lnTo>
                  <a:lnTo>
                    <a:pt x="1057" y="599"/>
                  </a:lnTo>
                  <a:lnTo>
                    <a:pt x="1080" y="606"/>
                  </a:lnTo>
                  <a:lnTo>
                    <a:pt x="1061" y="647"/>
                  </a:lnTo>
                  <a:lnTo>
                    <a:pt x="1047" y="690"/>
                  </a:lnTo>
                  <a:lnTo>
                    <a:pt x="1037" y="732"/>
                  </a:lnTo>
                  <a:lnTo>
                    <a:pt x="1032" y="772"/>
                  </a:lnTo>
                  <a:lnTo>
                    <a:pt x="1028" y="808"/>
                  </a:lnTo>
                  <a:lnTo>
                    <a:pt x="1027" y="839"/>
                  </a:lnTo>
                  <a:lnTo>
                    <a:pt x="1027" y="862"/>
                  </a:lnTo>
                  <a:lnTo>
                    <a:pt x="1027" y="876"/>
                  </a:lnTo>
                  <a:lnTo>
                    <a:pt x="1012" y="870"/>
                  </a:lnTo>
                  <a:lnTo>
                    <a:pt x="997" y="865"/>
                  </a:lnTo>
                  <a:lnTo>
                    <a:pt x="981" y="861"/>
                  </a:lnTo>
                  <a:lnTo>
                    <a:pt x="965" y="857"/>
                  </a:lnTo>
                  <a:lnTo>
                    <a:pt x="948" y="855"/>
                  </a:lnTo>
                  <a:lnTo>
                    <a:pt x="932" y="854"/>
                  </a:lnTo>
                  <a:lnTo>
                    <a:pt x="914" y="854"/>
                  </a:lnTo>
                  <a:lnTo>
                    <a:pt x="897" y="855"/>
                  </a:lnTo>
                  <a:lnTo>
                    <a:pt x="881" y="856"/>
                  </a:lnTo>
                  <a:lnTo>
                    <a:pt x="864" y="859"/>
                  </a:lnTo>
                  <a:lnTo>
                    <a:pt x="848" y="864"/>
                  </a:lnTo>
                  <a:lnTo>
                    <a:pt x="830" y="870"/>
                  </a:lnTo>
                  <a:lnTo>
                    <a:pt x="814" y="877"/>
                  </a:lnTo>
                  <a:lnTo>
                    <a:pt x="799" y="886"/>
                  </a:lnTo>
                  <a:lnTo>
                    <a:pt x="784" y="896"/>
                  </a:lnTo>
                  <a:lnTo>
                    <a:pt x="769" y="908"/>
                  </a:lnTo>
                  <a:lnTo>
                    <a:pt x="768" y="900"/>
                  </a:lnTo>
                  <a:lnTo>
                    <a:pt x="766" y="884"/>
                  </a:lnTo>
                  <a:lnTo>
                    <a:pt x="762" y="862"/>
                  </a:lnTo>
                  <a:lnTo>
                    <a:pt x="757" y="837"/>
                  </a:lnTo>
                  <a:lnTo>
                    <a:pt x="750" y="813"/>
                  </a:lnTo>
                  <a:lnTo>
                    <a:pt x="742" y="791"/>
                  </a:lnTo>
                  <a:lnTo>
                    <a:pt x="734" y="775"/>
                  </a:lnTo>
                  <a:lnTo>
                    <a:pt x="723" y="768"/>
                  </a:lnTo>
                  <a:lnTo>
                    <a:pt x="681" y="772"/>
                  </a:lnTo>
                  <a:lnTo>
                    <a:pt x="646" y="795"/>
                  </a:lnTo>
                  <a:lnTo>
                    <a:pt x="620" y="832"/>
                  </a:lnTo>
                  <a:lnTo>
                    <a:pt x="599" y="876"/>
                  </a:lnTo>
                  <a:lnTo>
                    <a:pt x="585" y="922"/>
                  </a:lnTo>
                  <a:lnTo>
                    <a:pt x="577" y="964"/>
                  </a:lnTo>
                  <a:lnTo>
                    <a:pt x="574" y="996"/>
                  </a:lnTo>
                  <a:lnTo>
                    <a:pt x="574" y="1013"/>
                  </a:lnTo>
                  <a:lnTo>
                    <a:pt x="555" y="993"/>
                  </a:lnTo>
                  <a:lnTo>
                    <a:pt x="536" y="980"/>
                  </a:lnTo>
                  <a:lnTo>
                    <a:pt x="515" y="973"/>
                  </a:lnTo>
                  <a:lnTo>
                    <a:pt x="495" y="972"/>
                  </a:lnTo>
                  <a:lnTo>
                    <a:pt x="476" y="976"/>
                  </a:lnTo>
                  <a:lnTo>
                    <a:pt x="456" y="983"/>
                  </a:lnTo>
                  <a:lnTo>
                    <a:pt x="436" y="993"/>
                  </a:lnTo>
                  <a:lnTo>
                    <a:pt x="419" y="1006"/>
                  </a:lnTo>
                  <a:lnTo>
                    <a:pt x="402" y="1019"/>
                  </a:lnTo>
                  <a:lnTo>
                    <a:pt x="387" y="1033"/>
                  </a:lnTo>
                  <a:lnTo>
                    <a:pt x="373" y="1048"/>
                  </a:lnTo>
                  <a:lnTo>
                    <a:pt x="362" y="1062"/>
                  </a:lnTo>
                  <a:lnTo>
                    <a:pt x="351" y="1074"/>
                  </a:lnTo>
                  <a:lnTo>
                    <a:pt x="344" y="1084"/>
                  </a:lnTo>
                  <a:lnTo>
                    <a:pt x="340" y="1090"/>
                  </a:lnTo>
                  <a:lnTo>
                    <a:pt x="339" y="1092"/>
                  </a:lnTo>
                  <a:lnTo>
                    <a:pt x="339" y="1025"/>
                  </a:lnTo>
                  <a:lnTo>
                    <a:pt x="332" y="972"/>
                  </a:lnTo>
                  <a:lnTo>
                    <a:pt x="319" y="932"/>
                  </a:lnTo>
                  <a:lnTo>
                    <a:pt x="304" y="901"/>
                  </a:lnTo>
                  <a:lnTo>
                    <a:pt x="287" y="879"/>
                  </a:lnTo>
                  <a:lnTo>
                    <a:pt x="268" y="863"/>
                  </a:lnTo>
                  <a:lnTo>
                    <a:pt x="250" y="851"/>
                  </a:lnTo>
                  <a:lnTo>
                    <a:pt x="235" y="842"/>
                  </a:lnTo>
                  <a:lnTo>
                    <a:pt x="246" y="833"/>
                  </a:lnTo>
                  <a:lnTo>
                    <a:pt x="267" y="812"/>
                  </a:lnTo>
                  <a:lnTo>
                    <a:pt x="291" y="780"/>
                  </a:lnTo>
                  <a:lnTo>
                    <a:pt x="314" y="742"/>
                  </a:lnTo>
                  <a:lnTo>
                    <a:pt x="333" y="699"/>
                  </a:lnTo>
                  <a:lnTo>
                    <a:pt x="341" y="656"/>
                  </a:lnTo>
                  <a:lnTo>
                    <a:pt x="334" y="613"/>
                  </a:lnTo>
                  <a:lnTo>
                    <a:pt x="307" y="574"/>
                  </a:lnTo>
                  <a:lnTo>
                    <a:pt x="296" y="569"/>
                  </a:lnTo>
                  <a:lnTo>
                    <a:pt x="280" y="571"/>
                  </a:lnTo>
                  <a:lnTo>
                    <a:pt x="260" y="578"/>
                  </a:lnTo>
                  <a:lnTo>
                    <a:pt x="239" y="588"/>
                  </a:lnTo>
                  <a:lnTo>
                    <a:pt x="219" y="598"/>
                  </a:lnTo>
                  <a:lnTo>
                    <a:pt x="201" y="608"/>
                  </a:lnTo>
                  <a:lnTo>
                    <a:pt x="189" y="615"/>
                  </a:lnTo>
                  <a:lnTo>
                    <a:pt x="183" y="620"/>
                  </a:lnTo>
                  <a:lnTo>
                    <a:pt x="177" y="581"/>
                  </a:lnTo>
                  <a:lnTo>
                    <a:pt x="162" y="544"/>
                  </a:lnTo>
                  <a:lnTo>
                    <a:pt x="143" y="509"/>
                  </a:lnTo>
                  <a:lnTo>
                    <a:pt x="117" y="478"/>
                  </a:lnTo>
                  <a:lnTo>
                    <a:pt x="89" y="450"/>
                  </a:lnTo>
                  <a:lnTo>
                    <a:pt x="59" y="426"/>
                  </a:lnTo>
                  <a:lnTo>
                    <a:pt x="29" y="404"/>
                  </a:lnTo>
                  <a:lnTo>
                    <a:pt x="0" y="386"/>
                  </a:lnTo>
                  <a:lnTo>
                    <a:pt x="9" y="381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45" y="354"/>
                  </a:lnTo>
                  <a:lnTo>
                    <a:pt x="60" y="341"/>
                  </a:lnTo>
                  <a:lnTo>
                    <a:pt x="76" y="327"/>
                  </a:lnTo>
                  <a:lnTo>
                    <a:pt x="92" y="311"/>
                  </a:lnTo>
                  <a:lnTo>
                    <a:pt x="108" y="294"/>
                  </a:lnTo>
                  <a:lnTo>
                    <a:pt x="124" y="275"/>
                  </a:lnTo>
                  <a:lnTo>
                    <a:pt x="140" y="257"/>
                  </a:lnTo>
                  <a:lnTo>
                    <a:pt x="157" y="236"/>
                  </a:lnTo>
                  <a:lnTo>
                    <a:pt x="170" y="216"/>
                  </a:lnTo>
                  <a:lnTo>
                    <a:pt x="183" y="194"/>
                  </a:lnTo>
                  <a:lnTo>
                    <a:pt x="195" y="172"/>
                  </a:lnTo>
                  <a:lnTo>
                    <a:pt x="205" y="150"/>
                  </a:lnTo>
                  <a:lnTo>
                    <a:pt x="212" y="127"/>
                  </a:lnTo>
                  <a:lnTo>
                    <a:pt x="229" y="153"/>
                  </a:lnTo>
                  <a:lnTo>
                    <a:pt x="245" y="176"/>
                  </a:lnTo>
                  <a:lnTo>
                    <a:pt x="263" y="195"/>
                  </a:lnTo>
                  <a:lnTo>
                    <a:pt x="280" y="211"/>
                  </a:lnTo>
                  <a:lnTo>
                    <a:pt x="298" y="224"/>
                  </a:lnTo>
                  <a:lnTo>
                    <a:pt x="318" y="233"/>
                  </a:lnTo>
                  <a:lnTo>
                    <a:pt x="340" y="241"/>
                  </a:lnTo>
                  <a:lnTo>
                    <a:pt x="362" y="247"/>
                  </a:lnTo>
                  <a:lnTo>
                    <a:pt x="371" y="248"/>
                  </a:lnTo>
                  <a:lnTo>
                    <a:pt x="380" y="247"/>
                  </a:lnTo>
                  <a:lnTo>
                    <a:pt x="389" y="244"/>
                  </a:lnTo>
                  <a:lnTo>
                    <a:pt x="400" y="240"/>
                  </a:lnTo>
                  <a:lnTo>
                    <a:pt x="410" y="234"/>
                  </a:lnTo>
                  <a:lnTo>
                    <a:pt x="421" y="226"/>
                  </a:lnTo>
                  <a:lnTo>
                    <a:pt x="432" y="216"/>
                  </a:lnTo>
                  <a:lnTo>
                    <a:pt x="443" y="204"/>
                  </a:lnTo>
                  <a:lnTo>
                    <a:pt x="456" y="159"/>
                  </a:lnTo>
                  <a:lnTo>
                    <a:pt x="458" y="107"/>
                  </a:lnTo>
                  <a:lnTo>
                    <a:pt x="454" y="55"/>
                  </a:lnTo>
                  <a:lnTo>
                    <a:pt x="447" y="11"/>
                  </a:lnTo>
                  <a:lnTo>
                    <a:pt x="477" y="24"/>
                  </a:lnTo>
                  <a:lnTo>
                    <a:pt x="502" y="42"/>
                  </a:lnTo>
                  <a:lnTo>
                    <a:pt x="524" y="61"/>
                  </a:lnTo>
                  <a:lnTo>
                    <a:pt x="542" y="83"/>
                  </a:lnTo>
                  <a:lnTo>
                    <a:pt x="559" y="106"/>
                  </a:lnTo>
                  <a:lnTo>
                    <a:pt x="572" y="129"/>
                  </a:lnTo>
                  <a:lnTo>
                    <a:pt x="585" y="152"/>
                  </a:lnTo>
                  <a:lnTo>
                    <a:pt x="595" y="173"/>
                  </a:lnTo>
                  <a:lnTo>
                    <a:pt x="602" y="188"/>
                  </a:lnTo>
                  <a:lnTo>
                    <a:pt x="610" y="202"/>
                  </a:lnTo>
                  <a:lnTo>
                    <a:pt x="617" y="212"/>
                  </a:lnTo>
                  <a:lnTo>
                    <a:pt x="623" y="220"/>
                  </a:lnTo>
                  <a:lnTo>
                    <a:pt x="630" y="226"/>
                  </a:lnTo>
                  <a:lnTo>
                    <a:pt x="638" y="228"/>
                  </a:lnTo>
                  <a:lnTo>
                    <a:pt x="646" y="226"/>
                  </a:lnTo>
                  <a:lnTo>
                    <a:pt x="654" y="220"/>
                  </a:lnTo>
                  <a:lnTo>
                    <a:pt x="656" y="216"/>
                  </a:lnTo>
                  <a:lnTo>
                    <a:pt x="661" y="204"/>
                  </a:lnTo>
                  <a:lnTo>
                    <a:pt x="668" y="188"/>
                  </a:lnTo>
                  <a:lnTo>
                    <a:pt x="677" y="166"/>
                  </a:lnTo>
                  <a:lnTo>
                    <a:pt x="685" y="143"/>
                  </a:lnTo>
                  <a:lnTo>
                    <a:pt x="693" y="119"/>
                  </a:lnTo>
                  <a:lnTo>
                    <a:pt x="700" y="95"/>
                  </a:lnTo>
                  <a:lnTo>
                    <a:pt x="704" y="74"/>
                  </a:lnTo>
                  <a:lnTo>
                    <a:pt x="704" y="57"/>
                  </a:lnTo>
                  <a:lnTo>
                    <a:pt x="704" y="36"/>
                  </a:lnTo>
                  <a:lnTo>
                    <a:pt x="704" y="16"/>
                  </a:lnTo>
                  <a:lnTo>
                    <a:pt x="703" y="0"/>
                  </a:lnTo>
                  <a:lnTo>
                    <a:pt x="741" y="6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9" name="Freeform 30"/>
            <p:cNvSpPr>
              <a:spLocks/>
            </p:cNvSpPr>
            <p:nvPr/>
          </p:nvSpPr>
          <p:spPr bwMode="auto">
            <a:xfrm rot="4554470" flipH="1">
              <a:off x="5143" y="3341"/>
              <a:ext cx="69" cy="62"/>
            </a:xfrm>
            <a:custGeom>
              <a:avLst/>
              <a:gdLst>
                <a:gd name="T0" fmla="*/ 0 w 166"/>
                <a:gd name="T1" fmla="*/ 0 h 148"/>
                <a:gd name="T2" fmla="*/ 0 w 166"/>
                <a:gd name="T3" fmla="*/ 0 h 148"/>
                <a:gd name="T4" fmla="*/ 0 w 166"/>
                <a:gd name="T5" fmla="*/ 0 h 148"/>
                <a:gd name="T6" fmla="*/ 0 w 166"/>
                <a:gd name="T7" fmla="*/ 0 h 148"/>
                <a:gd name="T8" fmla="*/ 0 w 166"/>
                <a:gd name="T9" fmla="*/ 0 h 148"/>
                <a:gd name="T10" fmla="*/ 0 w 166"/>
                <a:gd name="T11" fmla="*/ 0 h 148"/>
                <a:gd name="T12" fmla="*/ 0 w 166"/>
                <a:gd name="T13" fmla="*/ 0 h 148"/>
                <a:gd name="T14" fmla="*/ 0 w 166"/>
                <a:gd name="T15" fmla="*/ 0 h 148"/>
                <a:gd name="T16" fmla="*/ 0 w 166"/>
                <a:gd name="T17" fmla="*/ 0 h 148"/>
                <a:gd name="T18" fmla="*/ 0 w 166"/>
                <a:gd name="T19" fmla="*/ 0 h 148"/>
                <a:gd name="T20" fmla="*/ 0 w 166"/>
                <a:gd name="T21" fmla="*/ 0 h 148"/>
                <a:gd name="T22" fmla="*/ 0 w 166"/>
                <a:gd name="T23" fmla="*/ 0 h 148"/>
                <a:gd name="T24" fmla="*/ 0 w 166"/>
                <a:gd name="T25" fmla="*/ 0 h 148"/>
                <a:gd name="T26" fmla="*/ 0 w 166"/>
                <a:gd name="T27" fmla="*/ 0 h 148"/>
                <a:gd name="T28" fmla="*/ 0 w 166"/>
                <a:gd name="T29" fmla="*/ 0 h 148"/>
                <a:gd name="T30" fmla="*/ 0 w 166"/>
                <a:gd name="T31" fmla="*/ 0 h 148"/>
                <a:gd name="T32" fmla="*/ 0 w 166"/>
                <a:gd name="T33" fmla="*/ 0 h 148"/>
                <a:gd name="T34" fmla="*/ 0 w 166"/>
                <a:gd name="T35" fmla="*/ 0 h 148"/>
                <a:gd name="T36" fmla="*/ 0 w 166"/>
                <a:gd name="T37" fmla="*/ 0 h 148"/>
                <a:gd name="T38" fmla="*/ 0 w 166"/>
                <a:gd name="T39" fmla="*/ 0 h 148"/>
                <a:gd name="T40" fmla="*/ 0 w 166"/>
                <a:gd name="T41" fmla="*/ 0 h 148"/>
                <a:gd name="T42" fmla="*/ 0 w 166"/>
                <a:gd name="T43" fmla="*/ 0 h 148"/>
                <a:gd name="T44" fmla="*/ 0 w 166"/>
                <a:gd name="T45" fmla="*/ 0 h 148"/>
                <a:gd name="T46" fmla="*/ 0 w 166"/>
                <a:gd name="T47" fmla="*/ 0 h 148"/>
                <a:gd name="T48" fmla="*/ 0 w 166"/>
                <a:gd name="T49" fmla="*/ 0 h 148"/>
                <a:gd name="T50" fmla="*/ 0 w 166"/>
                <a:gd name="T51" fmla="*/ 0 h 148"/>
                <a:gd name="T52" fmla="*/ 0 w 166"/>
                <a:gd name="T53" fmla="*/ 0 h 148"/>
                <a:gd name="T54" fmla="*/ 0 w 166"/>
                <a:gd name="T55" fmla="*/ 0 h 148"/>
                <a:gd name="T56" fmla="*/ 0 w 166"/>
                <a:gd name="T57" fmla="*/ 0 h 148"/>
                <a:gd name="T58" fmla="*/ 0 w 166"/>
                <a:gd name="T59" fmla="*/ 0 h 148"/>
                <a:gd name="T60" fmla="*/ 0 w 166"/>
                <a:gd name="T61" fmla="*/ 0 h 148"/>
                <a:gd name="T62" fmla="*/ 0 w 166"/>
                <a:gd name="T63" fmla="*/ 0 h 148"/>
                <a:gd name="T64" fmla="*/ 0 w 166"/>
                <a:gd name="T65" fmla="*/ 0 h 148"/>
                <a:gd name="T66" fmla="*/ 0 w 166"/>
                <a:gd name="T67" fmla="*/ 0 h 148"/>
                <a:gd name="T68" fmla="*/ 0 w 166"/>
                <a:gd name="T69" fmla="*/ 0 h 148"/>
                <a:gd name="T70" fmla="*/ 0 w 166"/>
                <a:gd name="T71" fmla="*/ 0 h 148"/>
                <a:gd name="T72" fmla="*/ 0 w 166"/>
                <a:gd name="T73" fmla="*/ 0 h 148"/>
                <a:gd name="T74" fmla="*/ 0 w 166"/>
                <a:gd name="T75" fmla="*/ 0 h 148"/>
                <a:gd name="T76" fmla="*/ 0 w 166"/>
                <a:gd name="T77" fmla="*/ 0 h 148"/>
                <a:gd name="T78" fmla="*/ 0 w 166"/>
                <a:gd name="T79" fmla="*/ 0 h 148"/>
                <a:gd name="T80" fmla="*/ 0 w 166"/>
                <a:gd name="T81" fmla="*/ 0 h 148"/>
                <a:gd name="T82" fmla="*/ 0 w 166"/>
                <a:gd name="T83" fmla="*/ 0 h 148"/>
                <a:gd name="T84" fmla="*/ 0 w 166"/>
                <a:gd name="T85" fmla="*/ 0 h 148"/>
                <a:gd name="T86" fmla="*/ 0 w 166"/>
                <a:gd name="T87" fmla="*/ 0 h 148"/>
                <a:gd name="T88" fmla="*/ 0 w 166"/>
                <a:gd name="T89" fmla="*/ 0 h 148"/>
                <a:gd name="T90" fmla="*/ 0 w 166"/>
                <a:gd name="T91" fmla="*/ 0 h 148"/>
                <a:gd name="T92" fmla="*/ 0 w 166"/>
                <a:gd name="T93" fmla="*/ 0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48"/>
                <a:gd name="T143" fmla="*/ 166 w 166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48">
                  <a:moveTo>
                    <a:pt x="70" y="129"/>
                  </a:moveTo>
                  <a:lnTo>
                    <a:pt x="68" y="113"/>
                  </a:lnTo>
                  <a:lnTo>
                    <a:pt x="66" y="94"/>
                  </a:lnTo>
                  <a:lnTo>
                    <a:pt x="64" y="77"/>
                  </a:lnTo>
                  <a:lnTo>
                    <a:pt x="60" y="66"/>
                  </a:lnTo>
                  <a:lnTo>
                    <a:pt x="63" y="63"/>
                  </a:lnTo>
                  <a:lnTo>
                    <a:pt x="68" y="56"/>
                  </a:lnTo>
                  <a:lnTo>
                    <a:pt x="78" y="48"/>
                  </a:lnTo>
                  <a:lnTo>
                    <a:pt x="88" y="40"/>
                  </a:lnTo>
                  <a:lnTo>
                    <a:pt x="101" y="34"/>
                  </a:lnTo>
                  <a:lnTo>
                    <a:pt x="112" y="31"/>
                  </a:lnTo>
                  <a:lnTo>
                    <a:pt x="124" y="33"/>
                  </a:lnTo>
                  <a:lnTo>
                    <a:pt x="134" y="41"/>
                  </a:lnTo>
                  <a:lnTo>
                    <a:pt x="134" y="52"/>
                  </a:lnTo>
                  <a:lnTo>
                    <a:pt x="132" y="75"/>
                  </a:lnTo>
                  <a:lnTo>
                    <a:pt x="126" y="106"/>
                  </a:lnTo>
                  <a:lnTo>
                    <a:pt x="119" y="140"/>
                  </a:lnTo>
                  <a:lnTo>
                    <a:pt x="154" y="148"/>
                  </a:lnTo>
                  <a:lnTo>
                    <a:pt x="157" y="127"/>
                  </a:lnTo>
                  <a:lnTo>
                    <a:pt x="161" y="100"/>
                  </a:lnTo>
                  <a:lnTo>
                    <a:pt x="163" y="72"/>
                  </a:lnTo>
                  <a:lnTo>
                    <a:pt x="165" y="48"/>
                  </a:lnTo>
                  <a:lnTo>
                    <a:pt x="166" y="36"/>
                  </a:lnTo>
                  <a:lnTo>
                    <a:pt x="163" y="24"/>
                  </a:lnTo>
                  <a:lnTo>
                    <a:pt x="158" y="15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0" y="3"/>
                  </a:lnTo>
                  <a:lnTo>
                    <a:pt x="134" y="1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4" y="1"/>
                  </a:lnTo>
                  <a:lnTo>
                    <a:pt x="106" y="1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7" y="18"/>
                  </a:lnTo>
                  <a:lnTo>
                    <a:pt x="40" y="26"/>
                  </a:lnTo>
                  <a:lnTo>
                    <a:pt x="26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4" y="56"/>
                  </a:lnTo>
                  <a:lnTo>
                    <a:pt x="12" y="74"/>
                  </a:lnTo>
                  <a:lnTo>
                    <a:pt x="22" y="98"/>
                  </a:lnTo>
                  <a:lnTo>
                    <a:pt x="32" y="123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0" name="Freeform 31"/>
            <p:cNvSpPr>
              <a:spLocks/>
            </p:cNvSpPr>
            <p:nvPr/>
          </p:nvSpPr>
          <p:spPr bwMode="auto">
            <a:xfrm rot="4554470" flipH="1">
              <a:off x="5075" y="3338"/>
              <a:ext cx="54" cy="98"/>
            </a:xfrm>
            <a:custGeom>
              <a:avLst/>
              <a:gdLst>
                <a:gd name="T0" fmla="*/ 0 w 131"/>
                <a:gd name="T1" fmla="*/ 0 h 233"/>
                <a:gd name="T2" fmla="*/ 0 w 131"/>
                <a:gd name="T3" fmla="*/ 0 h 233"/>
                <a:gd name="T4" fmla="*/ 0 w 131"/>
                <a:gd name="T5" fmla="*/ 0 h 233"/>
                <a:gd name="T6" fmla="*/ 0 w 131"/>
                <a:gd name="T7" fmla="*/ 0 h 233"/>
                <a:gd name="T8" fmla="*/ 0 w 131"/>
                <a:gd name="T9" fmla="*/ 0 h 233"/>
                <a:gd name="T10" fmla="*/ 0 w 131"/>
                <a:gd name="T11" fmla="*/ 0 h 233"/>
                <a:gd name="T12" fmla="*/ 0 w 131"/>
                <a:gd name="T13" fmla="*/ 0 h 233"/>
                <a:gd name="T14" fmla="*/ 0 w 131"/>
                <a:gd name="T15" fmla="*/ 0 h 233"/>
                <a:gd name="T16" fmla="*/ 0 w 131"/>
                <a:gd name="T17" fmla="*/ 0 h 233"/>
                <a:gd name="T18" fmla="*/ 0 w 131"/>
                <a:gd name="T19" fmla="*/ 0 h 233"/>
                <a:gd name="T20" fmla="*/ 0 w 131"/>
                <a:gd name="T21" fmla="*/ 0 h 233"/>
                <a:gd name="T22" fmla="*/ 0 w 131"/>
                <a:gd name="T23" fmla="*/ 0 h 233"/>
                <a:gd name="T24" fmla="*/ 0 w 131"/>
                <a:gd name="T25" fmla="*/ 0 h 233"/>
                <a:gd name="T26" fmla="*/ 0 w 131"/>
                <a:gd name="T27" fmla="*/ 0 h 233"/>
                <a:gd name="T28" fmla="*/ 0 w 131"/>
                <a:gd name="T29" fmla="*/ 0 h 233"/>
                <a:gd name="T30" fmla="*/ 0 w 131"/>
                <a:gd name="T31" fmla="*/ 0 h 233"/>
                <a:gd name="T32" fmla="*/ 0 w 131"/>
                <a:gd name="T33" fmla="*/ 0 h 233"/>
                <a:gd name="T34" fmla="*/ 0 w 131"/>
                <a:gd name="T35" fmla="*/ 0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233"/>
                <a:gd name="T56" fmla="*/ 131 w 131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233">
                  <a:moveTo>
                    <a:pt x="131" y="8"/>
                  </a:moveTo>
                  <a:lnTo>
                    <a:pt x="113" y="58"/>
                  </a:lnTo>
                  <a:lnTo>
                    <a:pt x="93" y="103"/>
                  </a:lnTo>
                  <a:lnTo>
                    <a:pt x="71" y="141"/>
                  </a:lnTo>
                  <a:lnTo>
                    <a:pt x="50" y="173"/>
                  </a:lnTo>
                  <a:lnTo>
                    <a:pt x="30" y="199"/>
                  </a:lnTo>
                  <a:lnTo>
                    <a:pt x="15" y="218"/>
                  </a:lnTo>
                  <a:lnTo>
                    <a:pt x="4" y="230"/>
                  </a:lnTo>
                  <a:lnTo>
                    <a:pt x="0" y="233"/>
                  </a:lnTo>
                  <a:lnTo>
                    <a:pt x="18" y="202"/>
                  </a:lnTo>
                  <a:lnTo>
                    <a:pt x="33" y="170"/>
                  </a:lnTo>
                  <a:lnTo>
                    <a:pt x="48" y="139"/>
                  </a:lnTo>
                  <a:lnTo>
                    <a:pt x="60" y="108"/>
                  </a:lnTo>
                  <a:lnTo>
                    <a:pt x="71" y="78"/>
                  </a:lnTo>
                  <a:lnTo>
                    <a:pt x="81" y="49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1" name="Freeform 32"/>
            <p:cNvSpPr>
              <a:spLocks/>
            </p:cNvSpPr>
            <p:nvPr/>
          </p:nvSpPr>
          <p:spPr bwMode="auto">
            <a:xfrm rot="4554470" flipH="1">
              <a:off x="4824" y="3354"/>
              <a:ext cx="204" cy="257"/>
            </a:xfrm>
            <a:custGeom>
              <a:avLst/>
              <a:gdLst>
                <a:gd name="T0" fmla="*/ 0 w 488"/>
                <a:gd name="T1" fmla="*/ 0 h 615"/>
                <a:gd name="T2" fmla="*/ 0 w 488"/>
                <a:gd name="T3" fmla="*/ 0 h 615"/>
                <a:gd name="T4" fmla="*/ 0 w 488"/>
                <a:gd name="T5" fmla="*/ 0 h 615"/>
                <a:gd name="T6" fmla="*/ 0 w 488"/>
                <a:gd name="T7" fmla="*/ 0 h 615"/>
                <a:gd name="T8" fmla="*/ 0 w 488"/>
                <a:gd name="T9" fmla="*/ 0 h 615"/>
                <a:gd name="T10" fmla="*/ 0 w 488"/>
                <a:gd name="T11" fmla="*/ 0 h 615"/>
                <a:gd name="T12" fmla="*/ 0 w 488"/>
                <a:gd name="T13" fmla="*/ 0 h 615"/>
                <a:gd name="T14" fmla="*/ 0 w 488"/>
                <a:gd name="T15" fmla="*/ 0 h 615"/>
                <a:gd name="T16" fmla="*/ 0 w 488"/>
                <a:gd name="T17" fmla="*/ 0 h 615"/>
                <a:gd name="T18" fmla="*/ 0 w 488"/>
                <a:gd name="T19" fmla="*/ 0 h 615"/>
                <a:gd name="T20" fmla="*/ 0 w 488"/>
                <a:gd name="T21" fmla="*/ 0 h 615"/>
                <a:gd name="T22" fmla="*/ 0 w 488"/>
                <a:gd name="T23" fmla="*/ 0 h 615"/>
                <a:gd name="T24" fmla="*/ 0 w 488"/>
                <a:gd name="T25" fmla="*/ 0 h 615"/>
                <a:gd name="T26" fmla="*/ 0 w 488"/>
                <a:gd name="T27" fmla="*/ 0 h 615"/>
                <a:gd name="T28" fmla="*/ 0 w 488"/>
                <a:gd name="T29" fmla="*/ 0 h 615"/>
                <a:gd name="T30" fmla="*/ 0 w 488"/>
                <a:gd name="T31" fmla="*/ 0 h 615"/>
                <a:gd name="T32" fmla="*/ 0 w 488"/>
                <a:gd name="T33" fmla="*/ 0 h 615"/>
                <a:gd name="T34" fmla="*/ 0 w 488"/>
                <a:gd name="T35" fmla="*/ 0 h 615"/>
                <a:gd name="T36" fmla="*/ 0 w 488"/>
                <a:gd name="T37" fmla="*/ 0 h 615"/>
                <a:gd name="T38" fmla="*/ 0 w 488"/>
                <a:gd name="T39" fmla="*/ 0 h 615"/>
                <a:gd name="T40" fmla="*/ 0 w 488"/>
                <a:gd name="T41" fmla="*/ 0 h 615"/>
                <a:gd name="T42" fmla="*/ 0 w 488"/>
                <a:gd name="T43" fmla="*/ 0 h 615"/>
                <a:gd name="T44" fmla="*/ 0 w 488"/>
                <a:gd name="T45" fmla="*/ 0 h 615"/>
                <a:gd name="T46" fmla="*/ 0 w 488"/>
                <a:gd name="T47" fmla="*/ 0 h 615"/>
                <a:gd name="T48" fmla="*/ 0 w 488"/>
                <a:gd name="T49" fmla="*/ 0 h 615"/>
                <a:gd name="T50" fmla="*/ 0 w 488"/>
                <a:gd name="T51" fmla="*/ 0 h 615"/>
                <a:gd name="T52" fmla="*/ 0 w 488"/>
                <a:gd name="T53" fmla="*/ 0 h 615"/>
                <a:gd name="T54" fmla="*/ 0 w 488"/>
                <a:gd name="T55" fmla="*/ 0 h 615"/>
                <a:gd name="T56" fmla="*/ 0 w 488"/>
                <a:gd name="T57" fmla="*/ 0 h 615"/>
                <a:gd name="T58" fmla="*/ 0 w 488"/>
                <a:gd name="T59" fmla="*/ 0 h 615"/>
                <a:gd name="T60" fmla="*/ 0 w 488"/>
                <a:gd name="T61" fmla="*/ 0 h 615"/>
                <a:gd name="T62" fmla="*/ 0 w 488"/>
                <a:gd name="T63" fmla="*/ 0 h 615"/>
                <a:gd name="T64" fmla="*/ 0 w 488"/>
                <a:gd name="T65" fmla="*/ 0 h 615"/>
                <a:gd name="T66" fmla="*/ 0 w 488"/>
                <a:gd name="T67" fmla="*/ 0 h 615"/>
                <a:gd name="T68" fmla="*/ 0 w 488"/>
                <a:gd name="T69" fmla="*/ 0 h 615"/>
                <a:gd name="T70" fmla="*/ 0 w 488"/>
                <a:gd name="T71" fmla="*/ 0 h 615"/>
                <a:gd name="T72" fmla="*/ 0 w 488"/>
                <a:gd name="T73" fmla="*/ 0 h 615"/>
                <a:gd name="T74" fmla="*/ 0 w 488"/>
                <a:gd name="T75" fmla="*/ 0 h 615"/>
                <a:gd name="T76" fmla="*/ 0 w 488"/>
                <a:gd name="T77" fmla="*/ 0 h 6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615"/>
                <a:gd name="T119" fmla="*/ 488 w 488"/>
                <a:gd name="T120" fmla="*/ 615 h 6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615">
                  <a:moveTo>
                    <a:pt x="329" y="287"/>
                  </a:moveTo>
                  <a:lnTo>
                    <a:pt x="349" y="306"/>
                  </a:lnTo>
                  <a:lnTo>
                    <a:pt x="369" y="323"/>
                  </a:lnTo>
                  <a:lnTo>
                    <a:pt x="386" y="339"/>
                  </a:lnTo>
                  <a:lnTo>
                    <a:pt x="401" y="355"/>
                  </a:lnTo>
                  <a:lnTo>
                    <a:pt x="415" y="369"/>
                  </a:lnTo>
                  <a:lnTo>
                    <a:pt x="428" y="383"/>
                  </a:lnTo>
                  <a:lnTo>
                    <a:pt x="439" y="394"/>
                  </a:lnTo>
                  <a:lnTo>
                    <a:pt x="448" y="406"/>
                  </a:lnTo>
                  <a:lnTo>
                    <a:pt x="462" y="423"/>
                  </a:lnTo>
                  <a:lnTo>
                    <a:pt x="471" y="438"/>
                  </a:lnTo>
                  <a:lnTo>
                    <a:pt x="478" y="451"/>
                  </a:lnTo>
                  <a:lnTo>
                    <a:pt x="483" y="461"/>
                  </a:lnTo>
                  <a:lnTo>
                    <a:pt x="485" y="469"/>
                  </a:lnTo>
                  <a:lnTo>
                    <a:pt x="488" y="474"/>
                  </a:lnTo>
                  <a:lnTo>
                    <a:pt x="488" y="477"/>
                  </a:lnTo>
                  <a:lnTo>
                    <a:pt x="488" y="478"/>
                  </a:lnTo>
                  <a:lnTo>
                    <a:pt x="473" y="455"/>
                  </a:lnTo>
                  <a:lnTo>
                    <a:pt x="455" y="433"/>
                  </a:lnTo>
                  <a:lnTo>
                    <a:pt x="437" y="413"/>
                  </a:lnTo>
                  <a:lnTo>
                    <a:pt x="417" y="392"/>
                  </a:lnTo>
                  <a:lnTo>
                    <a:pt x="398" y="374"/>
                  </a:lnTo>
                  <a:lnTo>
                    <a:pt x="376" y="355"/>
                  </a:lnTo>
                  <a:lnTo>
                    <a:pt x="355" y="338"/>
                  </a:lnTo>
                  <a:lnTo>
                    <a:pt x="333" y="321"/>
                  </a:lnTo>
                  <a:lnTo>
                    <a:pt x="312" y="301"/>
                  </a:lnTo>
                  <a:lnTo>
                    <a:pt x="295" y="283"/>
                  </a:lnTo>
                  <a:lnTo>
                    <a:pt x="281" y="264"/>
                  </a:lnTo>
                  <a:lnTo>
                    <a:pt x="270" y="246"/>
                  </a:lnTo>
                  <a:lnTo>
                    <a:pt x="262" y="227"/>
                  </a:lnTo>
                  <a:lnTo>
                    <a:pt x="256" y="210"/>
                  </a:lnTo>
                  <a:lnTo>
                    <a:pt x="251" y="192"/>
                  </a:lnTo>
                  <a:lnTo>
                    <a:pt x="248" y="173"/>
                  </a:lnTo>
                  <a:lnTo>
                    <a:pt x="238" y="198"/>
                  </a:lnTo>
                  <a:lnTo>
                    <a:pt x="227" y="222"/>
                  </a:lnTo>
                  <a:lnTo>
                    <a:pt x="217" y="243"/>
                  </a:lnTo>
                  <a:lnTo>
                    <a:pt x="206" y="263"/>
                  </a:lnTo>
                  <a:lnTo>
                    <a:pt x="197" y="279"/>
                  </a:lnTo>
                  <a:lnTo>
                    <a:pt x="189" y="293"/>
                  </a:lnTo>
                  <a:lnTo>
                    <a:pt x="183" y="303"/>
                  </a:lnTo>
                  <a:lnTo>
                    <a:pt x="179" y="309"/>
                  </a:lnTo>
                  <a:lnTo>
                    <a:pt x="137" y="362"/>
                  </a:lnTo>
                  <a:lnTo>
                    <a:pt x="102" y="416"/>
                  </a:lnTo>
                  <a:lnTo>
                    <a:pt x="72" y="467"/>
                  </a:lnTo>
                  <a:lnTo>
                    <a:pt x="46" y="514"/>
                  </a:lnTo>
                  <a:lnTo>
                    <a:pt x="26" y="556"/>
                  </a:lnTo>
                  <a:lnTo>
                    <a:pt x="12" y="587"/>
                  </a:lnTo>
                  <a:lnTo>
                    <a:pt x="4" y="609"/>
                  </a:lnTo>
                  <a:lnTo>
                    <a:pt x="0" y="615"/>
                  </a:lnTo>
                  <a:lnTo>
                    <a:pt x="11" y="573"/>
                  </a:lnTo>
                  <a:lnTo>
                    <a:pt x="22" y="534"/>
                  </a:lnTo>
                  <a:lnTo>
                    <a:pt x="34" y="498"/>
                  </a:lnTo>
                  <a:lnTo>
                    <a:pt x="49" y="463"/>
                  </a:lnTo>
                  <a:lnTo>
                    <a:pt x="65" y="430"/>
                  </a:lnTo>
                  <a:lnTo>
                    <a:pt x="84" y="395"/>
                  </a:lnTo>
                  <a:lnTo>
                    <a:pt x="109" y="361"/>
                  </a:lnTo>
                  <a:lnTo>
                    <a:pt x="137" y="323"/>
                  </a:lnTo>
                  <a:lnTo>
                    <a:pt x="162" y="288"/>
                  </a:lnTo>
                  <a:lnTo>
                    <a:pt x="185" y="246"/>
                  </a:lnTo>
                  <a:lnTo>
                    <a:pt x="205" y="200"/>
                  </a:lnTo>
                  <a:lnTo>
                    <a:pt x="223" y="152"/>
                  </a:lnTo>
                  <a:lnTo>
                    <a:pt x="238" y="109"/>
                  </a:lnTo>
                  <a:lnTo>
                    <a:pt x="248" y="69"/>
                  </a:lnTo>
                  <a:lnTo>
                    <a:pt x="254" y="40"/>
                  </a:lnTo>
                  <a:lnTo>
                    <a:pt x="253" y="21"/>
                  </a:lnTo>
                  <a:lnTo>
                    <a:pt x="284" y="0"/>
                  </a:lnTo>
                  <a:lnTo>
                    <a:pt x="285" y="23"/>
                  </a:lnTo>
                  <a:lnTo>
                    <a:pt x="284" y="48"/>
                  </a:lnTo>
                  <a:lnTo>
                    <a:pt x="279" y="73"/>
                  </a:lnTo>
                  <a:lnTo>
                    <a:pt x="273" y="98"/>
                  </a:lnTo>
                  <a:lnTo>
                    <a:pt x="273" y="125"/>
                  </a:lnTo>
                  <a:lnTo>
                    <a:pt x="274" y="150"/>
                  </a:lnTo>
                  <a:lnTo>
                    <a:pt x="277" y="175"/>
                  </a:lnTo>
                  <a:lnTo>
                    <a:pt x="282" y="200"/>
                  </a:lnTo>
                  <a:lnTo>
                    <a:pt x="289" y="224"/>
                  </a:lnTo>
                  <a:lnTo>
                    <a:pt x="300" y="247"/>
                  </a:lnTo>
                  <a:lnTo>
                    <a:pt x="312" y="268"/>
                  </a:lnTo>
                  <a:lnTo>
                    <a:pt x="32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2" name="Freeform 33"/>
            <p:cNvSpPr>
              <a:spLocks/>
            </p:cNvSpPr>
            <p:nvPr/>
          </p:nvSpPr>
          <p:spPr bwMode="auto">
            <a:xfrm rot="4554470" flipH="1">
              <a:off x="4957" y="3523"/>
              <a:ext cx="196" cy="84"/>
            </a:xfrm>
            <a:custGeom>
              <a:avLst/>
              <a:gdLst>
                <a:gd name="T0" fmla="*/ 0 w 468"/>
                <a:gd name="T1" fmla="*/ 0 h 199"/>
                <a:gd name="T2" fmla="*/ 0 w 468"/>
                <a:gd name="T3" fmla="*/ 0 h 199"/>
                <a:gd name="T4" fmla="*/ 0 w 468"/>
                <a:gd name="T5" fmla="*/ 0 h 199"/>
                <a:gd name="T6" fmla="*/ 0 w 468"/>
                <a:gd name="T7" fmla="*/ 0 h 199"/>
                <a:gd name="T8" fmla="*/ 0 w 468"/>
                <a:gd name="T9" fmla="*/ 0 h 199"/>
                <a:gd name="T10" fmla="*/ 0 w 468"/>
                <a:gd name="T11" fmla="*/ 0 h 199"/>
                <a:gd name="T12" fmla="*/ 0 w 468"/>
                <a:gd name="T13" fmla="*/ 0 h 199"/>
                <a:gd name="T14" fmla="*/ 0 w 468"/>
                <a:gd name="T15" fmla="*/ 0 h 199"/>
                <a:gd name="T16" fmla="*/ 0 w 468"/>
                <a:gd name="T17" fmla="*/ 0 h 199"/>
                <a:gd name="T18" fmla="*/ 0 w 468"/>
                <a:gd name="T19" fmla="*/ 0 h 199"/>
                <a:gd name="T20" fmla="*/ 0 w 468"/>
                <a:gd name="T21" fmla="*/ 0 h 199"/>
                <a:gd name="T22" fmla="*/ 0 w 468"/>
                <a:gd name="T23" fmla="*/ 0 h 199"/>
                <a:gd name="T24" fmla="*/ 0 w 468"/>
                <a:gd name="T25" fmla="*/ 0 h 199"/>
                <a:gd name="T26" fmla="*/ 0 w 468"/>
                <a:gd name="T27" fmla="*/ 0 h 199"/>
                <a:gd name="T28" fmla="*/ 0 w 468"/>
                <a:gd name="T29" fmla="*/ 0 h 199"/>
                <a:gd name="T30" fmla="*/ 0 w 468"/>
                <a:gd name="T31" fmla="*/ 0 h 199"/>
                <a:gd name="T32" fmla="*/ 0 w 468"/>
                <a:gd name="T33" fmla="*/ 0 h 199"/>
                <a:gd name="T34" fmla="*/ 0 w 468"/>
                <a:gd name="T35" fmla="*/ 0 h 199"/>
                <a:gd name="T36" fmla="*/ 0 w 468"/>
                <a:gd name="T37" fmla="*/ 0 h 199"/>
                <a:gd name="T38" fmla="*/ 0 w 468"/>
                <a:gd name="T39" fmla="*/ 0 h 199"/>
                <a:gd name="T40" fmla="*/ 0 w 468"/>
                <a:gd name="T41" fmla="*/ 0 h 199"/>
                <a:gd name="T42" fmla="*/ 0 w 468"/>
                <a:gd name="T43" fmla="*/ 0 h 199"/>
                <a:gd name="T44" fmla="*/ 0 w 468"/>
                <a:gd name="T45" fmla="*/ 0 h 199"/>
                <a:gd name="T46" fmla="*/ 0 w 468"/>
                <a:gd name="T47" fmla="*/ 0 h 199"/>
                <a:gd name="T48" fmla="*/ 0 w 468"/>
                <a:gd name="T49" fmla="*/ 0 h 199"/>
                <a:gd name="T50" fmla="*/ 0 w 468"/>
                <a:gd name="T51" fmla="*/ 0 h 199"/>
                <a:gd name="T52" fmla="*/ 0 w 468"/>
                <a:gd name="T53" fmla="*/ 0 h 199"/>
                <a:gd name="T54" fmla="*/ 0 w 468"/>
                <a:gd name="T55" fmla="*/ 0 h 199"/>
                <a:gd name="T56" fmla="*/ 0 w 468"/>
                <a:gd name="T57" fmla="*/ 0 h 199"/>
                <a:gd name="T58" fmla="*/ 0 w 468"/>
                <a:gd name="T59" fmla="*/ 0 h 199"/>
                <a:gd name="T60" fmla="*/ 0 w 468"/>
                <a:gd name="T61" fmla="*/ 0 h 199"/>
                <a:gd name="T62" fmla="*/ 0 w 468"/>
                <a:gd name="T63" fmla="*/ 0 h 199"/>
                <a:gd name="T64" fmla="*/ 0 w 468"/>
                <a:gd name="T65" fmla="*/ 0 h 199"/>
                <a:gd name="T66" fmla="*/ 0 w 468"/>
                <a:gd name="T67" fmla="*/ 0 h 199"/>
                <a:gd name="T68" fmla="*/ 0 w 468"/>
                <a:gd name="T69" fmla="*/ 0 h 199"/>
                <a:gd name="T70" fmla="*/ 0 w 468"/>
                <a:gd name="T71" fmla="*/ 0 h 199"/>
                <a:gd name="T72" fmla="*/ 0 w 468"/>
                <a:gd name="T73" fmla="*/ 0 h 199"/>
                <a:gd name="T74" fmla="*/ 0 w 468"/>
                <a:gd name="T75" fmla="*/ 0 h 199"/>
                <a:gd name="T76" fmla="*/ 0 w 468"/>
                <a:gd name="T77" fmla="*/ 0 h 199"/>
                <a:gd name="T78" fmla="*/ 0 w 468"/>
                <a:gd name="T79" fmla="*/ 0 h 199"/>
                <a:gd name="T80" fmla="*/ 0 w 468"/>
                <a:gd name="T81" fmla="*/ 0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8"/>
                <a:gd name="T124" fmla="*/ 0 h 199"/>
                <a:gd name="T125" fmla="*/ 468 w 468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8" h="199">
                  <a:moveTo>
                    <a:pt x="442" y="116"/>
                  </a:moveTo>
                  <a:lnTo>
                    <a:pt x="448" y="111"/>
                  </a:lnTo>
                  <a:lnTo>
                    <a:pt x="455" y="107"/>
                  </a:lnTo>
                  <a:lnTo>
                    <a:pt x="462" y="102"/>
                  </a:lnTo>
                  <a:lnTo>
                    <a:pt x="468" y="98"/>
                  </a:lnTo>
                  <a:lnTo>
                    <a:pt x="448" y="147"/>
                  </a:lnTo>
                  <a:lnTo>
                    <a:pt x="436" y="154"/>
                  </a:lnTo>
                  <a:lnTo>
                    <a:pt x="423" y="161"/>
                  </a:lnTo>
                  <a:lnTo>
                    <a:pt x="410" y="168"/>
                  </a:lnTo>
                  <a:lnTo>
                    <a:pt x="398" y="175"/>
                  </a:lnTo>
                  <a:lnTo>
                    <a:pt x="385" y="181"/>
                  </a:lnTo>
                  <a:lnTo>
                    <a:pt x="374" y="185"/>
                  </a:lnTo>
                  <a:lnTo>
                    <a:pt x="361" y="190"/>
                  </a:lnTo>
                  <a:lnTo>
                    <a:pt x="348" y="193"/>
                  </a:lnTo>
                  <a:lnTo>
                    <a:pt x="334" y="197"/>
                  </a:lnTo>
                  <a:lnTo>
                    <a:pt x="321" y="198"/>
                  </a:lnTo>
                  <a:lnTo>
                    <a:pt x="306" y="199"/>
                  </a:lnTo>
                  <a:lnTo>
                    <a:pt x="290" y="199"/>
                  </a:lnTo>
                  <a:lnTo>
                    <a:pt x="273" y="197"/>
                  </a:lnTo>
                  <a:lnTo>
                    <a:pt x="255" y="194"/>
                  </a:lnTo>
                  <a:lnTo>
                    <a:pt x="237" y="190"/>
                  </a:lnTo>
                  <a:lnTo>
                    <a:pt x="216" y="184"/>
                  </a:lnTo>
                  <a:lnTo>
                    <a:pt x="203" y="179"/>
                  </a:lnTo>
                  <a:lnTo>
                    <a:pt x="189" y="175"/>
                  </a:lnTo>
                  <a:lnTo>
                    <a:pt x="177" y="170"/>
                  </a:lnTo>
                  <a:lnTo>
                    <a:pt x="163" y="166"/>
                  </a:lnTo>
                  <a:lnTo>
                    <a:pt x="150" y="161"/>
                  </a:lnTo>
                  <a:lnTo>
                    <a:pt x="136" y="158"/>
                  </a:lnTo>
                  <a:lnTo>
                    <a:pt x="124" y="153"/>
                  </a:lnTo>
                  <a:lnTo>
                    <a:pt x="110" y="150"/>
                  </a:lnTo>
                  <a:lnTo>
                    <a:pt x="96" y="146"/>
                  </a:lnTo>
                  <a:lnTo>
                    <a:pt x="83" y="143"/>
                  </a:lnTo>
                  <a:lnTo>
                    <a:pt x="70" y="140"/>
                  </a:lnTo>
                  <a:lnTo>
                    <a:pt x="56" y="138"/>
                  </a:lnTo>
                  <a:lnTo>
                    <a:pt x="42" y="136"/>
                  </a:lnTo>
                  <a:lnTo>
                    <a:pt x="28" y="135"/>
                  </a:lnTo>
                  <a:lnTo>
                    <a:pt x="14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7" y="131"/>
                  </a:lnTo>
                  <a:lnTo>
                    <a:pt x="13" y="130"/>
                  </a:lnTo>
                  <a:lnTo>
                    <a:pt x="20" y="129"/>
                  </a:lnTo>
                  <a:lnTo>
                    <a:pt x="29" y="129"/>
                  </a:lnTo>
                  <a:lnTo>
                    <a:pt x="41" y="128"/>
                  </a:lnTo>
                  <a:lnTo>
                    <a:pt x="55" y="128"/>
                  </a:lnTo>
                  <a:lnTo>
                    <a:pt x="70" y="129"/>
                  </a:lnTo>
                  <a:lnTo>
                    <a:pt x="88" y="130"/>
                  </a:lnTo>
                  <a:lnTo>
                    <a:pt x="109" y="133"/>
                  </a:lnTo>
                  <a:lnTo>
                    <a:pt x="132" y="137"/>
                  </a:lnTo>
                  <a:lnTo>
                    <a:pt x="157" y="143"/>
                  </a:lnTo>
                  <a:lnTo>
                    <a:pt x="186" y="150"/>
                  </a:lnTo>
                  <a:lnTo>
                    <a:pt x="218" y="159"/>
                  </a:lnTo>
                  <a:lnTo>
                    <a:pt x="253" y="169"/>
                  </a:lnTo>
                  <a:lnTo>
                    <a:pt x="273" y="173"/>
                  </a:lnTo>
                  <a:lnTo>
                    <a:pt x="293" y="173"/>
                  </a:lnTo>
                  <a:lnTo>
                    <a:pt x="313" y="171"/>
                  </a:lnTo>
                  <a:lnTo>
                    <a:pt x="332" y="168"/>
                  </a:lnTo>
                  <a:lnTo>
                    <a:pt x="352" y="162"/>
                  </a:lnTo>
                  <a:lnTo>
                    <a:pt x="371" y="155"/>
                  </a:lnTo>
                  <a:lnTo>
                    <a:pt x="390" y="147"/>
                  </a:lnTo>
                  <a:lnTo>
                    <a:pt x="408" y="137"/>
                  </a:lnTo>
                  <a:lnTo>
                    <a:pt x="399" y="132"/>
                  </a:lnTo>
                  <a:lnTo>
                    <a:pt x="391" y="126"/>
                  </a:lnTo>
                  <a:lnTo>
                    <a:pt x="384" y="120"/>
                  </a:lnTo>
                  <a:lnTo>
                    <a:pt x="377" y="113"/>
                  </a:lnTo>
                  <a:lnTo>
                    <a:pt x="371" y="105"/>
                  </a:lnTo>
                  <a:lnTo>
                    <a:pt x="367" y="95"/>
                  </a:lnTo>
                  <a:lnTo>
                    <a:pt x="362" y="85"/>
                  </a:lnTo>
                  <a:lnTo>
                    <a:pt x="359" y="75"/>
                  </a:lnTo>
                  <a:lnTo>
                    <a:pt x="358" y="50"/>
                  </a:lnTo>
                  <a:lnTo>
                    <a:pt x="364" y="26"/>
                  </a:lnTo>
                  <a:lnTo>
                    <a:pt x="372" y="7"/>
                  </a:lnTo>
                  <a:lnTo>
                    <a:pt x="376" y="0"/>
                  </a:lnTo>
                  <a:lnTo>
                    <a:pt x="375" y="7"/>
                  </a:lnTo>
                  <a:lnTo>
                    <a:pt x="372" y="19"/>
                  </a:lnTo>
                  <a:lnTo>
                    <a:pt x="372" y="35"/>
                  </a:lnTo>
                  <a:lnTo>
                    <a:pt x="376" y="54"/>
                  </a:lnTo>
                  <a:lnTo>
                    <a:pt x="383" y="72"/>
                  </a:lnTo>
                  <a:lnTo>
                    <a:pt x="394" y="91"/>
                  </a:lnTo>
                  <a:lnTo>
                    <a:pt x="414" y="106"/>
                  </a:lnTo>
                  <a:lnTo>
                    <a:pt x="442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3" name="Freeform 34"/>
            <p:cNvSpPr>
              <a:spLocks/>
            </p:cNvSpPr>
            <p:nvPr/>
          </p:nvSpPr>
          <p:spPr bwMode="auto">
            <a:xfrm rot="4554470" flipH="1">
              <a:off x="5119" y="4038"/>
              <a:ext cx="59" cy="69"/>
            </a:xfrm>
            <a:custGeom>
              <a:avLst/>
              <a:gdLst>
                <a:gd name="T0" fmla="*/ 0 w 139"/>
                <a:gd name="T1" fmla="*/ 0 h 164"/>
                <a:gd name="T2" fmla="*/ 0 w 139"/>
                <a:gd name="T3" fmla="*/ 0 h 164"/>
                <a:gd name="T4" fmla="*/ 0 w 139"/>
                <a:gd name="T5" fmla="*/ 0 h 164"/>
                <a:gd name="T6" fmla="*/ 0 w 139"/>
                <a:gd name="T7" fmla="*/ 0 h 164"/>
                <a:gd name="T8" fmla="*/ 0 w 139"/>
                <a:gd name="T9" fmla="*/ 0 h 164"/>
                <a:gd name="T10" fmla="*/ 0 w 139"/>
                <a:gd name="T11" fmla="*/ 0 h 164"/>
                <a:gd name="T12" fmla="*/ 0 w 139"/>
                <a:gd name="T13" fmla="*/ 0 h 164"/>
                <a:gd name="T14" fmla="*/ 0 w 139"/>
                <a:gd name="T15" fmla="*/ 0 h 164"/>
                <a:gd name="T16" fmla="*/ 0 w 139"/>
                <a:gd name="T17" fmla="*/ 0 h 164"/>
                <a:gd name="T18" fmla="*/ 0 w 139"/>
                <a:gd name="T19" fmla="*/ 0 h 164"/>
                <a:gd name="T20" fmla="*/ 0 w 139"/>
                <a:gd name="T21" fmla="*/ 0 h 164"/>
                <a:gd name="T22" fmla="*/ 0 w 139"/>
                <a:gd name="T23" fmla="*/ 0 h 164"/>
                <a:gd name="T24" fmla="*/ 0 w 139"/>
                <a:gd name="T25" fmla="*/ 0 h 164"/>
                <a:gd name="T26" fmla="*/ 0 w 139"/>
                <a:gd name="T27" fmla="*/ 0 h 164"/>
                <a:gd name="T28" fmla="*/ 0 w 139"/>
                <a:gd name="T29" fmla="*/ 0 h 164"/>
                <a:gd name="T30" fmla="*/ 0 w 139"/>
                <a:gd name="T31" fmla="*/ 0 h 164"/>
                <a:gd name="T32" fmla="*/ 0 w 139"/>
                <a:gd name="T33" fmla="*/ 0 h 164"/>
                <a:gd name="T34" fmla="*/ 0 w 139"/>
                <a:gd name="T35" fmla="*/ 0 h 164"/>
                <a:gd name="T36" fmla="*/ 0 w 139"/>
                <a:gd name="T37" fmla="*/ 0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64"/>
                <a:gd name="T59" fmla="*/ 139 w 139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64">
                  <a:moveTo>
                    <a:pt x="129" y="55"/>
                  </a:moveTo>
                  <a:lnTo>
                    <a:pt x="107" y="58"/>
                  </a:lnTo>
                  <a:lnTo>
                    <a:pt x="86" y="65"/>
                  </a:lnTo>
                  <a:lnTo>
                    <a:pt x="68" y="75"/>
                  </a:lnTo>
                  <a:lnTo>
                    <a:pt x="51" y="89"/>
                  </a:lnTo>
                  <a:lnTo>
                    <a:pt x="36" y="105"/>
                  </a:lnTo>
                  <a:lnTo>
                    <a:pt x="22" y="123"/>
                  </a:lnTo>
                  <a:lnTo>
                    <a:pt x="10" y="143"/>
                  </a:lnTo>
                  <a:lnTo>
                    <a:pt x="0" y="164"/>
                  </a:lnTo>
                  <a:lnTo>
                    <a:pt x="7" y="93"/>
                  </a:lnTo>
                  <a:lnTo>
                    <a:pt x="22" y="68"/>
                  </a:lnTo>
                  <a:lnTo>
                    <a:pt x="38" y="48"/>
                  </a:lnTo>
                  <a:lnTo>
                    <a:pt x="53" y="33"/>
                  </a:lnTo>
                  <a:lnTo>
                    <a:pt x="68" y="21"/>
                  </a:lnTo>
                  <a:lnTo>
                    <a:pt x="84" y="13"/>
                  </a:lnTo>
                  <a:lnTo>
                    <a:pt x="101" y="7"/>
                  </a:lnTo>
                  <a:lnTo>
                    <a:pt x="120" y="2"/>
                  </a:lnTo>
                  <a:lnTo>
                    <a:pt x="139" y="0"/>
                  </a:lnTo>
                  <a:lnTo>
                    <a:pt x="12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4" name="Freeform 35"/>
            <p:cNvSpPr>
              <a:spLocks/>
            </p:cNvSpPr>
            <p:nvPr/>
          </p:nvSpPr>
          <p:spPr bwMode="auto">
            <a:xfrm rot="4554470" flipH="1">
              <a:off x="4660" y="3636"/>
              <a:ext cx="436" cy="508"/>
            </a:xfrm>
            <a:custGeom>
              <a:avLst/>
              <a:gdLst>
                <a:gd name="T0" fmla="*/ 0 w 1044"/>
                <a:gd name="T1" fmla="*/ 0 h 1213"/>
                <a:gd name="T2" fmla="*/ 0 w 1044"/>
                <a:gd name="T3" fmla="*/ 0 h 1213"/>
                <a:gd name="T4" fmla="*/ 0 w 1044"/>
                <a:gd name="T5" fmla="*/ 0 h 1213"/>
                <a:gd name="T6" fmla="*/ 0 w 1044"/>
                <a:gd name="T7" fmla="*/ 0 h 1213"/>
                <a:gd name="T8" fmla="*/ 0 w 1044"/>
                <a:gd name="T9" fmla="*/ 0 h 1213"/>
                <a:gd name="T10" fmla="*/ 0 w 1044"/>
                <a:gd name="T11" fmla="*/ 0 h 1213"/>
                <a:gd name="T12" fmla="*/ 0 w 1044"/>
                <a:gd name="T13" fmla="*/ 0 h 1213"/>
                <a:gd name="T14" fmla="*/ 0 w 1044"/>
                <a:gd name="T15" fmla="*/ 0 h 1213"/>
                <a:gd name="T16" fmla="*/ 0 w 1044"/>
                <a:gd name="T17" fmla="*/ 0 h 1213"/>
                <a:gd name="T18" fmla="*/ 0 w 1044"/>
                <a:gd name="T19" fmla="*/ 0 h 1213"/>
                <a:gd name="T20" fmla="*/ 0 w 1044"/>
                <a:gd name="T21" fmla="*/ 0 h 1213"/>
                <a:gd name="T22" fmla="*/ 0 w 1044"/>
                <a:gd name="T23" fmla="*/ 0 h 1213"/>
                <a:gd name="T24" fmla="*/ 0 w 1044"/>
                <a:gd name="T25" fmla="*/ 0 h 1213"/>
                <a:gd name="T26" fmla="*/ 0 w 1044"/>
                <a:gd name="T27" fmla="*/ 0 h 1213"/>
                <a:gd name="T28" fmla="*/ 0 w 1044"/>
                <a:gd name="T29" fmla="*/ 0 h 1213"/>
                <a:gd name="T30" fmla="*/ 0 w 1044"/>
                <a:gd name="T31" fmla="*/ 0 h 1213"/>
                <a:gd name="T32" fmla="*/ 0 w 1044"/>
                <a:gd name="T33" fmla="*/ 0 h 1213"/>
                <a:gd name="T34" fmla="*/ 0 w 1044"/>
                <a:gd name="T35" fmla="*/ 0 h 1213"/>
                <a:gd name="T36" fmla="*/ 0 w 1044"/>
                <a:gd name="T37" fmla="*/ 0 h 1213"/>
                <a:gd name="T38" fmla="*/ 0 w 1044"/>
                <a:gd name="T39" fmla="*/ 0 h 1213"/>
                <a:gd name="T40" fmla="*/ 0 w 1044"/>
                <a:gd name="T41" fmla="*/ 0 h 1213"/>
                <a:gd name="T42" fmla="*/ 0 w 1044"/>
                <a:gd name="T43" fmla="*/ 0 h 1213"/>
                <a:gd name="T44" fmla="*/ 0 w 1044"/>
                <a:gd name="T45" fmla="*/ 0 h 1213"/>
                <a:gd name="T46" fmla="*/ 0 w 1044"/>
                <a:gd name="T47" fmla="*/ 0 h 1213"/>
                <a:gd name="T48" fmla="*/ 0 w 1044"/>
                <a:gd name="T49" fmla="*/ 0 h 1213"/>
                <a:gd name="T50" fmla="*/ 0 w 1044"/>
                <a:gd name="T51" fmla="*/ 0 h 1213"/>
                <a:gd name="T52" fmla="*/ 0 w 1044"/>
                <a:gd name="T53" fmla="*/ 0 h 1213"/>
                <a:gd name="T54" fmla="*/ 0 w 1044"/>
                <a:gd name="T55" fmla="*/ 0 h 1213"/>
                <a:gd name="T56" fmla="*/ 0 w 1044"/>
                <a:gd name="T57" fmla="*/ 0 h 1213"/>
                <a:gd name="T58" fmla="*/ 0 w 1044"/>
                <a:gd name="T59" fmla="*/ 0 h 1213"/>
                <a:gd name="T60" fmla="*/ 0 w 1044"/>
                <a:gd name="T61" fmla="*/ 0 h 1213"/>
                <a:gd name="T62" fmla="*/ 0 w 1044"/>
                <a:gd name="T63" fmla="*/ 0 h 1213"/>
                <a:gd name="T64" fmla="*/ 0 w 1044"/>
                <a:gd name="T65" fmla="*/ 0 h 1213"/>
                <a:gd name="T66" fmla="*/ 0 w 1044"/>
                <a:gd name="T67" fmla="*/ 0 h 1213"/>
                <a:gd name="T68" fmla="*/ 0 w 1044"/>
                <a:gd name="T69" fmla="*/ 0 h 1213"/>
                <a:gd name="T70" fmla="*/ 0 w 1044"/>
                <a:gd name="T71" fmla="*/ 0 h 1213"/>
                <a:gd name="T72" fmla="*/ 0 w 1044"/>
                <a:gd name="T73" fmla="*/ 0 h 1213"/>
                <a:gd name="T74" fmla="*/ 0 w 1044"/>
                <a:gd name="T75" fmla="*/ 0 h 1213"/>
                <a:gd name="T76" fmla="*/ 0 w 1044"/>
                <a:gd name="T77" fmla="*/ 0 h 1213"/>
                <a:gd name="T78" fmla="*/ 0 w 1044"/>
                <a:gd name="T79" fmla="*/ 0 h 1213"/>
                <a:gd name="T80" fmla="*/ 0 w 1044"/>
                <a:gd name="T81" fmla="*/ 0 h 1213"/>
                <a:gd name="T82" fmla="*/ 0 w 1044"/>
                <a:gd name="T83" fmla="*/ 0 h 1213"/>
                <a:gd name="T84" fmla="*/ 0 w 1044"/>
                <a:gd name="T85" fmla="*/ 0 h 1213"/>
                <a:gd name="T86" fmla="*/ 0 w 1044"/>
                <a:gd name="T87" fmla="*/ 0 h 1213"/>
                <a:gd name="T88" fmla="*/ 0 w 1044"/>
                <a:gd name="T89" fmla="*/ 0 h 1213"/>
                <a:gd name="T90" fmla="*/ 0 w 1044"/>
                <a:gd name="T91" fmla="*/ 0 h 1213"/>
                <a:gd name="T92" fmla="*/ 0 w 1044"/>
                <a:gd name="T93" fmla="*/ 0 h 1213"/>
                <a:gd name="T94" fmla="*/ 0 w 1044"/>
                <a:gd name="T95" fmla="*/ 0 h 1213"/>
                <a:gd name="T96" fmla="*/ 0 w 1044"/>
                <a:gd name="T97" fmla="*/ 0 h 1213"/>
                <a:gd name="T98" fmla="*/ 0 w 1044"/>
                <a:gd name="T99" fmla="*/ 0 h 1213"/>
                <a:gd name="T100" fmla="*/ 0 w 1044"/>
                <a:gd name="T101" fmla="*/ 0 h 1213"/>
                <a:gd name="T102" fmla="*/ 0 w 1044"/>
                <a:gd name="T103" fmla="*/ 0 h 1213"/>
                <a:gd name="T104" fmla="*/ 0 w 1044"/>
                <a:gd name="T105" fmla="*/ 0 h 1213"/>
                <a:gd name="T106" fmla="*/ 0 w 1044"/>
                <a:gd name="T107" fmla="*/ 0 h 1213"/>
                <a:gd name="T108" fmla="*/ 0 w 1044"/>
                <a:gd name="T109" fmla="*/ 0 h 1213"/>
                <a:gd name="T110" fmla="*/ 0 w 1044"/>
                <a:gd name="T111" fmla="*/ 0 h 1213"/>
                <a:gd name="T112" fmla="*/ 0 w 1044"/>
                <a:gd name="T113" fmla="*/ 0 h 1213"/>
                <a:gd name="T114" fmla="*/ 0 w 1044"/>
                <a:gd name="T115" fmla="*/ 0 h 1213"/>
                <a:gd name="T116" fmla="*/ 0 w 1044"/>
                <a:gd name="T117" fmla="*/ 0 h 1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4"/>
                <a:gd name="T178" fmla="*/ 0 h 1213"/>
                <a:gd name="T179" fmla="*/ 1044 w 1044"/>
                <a:gd name="T180" fmla="*/ 1213 h 1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4" h="1213">
                  <a:moveTo>
                    <a:pt x="840" y="1213"/>
                  </a:moveTo>
                  <a:lnTo>
                    <a:pt x="833" y="1189"/>
                  </a:lnTo>
                  <a:lnTo>
                    <a:pt x="826" y="1165"/>
                  </a:lnTo>
                  <a:lnTo>
                    <a:pt x="819" y="1143"/>
                  </a:lnTo>
                  <a:lnTo>
                    <a:pt x="812" y="1123"/>
                  </a:lnTo>
                  <a:lnTo>
                    <a:pt x="806" y="1106"/>
                  </a:lnTo>
                  <a:lnTo>
                    <a:pt x="802" y="1093"/>
                  </a:lnTo>
                  <a:lnTo>
                    <a:pt x="798" y="1085"/>
                  </a:lnTo>
                  <a:lnTo>
                    <a:pt x="797" y="1082"/>
                  </a:lnTo>
                  <a:lnTo>
                    <a:pt x="813" y="1085"/>
                  </a:lnTo>
                  <a:lnTo>
                    <a:pt x="829" y="1087"/>
                  </a:lnTo>
                  <a:lnTo>
                    <a:pt x="845" y="1089"/>
                  </a:lnTo>
                  <a:lnTo>
                    <a:pt x="862" y="1090"/>
                  </a:lnTo>
                  <a:lnTo>
                    <a:pt x="878" y="1089"/>
                  </a:lnTo>
                  <a:lnTo>
                    <a:pt x="893" y="1087"/>
                  </a:lnTo>
                  <a:lnTo>
                    <a:pt x="908" y="1084"/>
                  </a:lnTo>
                  <a:lnTo>
                    <a:pt x="921" y="1080"/>
                  </a:lnTo>
                  <a:lnTo>
                    <a:pt x="935" y="1075"/>
                  </a:lnTo>
                  <a:lnTo>
                    <a:pt x="948" y="1069"/>
                  </a:lnTo>
                  <a:lnTo>
                    <a:pt x="958" y="1061"/>
                  </a:lnTo>
                  <a:lnTo>
                    <a:pt x="969" y="1052"/>
                  </a:lnTo>
                  <a:lnTo>
                    <a:pt x="977" y="1041"/>
                  </a:lnTo>
                  <a:lnTo>
                    <a:pt x="983" y="1029"/>
                  </a:lnTo>
                  <a:lnTo>
                    <a:pt x="988" y="1016"/>
                  </a:lnTo>
                  <a:lnTo>
                    <a:pt x="991" y="1001"/>
                  </a:lnTo>
                  <a:lnTo>
                    <a:pt x="995" y="976"/>
                  </a:lnTo>
                  <a:lnTo>
                    <a:pt x="996" y="953"/>
                  </a:lnTo>
                  <a:lnTo>
                    <a:pt x="994" y="932"/>
                  </a:lnTo>
                  <a:lnTo>
                    <a:pt x="988" y="911"/>
                  </a:lnTo>
                  <a:lnTo>
                    <a:pt x="979" y="892"/>
                  </a:lnTo>
                  <a:lnTo>
                    <a:pt x="965" y="872"/>
                  </a:lnTo>
                  <a:lnTo>
                    <a:pt x="947" y="854"/>
                  </a:lnTo>
                  <a:lnTo>
                    <a:pt x="923" y="833"/>
                  </a:lnTo>
                  <a:lnTo>
                    <a:pt x="903" y="818"/>
                  </a:lnTo>
                  <a:lnTo>
                    <a:pt x="880" y="801"/>
                  </a:lnTo>
                  <a:lnTo>
                    <a:pt x="856" y="783"/>
                  </a:lnTo>
                  <a:lnTo>
                    <a:pt x="830" y="765"/>
                  </a:lnTo>
                  <a:lnTo>
                    <a:pt x="809" y="749"/>
                  </a:lnTo>
                  <a:lnTo>
                    <a:pt x="790" y="735"/>
                  </a:lnTo>
                  <a:lnTo>
                    <a:pt x="779" y="726"/>
                  </a:lnTo>
                  <a:lnTo>
                    <a:pt x="775" y="722"/>
                  </a:lnTo>
                  <a:lnTo>
                    <a:pt x="790" y="712"/>
                  </a:lnTo>
                  <a:lnTo>
                    <a:pt x="806" y="700"/>
                  </a:lnTo>
                  <a:lnTo>
                    <a:pt x="821" y="688"/>
                  </a:lnTo>
                  <a:lnTo>
                    <a:pt x="836" y="674"/>
                  </a:lnTo>
                  <a:lnTo>
                    <a:pt x="850" y="657"/>
                  </a:lnTo>
                  <a:lnTo>
                    <a:pt x="862" y="638"/>
                  </a:lnTo>
                  <a:lnTo>
                    <a:pt x="871" y="617"/>
                  </a:lnTo>
                  <a:lnTo>
                    <a:pt x="878" y="594"/>
                  </a:lnTo>
                  <a:lnTo>
                    <a:pt x="879" y="569"/>
                  </a:lnTo>
                  <a:lnTo>
                    <a:pt x="874" y="547"/>
                  </a:lnTo>
                  <a:lnTo>
                    <a:pt x="866" y="526"/>
                  </a:lnTo>
                  <a:lnTo>
                    <a:pt x="854" y="508"/>
                  </a:lnTo>
                  <a:lnTo>
                    <a:pt x="837" y="492"/>
                  </a:lnTo>
                  <a:lnTo>
                    <a:pt x="819" y="479"/>
                  </a:lnTo>
                  <a:lnTo>
                    <a:pt x="798" y="469"/>
                  </a:lnTo>
                  <a:lnTo>
                    <a:pt x="776" y="461"/>
                  </a:lnTo>
                  <a:lnTo>
                    <a:pt x="764" y="458"/>
                  </a:lnTo>
                  <a:lnTo>
                    <a:pt x="752" y="456"/>
                  </a:lnTo>
                  <a:lnTo>
                    <a:pt x="739" y="455"/>
                  </a:lnTo>
                  <a:lnTo>
                    <a:pt x="728" y="455"/>
                  </a:lnTo>
                  <a:lnTo>
                    <a:pt x="715" y="455"/>
                  </a:lnTo>
                  <a:lnTo>
                    <a:pt x="704" y="456"/>
                  </a:lnTo>
                  <a:lnTo>
                    <a:pt x="692" y="457"/>
                  </a:lnTo>
                  <a:lnTo>
                    <a:pt x="681" y="460"/>
                  </a:lnTo>
                  <a:lnTo>
                    <a:pt x="668" y="463"/>
                  </a:lnTo>
                  <a:lnTo>
                    <a:pt x="657" y="467"/>
                  </a:lnTo>
                  <a:lnTo>
                    <a:pt x="646" y="470"/>
                  </a:lnTo>
                  <a:lnTo>
                    <a:pt x="635" y="475"/>
                  </a:lnTo>
                  <a:lnTo>
                    <a:pt x="623" y="479"/>
                  </a:lnTo>
                  <a:lnTo>
                    <a:pt x="613" y="484"/>
                  </a:lnTo>
                  <a:lnTo>
                    <a:pt x="601" y="488"/>
                  </a:lnTo>
                  <a:lnTo>
                    <a:pt x="591" y="494"/>
                  </a:lnTo>
                  <a:lnTo>
                    <a:pt x="585" y="452"/>
                  </a:lnTo>
                  <a:lnTo>
                    <a:pt x="584" y="402"/>
                  </a:lnTo>
                  <a:lnTo>
                    <a:pt x="584" y="349"/>
                  </a:lnTo>
                  <a:lnTo>
                    <a:pt x="583" y="298"/>
                  </a:lnTo>
                  <a:lnTo>
                    <a:pt x="577" y="251"/>
                  </a:lnTo>
                  <a:lnTo>
                    <a:pt x="563" y="212"/>
                  </a:lnTo>
                  <a:lnTo>
                    <a:pt x="540" y="184"/>
                  </a:lnTo>
                  <a:lnTo>
                    <a:pt x="503" y="173"/>
                  </a:lnTo>
                  <a:lnTo>
                    <a:pt x="471" y="173"/>
                  </a:lnTo>
                  <a:lnTo>
                    <a:pt x="445" y="177"/>
                  </a:lnTo>
                  <a:lnTo>
                    <a:pt x="424" y="187"/>
                  </a:lnTo>
                  <a:lnTo>
                    <a:pt x="408" y="198"/>
                  </a:lnTo>
                  <a:lnTo>
                    <a:pt x="396" y="211"/>
                  </a:lnTo>
                  <a:lnTo>
                    <a:pt x="387" y="226"/>
                  </a:lnTo>
                  <a:lnTo>
                    <a:pt x="379" y="241"/>
                  </a:lnTo>
                  <a:lnTo>
                    <a:pt x="373" y="256"/>
                  </a:lnTo>
                  <a:lnTo>
                    <a:pt x="381" y="270"/>
                  </a:lnTo>
                  <a:lnTo>
                    <a:pt x="389" y="283"/>
                  </a:lnTo>
                  <a:lnTo>
                    <a:pt x="397" y="297"/>
                  </a:lnTo>
                  <a:lnTo>
                    <a:pt x="405" y="311"/>
                  </a:lnTo>
                  <a:lnTo>
                    <a:pt x="412" y="326"/>
                  </a:lnTo>
                  <a:lnTo>
                    <a:pt x="419" y="341"/>
                  </a:lnTo>
                  <a:lnTo>
                    <a:pt x="426" y="356"/>
                  </a:lnTo>
                  <a:lnTo>
                    <a:pt x="432" y="371"/>
                  </a:lnTo>
                  <a:lnTo>
                    <a:pt x="440" y="391"/>
                  </a:lnTo>
                  <a:lnTo>
                    <a:pt x="448" y="410"/>
                  </a:lnTo>
                  <a:lnTo>
                    <a:pt x="455" y="430"/>
                  </a:lnTo>
                  <a:lnTo>
                    <a:pt x="463" y="448"/>
                  </a:lnTo>
                  <a:lnTo>
                    <a:pt x="471" y="468"/>
                  </a:lnTo>
                  <a:lnTo>
                    <a:pt x="479" y="487"/>
                  </a:lnTo>
                  <a:lnTo>
                    <a:pt x="487" y="506"/>
                  </a:lnTo>
                  <a:lnTo>
                    <a:pt x="495" y="525"/>
                  </a:lnTo>
                  <a:lnTo>
                    <a:pt x="507" y="538"/>
                  </a:lnTo>
                  <a:lnTo>
                    <a:pt x="517" y="551"/>
                  </a:lnTo>
                  <a:lnTo>
                    <a:pt x="530" y="562"/>
                  </a:lnTo>
                  <a:lnTo>
                    <a:pt x="543" y="574"/>
                  </a:lnTo>
                  <a:lnTo>
                    <a:pt x="556" y="584"/>
                  </a:lnTo>
                  <a:lnTo>
                    <a:pt x="570" y="593"/>
                  </a:lnTo>
                  <a:lnTo>
                    <a:pt x="586" y="600"/>
                  </a:lnTo>
                  <a:lnTo>
                    <a:pt x="602" y="605"/>
                  </a:lnTo>
                  <a:lnTo>
                    <a:pt x="617" y="607"/>
                  </a:lnTo>
                  <a:lnTo>
                    <a:pt x="632" y="607"/>
                  </a:lnTo>
                  <a:lnTo>
                    <a:pt x="646" y="607"/>
                  </a:lnTo>
                  <a:lnTo>
                    <a:pt x="660" y="607"/>
                  </a:lnTo>
                  <a:lnTo>
                    <a:pt x="674" y="605"/>
                  </a:lnTo>
                  <a:lnTo>
                    <a:pt x="688" y="604"/>
                  </a:lnTo>
                  <a:lnTo>
                    <a:pt x="701" y="601"/>
                  </a:lnTo>
                  <a:lnTo>
                    <a:pt x="715" y="599"/>
                  </a:lnTo>
                  <a:lnTo>
                    <a:pt x="713" y="601"/>
                  </a:lnTo>
                  <a:lnTo>
                    <a:pt x="705" y="607"/>
                  </a:lnTo>
                  <a:lnTo>
                    <a:pt x="692" y="614"/>
                  </a:lnTo>
                  <a:lnTo>
                    <a:pt x="673" y="621"/>
                  </a:lnTo>
                  <a:lnTo>
                    <a:pt x="647" y="627"/>
                  </a:lnTo>
                  <a:lnTo>
                    <a:pt x="616" y="629"/>
                  </a:lnTo>
                  <a:lnTo>
                    <a:pt x="578" y="625"/>
                  </a:lnTo>
                  <a:lnTo>
                    <a:pt x="532" y="616"/>
                  </a:lnTo>
                  <a:lnTo>
                    <a:pt x="544" y="643"/>
                  </a:lnTo>
                  <a:lnTo>
                    <a:pt x="555" y="670"/>
                  </a:lnTo>
                  <a:lnTo>
                    <a:pt x="567" y="697"/>
                  </a:lnTo>
                  <a:lnTo>
                    <a:pt x="578" y="723"/>
                  </a:lnTo>
                  <a:lnTo>
                    <a:pt x="590" y="750"/>
                  </a:lnTo>
                  <a:lnTo>
                    <a:pt x="601" y="778"/>
                  </a:lnTo>
                  <a:lnTo>
                    <a:pt x="613" y="804"/>
                  </a:lnTo>
                  <a:lnTo>
                    <a:pt x="624" y="832"/>
                  </a:lnTo>
                  <a:lnTo>
                    <a:pt x="814" y="984"/>
                  </a:lnTo>
                  <a:lnTo>
                    <a:pt x="789" y="979"/>
                  </a:lnTo>
                  <a:lnTo>
                    <a:pt x="766" y="971"/>
                  </a:lnTo>
                  <a:lnTo>
                    <a:pt x="743" y="960"/>
                  </a:lnTo>
                  <a:lnTo>
                    <a:pt x="722" y="946"/>
                  </a:lnTo>
                  <a:lnTo>
                    <a:pt x="701" y="931"/>
                  </a:lnTo>
                  <a:lnTo>
                    <a:pt x="682" y="913"/>
                  </a:lnTo>
                  <a:lnTo>
                    <a:pt x="662" y="897"/>
                  </a:lnTo>
                  <a:lnTo>
                    <a:pt x="643" y="880"/>
                  </a:lnTo>
                  <a:lnTo>
                    <a:pt x="659" y="935"/>
                  </a:lnTo>
                  <a:lnTo>
                    <a:pt x="668" y="988"/>
                  </a:lnTo>
                  <a:lnTo>
                    <a:pt x="672" y="1036"/>
                  </a:lnTo>
                  <a:lnTo>
                    <a:pt x="672" y="1078"/>
                  </a:lnTo>
                  <a:lnTo>
                    <a:pt x="669" y="1114"/>
                  </a:lnTo>
                  <a:lnTo>
                    <a:pt x="665" y="1140"/>
                  </a:lnTo>
                  <a:lnTo>
                    <a:pt x="661" y="1158"/>
                  </a:lnTo>
                  <a:lnTo>
                    <a:pt x="660" y="1163"/>
                  </a:lnTo>
                  <a:lnTo>
                    <a:pt x="660" y="1125"/>
                  </a:lnTo>
                  <a:lnTo>
                    <a:pt x="659" y="1087"/>
                  </a:lnTo>
                  <a:lnTo>
                    <a:pt x="657" y="1049"/>
                  </a:lnTo>
                  <a:lnTo>
                    <a:pt x="651" y="1012"/>
                  </a:lnTo>
                  <a:lnTo>
                    <a:pt x="644" y="976"/>
                  </a:lnTo>
                  <a:lnTo>
                    <a:pt x="635" y="939"/>
                  </a:lnTo>
                  <a:lnTo>
                    <a:pt x="622" y="903"/>
                  </a:lnTo>
                  <a:lnTo>
                    <a:pt x="606" y="869"/>
                  </a:lnTo>
                  <a:lnTo>
                    <a:pt x="598" y="854"/>
                  </a:lnTo>
                  <a:lnTo>
                    <a:pt x="591" y="839"/>
                  </a:lnTo>
                  <a:lnTo>
                    <a:pt x="583" y="822"/>
                  </a:lnTo>
                  <a:lnTo>
                    <a:pt x="576" y="807"/>
                  </a:lnTo>
                  <a:lnTo>
                    <a:pt x="569" y="791"/>
                  </a:lnTo>
                  <a:lnTo>
                    <a:pt x="562" y="776"/>
                  </a:lnTo>
                  <a:lnTo>
                    <a:pt x="555" y="760"/>
                  </a:lnTo>
                  <a:lnTo>
                    <a:pt x="548" y="745"/>
                  </a:lnTo>
                  <a:lnTo>
                    <a:pt x="545" y="767"/>
                  </a:lnTo>
                  <a:lnTo>
                    <a:pt x="538" y="795"/>
                  </a:lnTo>
                  <a:lnTo>
                    <a:pt x="525" y="828"/>
                  </a:lnTo>
                  <a:lnTo>
                    <a:pt x="509" y="863"/>
                  </a:lnTo>
                  <a:lnTo>
                    <a:pt x="490" y="897"/>
                  </a:lnTo>
                  <a:lnTo>
                    <a:pt x="465" y="930"/>
                  </a:lnTo>
                  <a:lnTo>
                    <a:pt x="438" y="957"/>
                  </a:lnTo>
                  <a:lnTo>
                    <a:pt x="408" y="978"/>
                  </a:lnTo>
                  <a:lnTo>
                    <a:pt x="409" y="977"/>
                  </a:lnTo>
                  <a:lnTo>
                    <a:pt x="414" y="972"/>
                  </a:lnTo>
                  <a:lnTo>
                    <a:pt x="419" y="965"/>
                  </a:lnTo>
                  <a:lnTo>
                    <a:pt x="426" y="955"/>
                  </a:lnTo>
                  <a:lnTo>
                    <a:pt x="435" y="945"/>
                  </a:lnTo>
                  <a:lnTo>
                    <a:pt x="445" y="931"/>
                  </a:lnTo>
                  <a:lnTo>
                    <a:pt x="455" y="917"/>
                  </a:lnTo>
                  <a:lnTo>
                    <a:pt x="464" y="902"/>
                  </a:lnTo>
                  <a:lnTo>
                    <a:pt x="475" y="882"/>
                  </a:lnTo>
                  <a:lnTo>
                    <a:pt x="486" y="857"/>
                  </a:lnTo>
                  <a:lnTo>
                    <a:pt x="499" y="827"/>
                  </a:lnTo>
                  <a:lnTo>
                    <a:pt x="510" y="797"/>
                  </a:lnTo>
                  <a:lnTo>
                    <a:pt x="522" y="769"/>
                  </a:lnTo>
                  <a:lnTo>
                    <a:pt x="531" y="746"/>
                  </a:lnTo>
                  <a:lnTo>
                    <a:pt x="537" y="730"/>
                  </a:lnTo>
                  <a:lnTo>
                    <a:pt x="539" y="725"/>
                  </a:lnTo>
                  <a:lnTo>
                    <a:pt x="528" y="697"/>
                  </a:lnTo>
                  <a:lnTo>
                    <a:pt x="511" y="658"/>
                  </a:lnTo>
                  <a:lnTo>
                    <a:pt x="493" y="612"/>
                  </a:lnTo>
                  <a:lnTo>
                    <a:pt x="473" y="561"/>
                  </a:lnTo>
                  <a:lnTo>
                    <a:pt x="454" y="511"/>
                  </a:lnTo>
                  <a:lnTo>
                    <a:pt x="437" y="467"/>
                  </a:lnTo>
                  <a:lnTo>
                    <a:pt x="422" y="431"/>
                  </a:lnTo>
                  <a:lnTo>
                    <a:pt x="412" y="407"/>
                  </a:lnTo>
                  <a:lnTo>
                    <a:pt x="404" y="388"/>
                  </a:lnTo>
                  <a:lnTo>
                    <a:pt x="396" y="370"/>
                  </a:lnTo>
                  <a:lnTo>
                    <a:pt x="388" y="353"/>
                  </a:lnTo>
                  <a:lnTo>
                    <a:pt x="379" y="334"/>
                  </a:lnTo>
                  <a:lnTo>
                    <a:pt x="370" y="317"/>
                  </a:lnTo>
                  <a:lnTo>
                    <a:pt x="359" y="300"/>
                  </a:lnTo>
                  <a:lnTo>
                    <a:pt x="349" y="282"/>
                  </a:lnTo>
                  <a:lnTo>
                    <a:pt x="337" y="266"/>
                  </a:lnTo>
                  <a:lnTo>
                    <a:pt x="327" y="253"/>
                  </a:lnTo>
                  <a:lnTo>
                    <a:pt x="314" y="240"/>
                  </a:lnTo>
                  <a:lnTo>
                    <a:pt x="299" y="225"/>
                  </a:lnTo>
                  <a:lnTo>
                    <a:pt x="283" y="210"/>
                  </a:lnTo>
                  <a:lnTo>
                    <a:pt x="265" y="194"/>
                  </a:lnTo>
                  <a:lnTo>
                    <a:pt x="245" y="177"/>
                  </a:lnTo>
                  <a:lnTo>
                    <a:pt x="223" y="161"/>
                  </a:lnTo>
                  <a:lnTo>
                    <a:pt x="202" y="145"/>
                  </a:lnTo>
                  <a:lnTo>
                    <a:pt x="179" y="129"/>
                  </a:lnTo>
                  <a:lnTo>
                    <a:pt x="154" y="114"/>
                  </a:lnTo>
                  <a:lnTo>
                    <a:pt x="129" y="100"/>
                  </a:lnTo>
                  <a:lnTo>
                    <a:pt x="104" y="88"/>
                  </a:lnTo>
                  <a:lnTo>
                    <a:pt x="78" y="77"/>
                  </a:lnTo>
                  <a:lnTo>
                    <a:pt x="52" y="68"/>
                  </a:lnTo>
                  <a:lnTo>
                    <a:pt x="26" y="60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43" y="2"/>
                  </a:lnTo>
                  <a:lnTo>
                    <a:pt x="56" y="4"/>
                  </a:lnTo>
                  <a:lnTo>
                    <a:pt x="70" y="6"/>
                  </a:lnTo>
                  <a:lnTo>
                    <a:pt x="85" y="9"/>
                  </a:lnTo>
                  <a:lnTo>
                    <a:pt x="99" y="13"/>
                  </a:lnTo>
                  <a:lnTo>
                    <a:pt x="113" y="17"/>
                  </a:lnTo>
                  <a:lnTo>
                    <a:pt x="126" y="23"/>
                  </a:lnTo>
                  <a:lnTo>
                    <a:pt x="138" y="29"/>
                  </a:lnTo>
                  <a:lnTo>
                    <a:pt x="151" y="36"/>
                  </a:lnTo>
                  <a:lnTo>
                    <a:pt x="164" y="43"/>
                  </a:lnTo>
                  <a:lnTo>
                    <a:pt x="176" y="50"/>
                  </a:lnTo>
                  <a:lnTo>
                    <a:pt x="189" y="57"/>
                  </a:lnTo>
                  <a:lnTo>
                    <a:pt x="200" y="65"/>
                  </a:lnTo>
                  <a:lnTo>
                    <a:pt x="212" y="74"/>
                  </a:lnTo>
                  <a:lnTo>
                    <a:pt x="223" y="82"/>
                  </a:lnTo>
                  <a:lnTo>
                    <a:pt x="235" y="91"/>
                  </a:lnTo>
                  <a:lnTo>
                    <a:pt x="246" y="100"/>
                  </a:lnTo>
                  <a:lnTo>
                    <a:pt x="258" y="109"/>
                  </a:lnTo>
                  <a:lnTo>
                    <a:pt x="268" y="120"/>
                  </a:lnTo>
                  <a:lnTo>
                    <a:pt x="279" y="130"/>
                  </a:lnTo>
                  <a:lnTo>
                    <a:pt x="289" y="141"/>
                  </a:lnTo>
                  <a:lnTo>
                    <a:pt x="297" y="149"/>
                  </a:lnTo>
                  <a:lnTo>
                    <a:pt x="305" y="158"/>
                  </a:lnTo>
                  <a:lnTo>
                    <a:pt x="313" y="166"/>
                  </a:lnTo>
                  <a:lnTo>
                    <a:pt x="323" y="174"/>
                  </a:lnTo>
                  <a:lnTo>
                    <a:pt x="331" y="183"/>
                  </a:lnTo>
                  <a:lnTo>
                    <a:pt x="339" y="191"/>
                  </a:lnTo>
                  <a:lnTo>
                    <a:pt x="348" y="199"/>
                  </a:lnTo>
                  <a:lnTo>
                    <a:pt x="356" y="207"/>
                  </a:lnTo>
                  <a:lnTo>
                    <a:pt x="362" y="199"/>
                  </a:lnTo>
                  <a:lnTo>
                    <a:pt x="367" y="190"/>
                  </a:lnTo>
                  <a:lnTo>
                    <a:pt x="373" y="180"/>
                  </a:lnTo>
                  <a:lnTo>
                    <a:pt x="379" y="168"/>
                  </a:lnTo>
                  <a:lnTo>
                    <a:pt x="385" y="157"/>
                  </a:lnTo>
                  <a:lnTo>
                    <a:pt x="390" y="145"/>
                  </a:lnTo>
                  <a:lnTo>
                    <a:pt x="397" y="135"/>
                  </a:lnTo>
                  <a:lnTo>
                    <a:pt x="404" y="126"/>
                  </a:lnTo>
                  <a:lnTo>
                    <a:pt x="420" y="113"/>
                  </a:lnTo>
                  <a:lnTo>
                    <a:pt x="440" y="105"/>
                  </a:lnTo>
                  <a:lnTo>
                    <a:pt x="463" y="101"/>
                  </a:lnTo>
                  <a:lnTo>
                    <a:pt x="488" y="101"/>
                  </a:lnTo>
                  <a:lnTo>
                    <a:pt x="513" y="105"/>
                  </a:lnTo>
                  <a:lnTo>
                    <a:pt x="534" y="112"/>
                  </a:lnTo>
                  <a:lnTo>
                    <a:pt x="554" y="121"/>
                  </a:lnTo>
                  <a:lnTo>
                    <a:pt x="569" y="134"/>
                  </a:lnTo>
                  <a:lnTo>
                    <a:pt x="592" y="168"/>
                  </a:lnTo>
                  <a:lnTo>
                    <a:pt x="605" y="204"/>
                  </a:lnTo>
                  <a:lnTo>
                    <a:pt x="610" y="242"/>
                  </a:lnTo>
                  <a:lnTo>
                    <a:pt x="613" y="281"/>
                  </a:lnTo>
                  <a:lnTo>
                    <a:pt x="612" y="320"/>
                  </a:lnTo>
                  <a:lnTo>
                    <a:pt x="610" y="361"/>
                  </a:lnTo>
                  <a:lnTo>
                    <a:pt x="612" y="401"/>
                  </a:lnTo>
                  <a:lnTo>
                    <a:pt x="617" y="440"/>
                  </a:lnTo>
                  <a:lnTo>
                    <a:pt x="630" y="433"/>
                  </a:lnTo>
                  <a:lnTo>
                    <a:pt x="644" y="426"/>
                  </a:lnTo>
                  <a:lnTo>
                    <a:pt x="657" y="420"/>
                  </a:lnTo>
                  <a:lnTo>
                    <a:pt x="670" y="415"/>
                  </a:lnTo>
                  <a:lnTo>
                    <a:pt x="684" y="410"/>
                  </a:lnTo>
                  <a:lnTo>
                    <a:pt x="699" y="407"/>
                  </a:lnTo>
                  <a:lnTo>
                    <a:pt x="713" y="403"/>
                  </a:lnTo>
                  <a:lnTo>
                    <a:pt x="728" y="401"/>
                  </a:lnTo>
                  <a:lnTo>
                    <a:pt x="742" y="400"/>
                  </a:lnTo>
                  <a:lnTo>
                    <a:pt x="757" y="399"/>
                  </a:lnTo>
                  <a:lnTo>
                    <a:pt x="771" y="400"/>
                  </a:lnTo>
                  <a:lnTo>
                    <a:pt x="786" y="402"/>
                  </a:lnTo>
                  <a:lnTo>
                    <a:pt x="799" y="404"/>
                  </a:lnTo>
                  <a:lnTo>
                    <a:pt x="814" y="409"/>
                  </a:lnTo>
                  <a:lnTo>
                    <a:pt x="828" y="416"/>
                  </a:lnTo>
                  <a:lnTo>
                    <a:pt x="842" y="423"/>
                  </a:lnTo>
                  <a:lnTo>
                    <a:pt x="858" y="433"/>
                  </a:lnTo>
                  <a:lnTo>
                    <a:pt x="874" y="444"/>
                  </a:lnTo>
                  <a:lnTo>
                    <a:pt x="889" y="456"/>
                  </a:lnTo>
                  <a:lnTo>
                    <a:pt x="902" y="470"/>
                  </a:lnTo>
                  <a:lnTo>
                    <a:pt x="912" y="485"/>
                  </a:lnTo>
                  <a:lnTo>
                    <a:pt x="919" y="501"/>
                  </a:lnTo>
                  <a:lnTo>
                    <a:pt x="923" y="518"/>
                  </a:lnTo>
                  <a:lnTo>
                    <a:pt x="921" y="537"/>
                  </a:lnTo>
                  <a:lnTo>
                    <a:pt x="917" y="563"/>
                  </a:lnTo>
                  <a:lnTo>
                    <a:pt x="909" y="590"/>
                  </a:lnTo>
                  <a:lnTo>
                    <a:pt x="898" y="615"/>
                  </a:lnTo>
                  <a:lnTo>
                    <a:pt x="887" y="639"/>
                  </a:lnTo>
                  <a:lnTo>
                    <a:pt x="872" y="662"/>
                  </a:lnTo>
                  <a:lnTo>
                    <a:pt x="856" y="683"/>
                  </a:lnTo>
                  <a:lnTo>
                    <a:pt x="839" y="704"/>
                  </a:lnTo>
                  <a:lnTo>
                    <a:pt x="819" y="722"/>
                  </a:lnTo>
                  <a:lnTo>
                    <a:pt x="835" y="729"/>
                  </a:lnTo>
                  <a:lnTo>
                    <a:pt x="852" y="736"/>
                  </a:lnTo>
                  <a:lnTo>
                    <a:pt x="870" y="743"/>
                  </a:lnTo>
                  <a:lnTo>
                    <a:pt x="887" y="751"/>
                  </a:lnTo>
                  <a:lnTo>
                    <a:pt x="904" y="760"/>
                  </a:lnTo>
                  <a:lnTo>
                    <a:pt x="921" y="768"/>
                  </a:lnTo>
                  <a:lnTo>
                    <a:pt x="938" y="779"/>
                  </a:lnTo>
                  <a:lnTo>
                    <a:pt x="954" y="788"/>
                  </a:lnTo>
                  <a:lnTo>
                    <a:pt x="986" y="811"/>
                  </a:lnTo>
                  <a:lnTo>
                    <a:pt x="1010" y="835"/>
                  </a:lnTo>
                  <a:lnTo>
                    <a:pt x="1027" y="860"/>
                  </a:lnTo>
                  <a:lnTo>
                    <a:pt x="1039" y="886"/>
                  </a:lnTo>
                  <a:lnTo>
                    <a:pt x="1044" y="911"/>
                  </a:lnTo>
                  <a:lnTo>
                    <a:pt x="1044" y="938"/>
                  </a:lnTo>
                  <a:lnTo>
                    <a:pt x="1040" y="964"/>
                  </a:lnTo>
                  <a:lnTo>
                    <a:pt x="1032" y="992"/>
                  </a:lnTo>
                  <a:lnTo>
                    <a:pt x="1025" y="1010"/>
                  </a:lnTo>
                  <a:lnTo>
                    <a:pt x="1017" y="1029"/>
                  </a:lnTo>
                  <a:lnTo>
                    <a:pt x="1008" y="1046"/>
                  </a:lnTo>
                  <a:lnTo>
                    <a:pt x="997" y="1063"/>
                  </a:lnTo>
                  <a:lnTo>
                    <a:pt x="985" y="1078"/>
                  </a:lnTo>
                  <a:lnTo>
                    <a:pt x="970" y="1091"/>
                  </a:lnTo>
                  <a:lnTo>
                    <a:pt x="953" y="1100"/>
                  </a:lnTo>
                  <a:lnTo>
                    <a:pt x="932" y="1106"/>
                  </a:lnTo>
                  <a:lnTo>
                    <a:pt x="920" y="1108"/>
                  </a:lnTo>
                  <a:lnTo>
                    <a:pt x="909" y="1109"/>
                  </a:lnTo>
                  <a:lnTo>
                    <a:pt x="896" y="1112"/>
                  </a:lnTo>
                  <a:lnTo>
                    <a:pt x="885" y="1113"/>
                  </a:lnTo>
                  <a:lnTo>
                    <a:pt x="873" y="1114"/>
                  </a:lnTo>
                  <a:lnTo>
                    <a:pt x="860" y="1115"/>
                  </a:lnTo>
                  <a:lnTo>
                    <a:pt x="849" y="1115"/>
                  </a:lnTo>
                  <a:lnTo>
                    <a:pt x="837" y="1115"/>
                  </a:lnTo>
                  <a:lnTo>
                    <a:pt x="843" y="1125"/>
                  </a:lnTo>
                  <a:lnTo>
                    <a:pt x="848" y="1136"/>
                  </a:lnTo>
                  <a:lnTo>
                    <a:pt x="852" y="1148"/>
                  </a:lnTo>
                  <a:lnTo>
                    <a:pt x="858" y="1160"/>
                  </a:lnTo>
                  <a:lnTo>
                    <a:pt x="862" y="1173"/>
                  </a:lnTo>
                  <a:lnTo>
                    <a:pt x="866" y="1185"/>
                  </a:lnTo>
                  <a:lnTo>
                    <a:pt x="870" y="1197"/>
                  </a:lnTo>
                  <a:lnTo>
                    <a:pt x="872" y="1208"/>
                  </a:lnTo>
                  <a:lnTo>
                    <a:pt x="840" y="1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5" name="Freeform 36"/>
            <p:cNvSpPr>
              <a:spLocks/>
            </p:cNvSpPr>
            <p:nvPr/>
          </p:nvSpPr>
          <p:spPr bwMode="auto">
            <a:xfrm rot="4554470" flipH="1">
              <a:off x="4735" y="3795"/>
              <a:ext cx="230" cy="426"/>
            </a:xfrm>
            <a:custGeom>
              <a:avLst/>
              <a:gdLst>
                <a:gd name="T0" fmla="*/ 0 w 548"/>
                <a:gd name="T1" fmla="*/ 0 h 1019"/>
                <a:gd name="T2" fmla="*/ 0 w 548"/>
                <a:gd name="T3" fmla="*/ 0 h 1019"/>
                <a:gd name="T4" fmla="*/ 0 w 548"/>
                <a:gd name="T5" fmla="*/ 0 h 1019"/>
                <a:gd name="T6" fmla="*/ 0 w 548"/>
                <a:gd name="T7" fmla="*/ 0 h 1019"/>
                <a:gd name="T8" fmla="*/ 0 w 548"/>
                <a:gd name="T9" fmla="*/ 0 h 1019"/>
                <a:gd name="T10" fmla="*/ 0 w 548"/>
                <a:gd name="T11" fmla="*/ 0 h 1019"/>
                <a:gd name="T12" fmla="*/ 0 w 548"/>
                <a:gd name="T13" fmla="*/ 0 h 1019"/>
                <a:gd name="T14" fmla="*/ 0 w 548"/>
                <a:gd name="T15" fmla="*/ 0 h 1019"/>
                <a:gd name="T16" fmla="*/ 0 w 548"/>
                <a:gd name="T17" fmla="*/ 0 h 1019"/>
                <a:gd name="T18" fmla="*/ 0 w 548"/>
                <a:gd name="T19" fmla="*/ 0 h 1019"/>
                <a:gd name="T20" fmla="*/ 0 w 548"/>
                <a:gd name="T21" fmla="*/ 0 h 1019"/>
                <a:gd name="T22" fmla="*/ 0 w 548"/>
                <a:gd name="T23" fmla="*/ 0 h 1019"/>
                <a:gd name="T24" fmla="*/ 0 w 548"/>
                <a:gd name="T25" fmla="*/ 0 h 1019"/>
                <a:gd name="T26" fmla="*/ 0 w 548"/>
                <a:gd name="T27" fmla="*/ 0 h 1019"/>
                <a:gd name="T28" fmla="*/ 0 w 548"/>
                <a:gd name="T29" fmla="*/ 0 h 1019"/>
                <a:gd name="T30" fmla="*/ 0 w 548"/>
                <a:gd name="T31" fmla="*/ 0 h 1019"/>
                <a:gd name="T32" fmla="*/ 0 w 548"/>
                <a:gd name="T33" fmla="*/ 0 h 1019"/>
                <a:gd name="T34" fmla="*/ 0 w 548"/>
                <a:gd name="T35" fmla="*/ 0 h 1019"/>
                <a:gd name="T36" fmla="*/ 0 w 548"/>
                <a:gd name="T37" fmla="*/ 0 h 1019"/>
                <a:gd name="T38" fmla="*/ 0 w 548"/>
                <a:gd name="T39" fmla="*/ 0 h 1019"/>
                <a:gd name="T40" fmla="*/ 0 w 548"/>
                <a:gd name="T41" fmla="*/ 0 h 1019"/>
                <a:gd name="T42" fmla="*/ 0 w 548"/>
                <a:gd name="T43" fmla="*/ 0 h 1019"/>
                <a:gd name="T44" fmla="*/ 0 w 548"/>
                <a:gd name="T45" fmla="*/ 0 h 1019"/>
                <a:gd name="T46" fmla="*/ 0 w 548"/>
                <a:gd name="T47" fmla="*/ 0 h 1019"/>
                <a:gd name="T48" fmla="*/ 0 w 548"/>
                <a:gd name="T49" fmla="*/ 0 h 1019"/>
                <a:gd name="T50" fmla="*/ 0 w 548"/>
                <a:gd name="T51" fmla="*/ 0 h 1019"/>
                <a:gd name="T52" fmla="*/ 0 w 548"/>
                <a:gd name="T53" fmla="*/ 0 h 1019"/>
                <a:gd name="T54" fmla="*/ 0 w 548"/>
                <a:gd name="T55" fmla="*/ 0 h 1019"/>
                <a:gd name="T56" fmla="*/ 0 w 548"/>
                <a:gd name="T57" fmla="*/ 0 h 1019"/>
                <a:gd name="T58" fmla="*/ 0 w 548"/>
                <a:gd name="T59" fmla="*/ 0 h 1019"/>
                <a:gd name="T60" fmla="*/ 0 w 548"/>
                <a:gd name="T61" fmla="*/ 0 h 1019"/>
                <a:gd name="T62" fmla="*/ 0 w 548"/>
                <a:gd name="T63" fmla="*/ 0 h 1019"/>
                <a:gd name="T64" fmla="*/ 0 w 548"/>
                <a:gd name="T65" fmla="*/ 0 h 1019"/>
                <a:gd name="T66" fmla="*/ 0 w 548"/>
                <a:gd name="T67" fmla="*/ 0 h 1019"/>
                <a:gd name="T68" fmla="*/ 0 w 548"/>
                <a:gd name="T69" fmla="*/ 0 h 1019"/>
                <a:gd name="T70" fmla="*/ 0 w 548"/>
                <a:gd name="T71" fmla="*/ 0 h 1019"/>
                <a:gd name="T72" fmla="*/ 0 w 548"/>
                <a:gd name="T73" fmla="*/ 0 h 1019"/>
                <a:gd name="T74" fmla="*/ 0 w 548"/>
                <a:gd name="T75" fmla="*/ 0 h 1019"/>
                <a:gd name="T76" fmla="*/ 0 w 548"/>
                <a:gd name="T77" fmla="*/ 0 h 1019"/>
                <a:gd name="T78" fmla="*/ 0 w 548"/>
                <a:gd name="T79" fmla="*/ 0 h 1019"/>
                <a:gd name="T80" fmla="*/ 0 w 548"/>
                <a:gd name="T81" fmla="*/ 0 h 1019"/>
                <a:gd name="T82" fmla="*/ 0 w 548"/>
                <a:gd name="T83" fmla="*/ 0 h 1019"/>
                <a:gd name="T84" fmla="*/ 0 w 548"/>
                <a:gd name="T85" fmla="*/ 0 h 1019"/>
                <a:gd name="T86" fmla="*/ 0 w 548"/>
                <a:gd name="T87" fmla="*/ 0 h 1019"/>
                <a:gd name="T88" fmla="*/ 0 w 548"/>
                <a:gd name="T89" fmla="*/ 0 h 1019"/>
                <a:gd name="T90" fmla="*/ 0 w 548"/>
                <a:gd name="T91" fmla="*/ 0 h 1019"/>
                <a:gd name="T92" fmla="*/ 0 w 548"/>
                <a:gd name="T93" fmla="*/ 0 h 1019"/>
                <a:gd name="T94" fmla="*/ 0 w 548"/>
                <a:gd name="T95" fmla="*/ 0 h 1019"/>
                <a:gd name="T96" fmla="*/ 0 w 548"/>
                <a:gd name="T97" fmla="*/ 0 h 1019"/>
                <a:gd name="T98" fmla="*/ 0 w 548"/>
                <a:gd name="T99" fmla="*/ 0 h 1019"/>
                <a:gd name="T100" fmla="*/ 0 w 548"/>
                <a:gd name="T101" fmla="*/ 0 h 1019"/>
                <a:gd name="T102" fmla="*/ 0 w 548"/>
                <a:gd name="T103" fmla="*/ 0 h 1019"/>
                <a:gd name="T104" fmla="*/ 0 w 548"/>
                <a:gd name="T105" fmla="*/ 0 h 1019"/>
                <a:gd name="T106" fmla="*/ 0 w 548"/>
                <a:gd name="T107" fmla="*/ 0 h 1019"/>
                <a:gd name="T108" fmla="*/ 0 w 548"/>
                <a:gd name="T109" fmla="*/ 0 h 10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1019"/>
                <a:gd name="T167" fmla="*/ 548 w 548"/>
                <a:gd name="T168" fmla="*/ 1019 h 10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1019">
                  <a:moveTo>
                    <a:pt x="492" y="1019"/>
                  </a:moveTo>
                  <a:lnTo>
                    <a:pt x="496" y="1005"/>
                  </a:lnTo>
                  <a:lnTo>
                    <a:pt x="502" y="989"/>
                  </a:lnTo>
                  <a:lnTo>
                    <a:pt x="508" y="970"/>
                  </a:lnTo>
                  <a:lnTo>
                    <a:pt x="513" y="953"/>
                  </a:lnTo>
                  <a:lnTo>
                    <a:pt x="517" y="935"/>
                  </a:lnTo>
                  <a:lnTo>
                    <a:pt x="518" y="916"/>
                  </a:lnTo>
                  <a:lnTo>
                    <a:pt x="518" y="898"/>
                  </a:lnTo>
                  <a:lnTo>
                    <a:pt x="516" y="882"/>
                  </a:lnTo>
                  <a:lnTo>
                    <a:pt x="510" y="880"/>
                  </a:lnTo>
                  <a:lnTo>
                    <a:pt x="498" y="884"/>
                  </a:lnTo>
                  <a:lnTo>
                    <a:pt x="478" y="892"/>
                  </a:lnTo>
                  <a:lnTo>
                    <a:pt x="455" y="902"/>
                  </a:lnTo>
                  <a:lnTo>
                    <a:pt x="430" y="913"/>
                  </a:lnTo>
                  <a:lnTo>
                    <a:pt x="404" y="924"/>
                  </a:lnTo>
                  <a:lnTo>
                    <a:pt x="380" y="933"/>
                  </a:lnTo>
                  <a:lnTo>
                    <a:pt x="359" y="940"/>
                  </a:lnTo>
                  <a:lnTo>
                    <a:pt x="329" y="945"/>
                  </a:lnTo>
                  <a:lnTo>
                    <a:pt x="301" y="941"/>
                  </a:lnTo>
                  <a:lnTo>
                    <a:pt x="273" y="933"/>
                  </a:lnTo>
                  <a:lnTo>
                    <a:pt x="249" y="920"/>
                  </a:lnTo>
                  <a:lnTo>
                    <a:pt x="228" y="902"/>
                  </a:lnTo>
                  <a:lnTo>
                    <a:pt x="212" y="883"/>
                  </a:lnTo>
                  <a:lnTo>
                    <a:pt x="202" y="861"/>
                  </a:lnTo>
                  <a:lnTo>
                    <a:pt x="197" y="839"/>
                  </a:lnTo>
                  <a:lnTo>
                    <a:pt x="199" y="803"/>
                  </a:lnTo>
                  <a:lnTo>
                    <a:pt x="207" y="770"/>
                  </a:lnTo>
                  <a:lnTo>
                    <a:pt x="220" y="736"/>
                  </a:lnTo>
                  <a:lnTo>
                    <a:pt x="237" y="704"/>
                  </a:lnTo>
                  <a:lnTo>
                    <a:pt x="258" y="673"/>
                  </a:lnTo>
                  <a:lnTo>
                    <a:pt x="280" y="642"/>
                  </a:lnTo>
                  <a:lnTo>
                    <a:pt x="303" y="612"/>
                  </a:lnTo>
                  <a:lnTo>
                    <a:pt x="326" y="582"/>
                  </a:lnTo>
                  <a:lnTo>
                    <a:pt x="310" y="582"/>
                  </a:lnTo>
                  <a:lnTo>
                    <a:pt x="295" y="582"/>
                  </a:lnTo>
                  <a:lnTo>
                    <a:pt x="279" y="582"/>
                  </a:lnTo>
                  <a:lnTo>
                    <a:pt x="264" y="581"/>
                  </a:lnTo>
                  <a:lnTo>
                    <a:pt x="248" y="581"/>
                  </a:lnTo>
                  <a:lnTo>
                    <a:pt x="231" y="580"/>
                  </a:lnTo>
                  <a:lnTo>
                    <a:pt x="215" y="579"/>
                  </a:lnTo>
                  <a:lnTo>
                    <a:pt x="199" y="577"/>
                  </a:lnTo>
                  <a:lnTo>
                    <a:pt x="181" y="575"/>
                  </a:lnTo>
                  <a:lnTo>
                    <a:pt x="162" y="572"/>
                  </a:lnTo>
                  <a:lnTo>
                    <a:pt x="144" y="567"/>
                  </a:lnTo>
                  <a:lnTo>
                    <a:pt x="124" y="560"/>
                  </a:lnTo>
                  <a:lnTo>
                    <a:pt x="106" y="553"/>
                  </a:lnTo>
                  <a:lnTo>
                    <a:pt x="87" y="544"/>
                  </a:lnTo>
                  <a:lnTo>
                    <a:pt x="70" y="535"/>
                  </a:lnTo>
                  <a:lnTo>
                    <a:pt x="54" y="523"/>
                  </a:lnTo>
                  <a:lnTo>
                    <a:pt x="39" y="512"/>
                  </a:lnTo>
                  <a:lnTo>
                    <a:pt x="26" y="498"/>
                  </a:lnTo>
                  <a:lnTo>
                    <a:pt x="15" y="484"/>
                  </a:lnTo>
                  <a:lnTo>
                    <a:pt x="7" y="469"/>
                  </a:lnTo>
                  <a:lnTo>
                    <a:pt x="2" y="453"/>
                  </a:lnTo>
                  <a:lnTo>
                    <a:pt x="0" y="436"/>
                  </a:lnTo>
                  <a:lnTo>
                    <a:pt x="1" y="419"/>
                  </a:lnTo>
                  <a:lnTo>
                    <a:pt x="6" y="400"/>
                  </a:lnTo>
                  <a:lnTo>
                    <a:pt x="16" y="375"/>
                  </a:lnTo>
                  <a:lnTo>
                    <a:pt x="28" y="351"/>
                  </a:lnTo>
                  <a:lnTo>
                    <a:pt x="40" y="328"/>
                  </a:lnTo>
                  <a:lnTo>
                    <a:pt x="55" y="307"/>
                  </a:lnTo>
                  <a:lnTo>
                    <a:pt x="71" y="288"/>
                  </a:lnTo>
                  <a:lnTo>
                    <a:pt x="87" y="271"/>
                  </a:lnTo>
                  <a:lnTo>
                    <a:pt x="106" y="255"/>
                  </a:lnTo>
                  <a:lnTo>
                    <a:pt x="125" y="241"/>
                  </a:lnTo>
                  <a:lnTo>
                    <a:pt x="107" y="233"/>
                  </a:lnTo>
                  <a:lnTo>
                    <a:pt x="89" y="224"/>
                  </a:lnTo>
                  <a:lnTo>
                    <a:pt x="73" y="211"/>
                  </a:lnTo>
                  <a:lnTo>
                    <a:pt x="59" y="197"/>
                  </a:lnTo>
                  <a:lnTo>
                    <a:pt x="46" y="182"/>
                  </a:lnTo>
                  <a:lnTo>
                    <a:pt x="37" y="165"/>
                  </a:lnTo>
                  <a:lnTo>
                    <a:pt x="30" y="147"/>
                  </a:lnTo>
                  <a:lnTo>
                    <a:pt x="26" y="127"/>
                  </a:lnTo>
                  <a:lnTo>
                    <a:pt x="26" y="110"/>
                  </a:lnTo>
                  <a:lnTo>
                    <a:pt x="29" y="95"/>
                  </a:lnTo>
                  <a:lnTo>
                    <a:pt x="33" y="80"/>
                  </a:lnTo>
                  <a:lnTo>
                    <a:pt x="39" y="65"/>
                  </a:lnTo>
                  <a:lnTo>
                    <a:pt x="48" y="52"/>
                  </a:lnTo>
                  <a:lnTo>
                    <a:pt x="58" y="41"/>
                  </a:lnTo>
                  <a:lnTo>
                    <a:pt x="69" y="30"/>
                  </a:lnTo>
                  <a:lnTo>
                    <a:pt x="82" y="21"/>
                  </a:lnTo>
                  <a:lnTo>
                    <a:pt x="96" y="13"/>
                  </a:lnTo>
                  <a:lnTo>
                    <a:pt x="111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59" y="0"/>
                  </a:lnTo>
                  <a:lnTo>
                    <a:pt x="175" y="3"/>
                  </a:lnTo>
                  <a:lnTo>
                    <a:pt x="192" y="6"/>
                  </a:lnTo>
                  <a:lnTo>
                    <a:pt x="208" y="13"/>
                  </a:lnTo>
                  <a:lnTo>
                    <a:pt x="182" y="70"/>
                  </a:lnTo>
                  <a:lnTo>
                    <a:pt x="164" y="61"/>
                  </a:lnTo>
                  <a:lnTo>
                    <a:pt x="140" y="55"/>
                  </a:lnTo>
                  <a:lnTo>
                    <a:pt x="115" y="52"/>
                  </a:lnTo>
                  <a:lnTo>
                    <a:pt x="91" y="55"/>
                  </a:lnTo>
                  <a:lnTo>
                    <a:pt x="73" y="61"/>
                  </a:lnTo>
                  <a:lnTo>
                    <a:pt x="62" y="75"/>
                  </a:lnTo>
                  <a:lnTo>
                    <a:pt x="62" y="98"/>
                  </a:lnTo>
                  <a:lnTo>
                    <a:pt x="76" y="129"/>
                  </a:lnTo>
                  <a:lnTo>
                    <a:pt x="92" y="147"/>
                  </a:lnTo>
                  <a:lnTo>
                    <a:pt x="113" y="162"/>
                  </a:lnTo>
                  <a:lnTo>
                    <a:pt x="137" y="174"/>
                  </a:lnTo>
                  <a:lnTo>
                    <a:pt x="162" y="184"/>
                  </a:lnTo>
                  <a:lnTo>
                    <a:pt x="185" y="192"/>
                  </a:lnTo>
                  <a:lnTo>
                    <a:pt x="205" y="196"/>
                  </a:lnTo>
                  <a:lnTo>
                    <a:pt x="219" y="200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14" y="209"/>
                  </a:lnTo>
                  <a:lnTo>
                    <a:pt x="204" y="217"/>
                  </a:lnTo>
                  <a:lnTo>
                    <a:pt x="189" y="227"/>
                  </a:lnTo>
                  <a:lnTo>
                    <a:pt x="173" y="241"/>
                  </a:lnTo>
                  <a:lnTo>
                    <a:pt x="155" y="256"/>
                  </a:lnTo>
                  <a:lnTo>
                    <a:pt x="137" y="272"/>
                  </a:lnTo>
                  <a:lnTo>
                    <a:pt x="119" y="290"/>
                  </a:lnTo>
                  <a:lnTo>
                    <a:pt x="100" y="308"/>
                  </a:lnTo>
                  <a:lnTo>
                    <a:pt x="85" y="328"/>
                  </a:lnTo>
                  <a:lnTo>
                    <a:pt x="71" y="346"/>
                  </a:lnTo>
                  <a:lnTo>
                    <a:pt x="61" y="364"/>
                  </a:lnTo>
                  <a:lnTo>
                    <a:pt x="54" y="383"/>
                  </a:lnTo>
                  <a:lnTo>
                    <a:pt x="52" y="400"/>
                  </a:lnTo>
                  <a:lnTo>
                    <a:pt x="55" y="416"/>
                  </a:lnTo>
                  <a:lnTo>
                    <a:pt x="66" y="431"/>
                  </a:lnTo>
                  <a:lnTo>
                    <a:pt x="83" y="447"/>
                  </a:lnTo>
                  <a:lnTo>
                    <a:pt x="104" y="461"/>
                  </a:lnTo>
                  <a:lnTo>
                    <a:pt x="125" y="474"/>
                  </a:lnTo>
                  <a:lnTo>
                    <a:pt x="150" y="485"/>
                  </a:lnTo>
                  <a:lnTo>
                    <a:pt x="175" y="495"/>
                  </a:lnTo>
                  <a:lnTo>
                    <a:pt x="200" y="504"/>
                  </a:lnTo>
                  <a:lnTo>
                    <a:pt x="227" y="511"/>
                  </a:lnTo>
                  <a:lnTo>
                    <a:pt x="252" y="516"/>
                  </a:lnTo>
                  <a:lnTo>
                    <a:pt x="276" y="521"/>
                  </a:lnTo>
                  <a:lnTo>
                    <a:pt x="299" y="526"/>
                  </a:lnTo>
                  <a:lnTo>
                    <a:pt x="320" y="529"/>
                  </a:lnTo>
                  <a:lnTo>
                    <a:pt x="339" y="530"/>
                  </a:lnTo>
                  <a:lnTo>
                    <a:pt x="354" y="533"/>
                  </a:lnTo>
                  <a:lnTo>
                    <a:pt x="365" y="534"/>
                  </a:lnTo>
                  <a:lnTo>
                    <a:pt x="373" y="534"/>
                  </a:lnTo>
                  <a:lnTo>
                    <a:pt x="375" y="534"/>
                  </a:lnTo>
                  <a:lnTo>
                    <a:pt x="369" y="545"/>
                  </a:lnTo>
                  <a:lnTo>
                    <a:pt x="352" y="571"/>
                  </a:lnTo>
                  <a:lnTo>
                    <a:pt x="331" y="606"/>
                  </a:lnTo>
                  <a:lnTo>
                    <a:pt x="306" y="648"/>
                  </a:lnTo>
                  <a:lnTo>
                    <a:pt x="282" y="690"/>
                  </a:lnTo>
                  <a:lnTo>
                    <a:pt x="261" y="732"/>
                  </a:lnTo>
                  <a:lnTo>
                    <a:pt x="246" y="766"/>
                  </a:lnTo>
                  <a:lnTo>
                    <a:pt x="243" y="789"/>
                  </a:lnTo>
                  <a:lnTo>
                    <a:pt x="248" y="810"/>
                  </a:lnTo>
                  <a:lnTo>
                    <a:pt x="256" y="829"/>
                  </a:lnTo>
                  <a:lnTo>
                    <a:pt x="267" y="845"/>
                  </a:lnTo>
                  <a:lnTo>
                    <a:pt x="281" y="857"/>
                  </a:lnTo>
                  <a:lnTo>
                    <a:pt x="299" y="867"/>
                  </a:lnTo>
                  <a:lnTo>
                    <a:pt x="320" y="873"/>
                  </a:lnTo>
                  <a:lnTo>
                    <a:pt x="344" y="876"/>
                  </a:lnTo>
                  <a:lnTo>
                    <a:pt x="372" y="873"/>
                  </a:lnTo>
                  <a:lnTo>
                    <a:pt x="395" y="869"/>
                  </a:lnTo>
                  <a:lnTo>
                    <a:pt x="417" y="863"/>
                  </a:lnTo>
                  <a:lnTo>
                    <a:pt x="439" y="855"/>
                  </a:lnTo>
                  <a:lnTo>
                    <a:pt x="460" y="847"/>
                  </a:lnTo>
                  <a:lnTo>
                    <a:pt x="480" y="839"/>
                  </a:lnTo>
                  <a:lnTo>
                    <a:pt x="501" y="832"/>
                  </a:lnTo>
                  <a:lnTo>
                    <a:pt x="522" y="827"/>
                  </a:lnTo>
                  <a:lnTo>
                    <a:pt x="545" y="825"/>
                  </a:lnTo>
                  <a:lnTo>
                    <a:pt x="548" y="870"/>
                  </a:lnTo>
                  <a:lnTo>
                    <a:pt x="546" y="920"/>
                  </a:lnTo>
                  <a:lnTo>
                    <a:pt x="540" y="971"/>
                  </a:lnTo>
                  <a:lnTo>
                    <a:pt x="537" y="1017"/>
                  </a:lnTo>
                  <a:lnTo>
                    <a:pt x="492" y="10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56" name="Freeform 37"/>
            <p:cNvSpPr>
              <a:spLocks/>
            </p:cNvSpPr>
            <p:nvPr/>
          </p:nvSpPr>
          <p:spPr bwMode="auto">
            <a:xfrm rot="4554470" flipH="1">
              <a:off x="4484" y="3849"/>
              <a:ext cx="164" cy="106"/>
            </a:xfrm>
            <a:custGeom>
              <a:avLst/>
              <a:gdLst>
                <a:gd name="T0" fmla="*/ 0 w 393"/>
                <a:gd name="T1" fmla="*/ 0 h 254"/>
                <a:gd name="T2" fmla="*/ 0 w 393"/>
                <a:gd name="T3" fmla="*/ 0 h 254"/>
                <a:gd name="T4" fmla="*/ 0 w 393"/>
                <a:gd name="T5" fmla="*/ 0 h 254"/>
                <a:gd name="T6" fmla="*/ 0 w 393"/>
                <a:gd name="T7" fmla="*/ 0 h 254"/>
                <a:gd name="T8" fmla="*/ 0 w 393"/>
                <a:gd name="T9" fmla="*/ 0 h 254"/>
                <a:gd name="T10" fmla="*/ 0 w 393"/>
                <a:gd name="T11" fmla="*/ 0 h 254"/>
                <a:gd name="T12" fmla="*/ 0 w 393"/>
                <a:gd name="T13" fmla="*/ 0 h 254"/>
                <a:gd name="T14" fmla="*/ 0 w 393"/>
                <a:gd name="T15" fmla="*/ 0 h 254"/>
                <a:gd name="T16" fmla="*/ 0 w 393"/>
                <a:gd name="T17" fmla="*/ 0 h 254"/>
                <a:gd name="T18" fmla="*/ 0 w 393"/>
                <a:gd name="T19" fmla="*/ 0 h 254"/>
                <a:gd name="T20" fmla="*/ 0 w 393"/>
                <a:gd name="T21" fmla="*/ 0 h 254"/>
                <a:gd name="T22" fmla="*/ 0 w 393"/>
                <a:gd name="T23" fmla="*/ 0 h 254"/>
                <a:gd name="T24" fmla="*/ 0 w 393"/>
                <a:gd name="T25" fmla="*/ 0 h 254"/>
                <a:gd name="T26" fmla="*/ 0 w 393"/>
                <a:gd name="T27" fmla="*/ 0 h 254"/>
                <a:gd name="T28" fmla="*/ 0 w 393"/>
                <a:gd name="T29" fmla="*/ 0 h 254"/>
                <a:gd name="T30" fmla="*/ 0 w 393"/>
                <a:gd name="T31" fmla="*/ 0 h 254"/>
                <a:gd name="T32" fmla="*/ 0 w 393"/>
                <a:gd name="T33" fmla="*/ 0 h 254"/>
                <a:gd name="T34" fmla="*/ 0 w 393"/>
                <a:gd name="T35" fmla="*/ 0 h 254"/>
                <a:gd name="T36" fmla="*/ 0 w 393"/>
                <a:gd name="T37" fmla="*/ 0 h 254"/>
                <a:gd name="T38" fmla="*/ 0 w 393"/>
                <a:gd name="T39" fmla="*/ 0 h 254"/>
                <a:gd name="T40" fmla="*/ 0 w 393"/>
                <a:gd name="T41" fmla="*/ 0 h 254"/>
                <a:gd name="T42" fmla="*/ 0 w 393"/>
                <a:gd name="T43" fmla="*/ 0 h 254"/>
                <a:gd name="T44" fmla="*/ 0 w 393"/>
                <a:gd name="T45" fmla="*/ 0 h 254"/>
                <a:gd name="T46" fmla="*/ 0 w 393"/>
                <a:gd name="T47" fmla="*/ 0 h 254"/>
                <a:gd name="T48" fmla="*/ 0 w 393"/>
                <a:gd name="T49" fmla="*/ 0 h 254"/>
                <a:gd name="T50" fmla="*/ 0 w 393"/>
                <a:gd name="T51" fmla="*/ 0 h 254"/>
                <a:gd name="T52" fmla="*/ 0 w 393"/>
                <a:gd name="T53" fmla="*/ 0 h 254"/>
                <a:gd name="T54" fmla="*/ 0 w 393"/>
                <a:gd name="T55" fmla="*/ 0 h 254"/>
                <a:gd name="T56" fmla="*/ 0 w 393"/>
                <a:gd name="T57" fmla="*/ 0 h 254"/>
                <a:gd name="T58" fmla="*/ 0 w 393"/>
                <a:gd name="T59" fmla="*/ 0 h 254"/>
                <a:gd name="T60" fmla="*/ 0 w 393"/>
                <a:gd name="T61" fmla="*/ 0 h 254"/>
                <a:gd name="T62" fmla="*/ 0 w 393"/>
                <a:gd name="T63" fmla="*/ 0 h 254"/>
                <a:gd name="T64" fmla="*/ 0 w 393"/>
                <a:gd name="T65" fmla="*/ 0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254"/>
                <a:gd name="T101" fmla="*/ 393 w 393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254">
                  <a:moveTo>
                    <a:pt x="5" y="41"/>
                  </a:moveTo>
                  <a:lnTo>
                    <a:pt x="1" y="57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6" y="133"/>
                  </a:lnTo>
                  <a:lnTo>
                    <a:pt x="13" y="153"/>
                  </a:lnTo>
                  <a:lnTo>
                    <a:pt x="22" y="174"/>
                  </a:lnTo>
                  <a:lnTo>
                    <a:pt x="36" y="195"/>
                  </a:lnTo>
                  <a:lnTo>
                    <a:pt x="53" y="210"/>
                  </a:lnTo>
                  <a:lnTo>
                    <a:pt x="72" y="221"/>
                  </a:lnTo>
                  <a:lnTo>
                    <a:pt x="90" y="231"/>
                  </a:lnTo>
                  <a:lnTo>
                    <a:pt x="108" y="238"/>
                  </a:lnTo>
                  <a:lnTo>
                    <a:pt x="128" y="243"/>
                  </a:lnTo>
                  <a:lnTo>
                    <a:pt x="149" y="247"/>
                  </a:lnTo>
                  <a:lnTo>
                    <a:pt x="169" y="250"/>
                  </a:lnTo>
                  <a:lnTo>
                    <a:pt x="191" y="253"/>
                  </a:lnTo>
                  <a:lnTo>
                    <a:pt x="210" y="254"/>
                  </a:lnTo>
                  <a:lnTo>
                    <a:pt x="229" y="253"/>
                  </a:lnTo>
                  <a:lnTo>
                    <a:pt x="247" y="250"/>
                  </a:lnTo>
                  <a:lnTo>
                    <a:pt x="264" y="248"/>
                  </a:lnTo>
                  <a:lnTo>
                    <a:pt x="280" y="243"/>
                  </a:lnTo>
                  <a:lnTo>
                    <a:pt x="296" y="239"/>
                  </a:lnTo>
                  <a:lnTo>
                    <a:pt x="309" y="233"/>
                  </a:lnTo>
                  <a:lnTo>
                    <a:pt x="322" y="227"/>
                  </a:lnTo>
                  <a:lnTo>
                    <a:pt x="338" y="216"/>
                  </a:lnTo>
                  <a:lnTo>
                    <a:pt x="350" y="202"/>
                  </a:lnTo>
                  <a:lnTo>
                    <a:pt x="362" y="185"/>
                  </a:lnTo>
                  <a:lnTo>
                    <a:pt x="371" y="166"/>
                  </a:lnTo>
                  <a:lnTo>
                    <a:pt x="378" y="147"/>
                  </a:lnTo>
                  <a:lnTo>
                    <a:pt x="383" y="126"/>
                  </a:lnTo>
                  <a:lnTo>
                    <a:pt x="387" y="105"/>
                  </a:lnTo>
                  <a:lnTo>
                    <a:pt x="389" y="84"/>
                  </a:lnTo>
                  <a:lnTo>
                    <a:pt x="391" y="66"/>
                  </a:lnTo>
                  <a:lnTo>
                    <a:pt x="393" y="43"/>
                  </a:lnTo>
                  <a:lnTo>
                    <a:pt x="393" y="20"/>
                  </a:lnTo>
                  <a:lnTo>
                    <a:pt x="393" y="0"/>
                  </a:lnTo>
                  <a:lnTo>
                    <a:pt x="361" y="5"/>
                  </a:lnTo>
                  <a:lnTo>
                    <a:pt x="363" y="36"/>
                  </a:lnTo>
                  <a:lnTo>
                    <a:pt x="364" y="71"/>
                  </a:lnTo>
                  <a:lnTo>
                    <a:pt x="362" y="106"/>
                  </a:lnTo>
                  <a:lnTo>
                    <a:pt x="356" y="139"/>
                  </a:lnTo>
                  <a:lnTo>
                    <a:pt x="347" y="153"/>
                  </a:lnTo>
                  <a:lnTo>
                    <a:pt x="336" y="165"/>
                  </a:lnTo>
                  <a:lnTo>
                    <a:pt x="323" y="175"/>
                  </a:lnTo>
                  <a:lnTo>
                    <a:pt x="309" y="183"/>
                  </a:lnTo>
                  <a:lnTo>
                    <a:pt x="292" y="189"/>
                  </a:lnTo>
                  <a:lnTo>
                    <a:pt x="274" y="193"/>
                  </a:lnTo>
                  <a:lnTo>
                    <a:pt x="256" y="195"/>
                  </a:lnTo>
                  <a:lnTo>
                    <a:pt x="237" y="195"/>
                  </a:lnTo>
                  <a:lnTo>
                    <a:pt x="218" y="194"/>
                  </a:lnTo>
                  <a:lnTo>
                    <a:pt x="198" y="190"/>
                  </a:lnTo>
                  <a:lnTo>
                    <a:pt x="179" y="186"/>
                  </a:lnTo>
                  <a:lnTo>
                    <a:pt x="159" y="180"/>
                  </a:lnTo>
                  <a:lnTo>
                    <a:pt x="141" y="173"/>
                  </a:lnTo>
                  <a:lnTo>
                    <a:pt x="122" y="165"/>
                  </a:lnTo>
                  <a:lnTo>
                    <a:pt x="106" y="156"/>
                  </a:lnTo>
                  <a:lnTo>
                    <a:pt x="91" y="147"/>
                  </a:lnTo>
                  <a:lnTo>
                    <a:pt x="81" y="134"/>
                  </a:lnTo>
                  <a:lnTo>
                    <a:pt x="72" y="121"/>
                  </a:lnTo>
                  <a:lnTo>
                    <a:pt x="65" y="107"/>
                  </a:lnTo>
                  <a:lnTo>
                    <a:pt x="60" y="92"/>
                  </a:lnTo>
                  <a:lnTo>
                    <a:pt x="55" y="79"/>
                  </a:lnTo>
                  <a:lnTo>
                    <a:pt x="53" y="65"/>
                  </a:lnTo>
                  <a:lnTo>
                    <a:pt x="51" y="51"/>
                  </a:lnTo>
                  <a:lnTo>
                    <a:pt x="50" y="39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73" name="Group 38"/>
          <p:cNvGrpSpPr>
            <a:grpSpLocks/>
          </p:cNvGrpSpPr>
          <p:nvPr/>
        </p:nvGrpSpPr>
        <p:grpSpPr bwMode="auto">
          <a:xfrm>
            <a:off x="7019925" y="188913"/>
            <a:ext cx="1806575" cy="1577975"/>
            <a:chOff x="4422" y="119"/>
            <a:chExt cx="1138" cy="994"/>
          </a:xfrm>
        </p:grpSpPr>
        <p:sp>
          <p:nvSpPr>
            <p:cNvPr id="32835" name="AutoShape 39"/>
            <p:cNvSpPr>
              <a:spLocks noChangeAspect="1" noChangeArrowheads="1" noTextEdit="1"/>
            </p:cNvSpPr>
            <p:nvPr/>
          </p:nvSpPr>
          <p:spPr bwMode="auto">
            <a:xfrm flipH="1">
              <a:off x="4422" y="119"/>
              <a:ext cx="1138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6" name="Freeform 40"/>
            <p:cNvSpPr>
              <a:spLocks/>
            </p:cNvSpPr>
            <p:nvPr/>
          </p:nvSpPr>
          <p:spPr bwMode="auto">
            <a:xfrm flipH="1">
              <a:off x="4424" y="122"/>
              <a:ext cx="1119" cy="910"/>
            </a:xfrm>
            <a:custGeom>
              <a:avLst/>
              <a:gdLst>
                <a:gd name="T0" fmla="*/ 1 w 2238"/>
                <a:gd name="T1" fmla="*/ 1 h 1819"/>
                <a:gd name="T2" fmla="*/ 1 w 2238"/>
                <a:gd name="T3" fmla="*/ 1 h 1819"/>
                <a:gd name="T4" fmla="*/ 1 w 2238"/>
                <a:gd name="T5" fmla="*/ 1 h 1819"/>
                <a:gd name="T6" fmla="*/ 1 w 2238"/>
                <a:gd name="T7" fmla="*/ 1 h 1819"/>
                <a:gd name="T8" fmla="*/ 1 w 2238"/>
                <a:gd name="T9" fmla="*/ 1 h 1819"/>
                <a:gd name="T10" fmla="*/ 1 w 2238"/>
                <a:gd name="T11" fmla="*/ 1 h 1819"/>
                <a:gd name="T12" fmla="*/ 1 w 2238"/>
                <a:gd name="T13" fmla="*/ 1 h 1819"/>
                <a:gd name="T14" fmla="*/ 1 w 2238"/>
                <a:gd name="T15" fmla="*/ 1 h 1819"/>
                <a:gd name="T16" fmla="*/ 1 w 2238"/>
                <a:gd name="T17" fmla="*/ 1 h 1819"/>
                <a:gd name="T18" fmla="*/ 1 w 2238"/>
                <a:gd name="T19" fmla="*/ 1 h 1819"/>
                <a:gd name="T20" fmla="*/ 1 w 2238"/>
                <a:gd name="T21" fmla="*/ 1 h 1819"/>
                <a:gd name="T22" fmla="*/ 1 w 2238"/>
                <a:gd name="T23" fmla="*/ 1 h 1819"/>
                <a:gd name="T24" fmla="*/ 1 w 2238"/>
                <a:gd name="T25" fmla="*/ 1 h 1819"/>
                <a:gd name="T26" fmla="*/ 1 w 2238"/>
                <a:gd name="T27" fmla="*/ 1 h 1819"/>
                <a:gd name="T28" fmla="*/ 1 w 2238"/>
                <a:gd name="T29" fmla="*/ 1 h 1819"/>
                <a:gd name="T30" fmla="*/ 1 w 2238"/>
                <a:gd name="T31" fmla="*/ 1 h 1819"/>
                <a:gd name="T32" fmla="*/ 1 w 2238"/>
                <a:gd name="T33" fmla="*/ 1 h 1819"/>
                <a:gd name="T34" fmla="*/ 1 w 2238"/>
                <a:gd name="T35" fmla="*/ 1 h 1819"/>
                <a:gd name="T36" fmla="*/ 1 w 2238"/>
                <a:gd name="T37" fmla="*/ 1 h 1819"/>
                <a:gd name="T38" fmla="*/ 1 w 2238"/>
                <a:gd name="T39" fmla="*/ 1 h 1819"/>
                <a:gd name="T40" fmla="*/ 1 w 2238"/>
                <a:gd name="T41" fmla="*/ 1 h 1819"/>
                <a:gd name="T42" fmla="*/ 1 w 2238"/>
                <a:gd name="T43" fmla="*/ 1 h 1819"/>
                <a:gd name="T44" fmla="*/ 1 w 2238"/>
                <a:gd name="T45" fmla="*/ 1 h 1819"/>
                <a:gd name="T46" fmla="*/ 1 w 2238"/>
                <a:gd name="T47" fmla="*/ 1 h 1819"/>
                <a:gd name="T48" fmla="*/ 1 w 2238"/>
                <a:gd name="T49" fmla="*/ 1 h 1819"/>
                <a:gd name="T50" fmla="*/ 1 w 2238"/>
                <a:gd name="T51" fmla="*/ 1 h 1819"/>
                <a:gd name="T52" fmla="*/ 1 w 2238"/>
                <a:gd name="T53" fmla="*/ 1 h 1819"/>
                <a:gd name="T54" fmla="*/ 1 w 2238"/>
                <a:gd name="T55" fmla="*/ 1 h 1819"/>
                <a:gd name="T56" fmla="*/ 1 w 2238"/>
                <a:gd name="T57" fmla="*/ 1 h 1819"/>
                <a:gd name="T58" fmla="*/ 1 w 2238"/>
                <a:gd name="T59" fmla="*/ 1 h 1819"/>
                <a:gd name="T60" fmla="*/ 1 w 2238"/>
                <a:gd name="T61" fmla="*/ 1 h 1819"/>
                <a:gd name="T62" fmla="*/ 1 w 2238"/>
                <a:gd name="T63" fmla="*/ 1 h 1819"/>
                <a:gd name="T64" fmla="*/ 1 w 2238"/>
                <a:gd name="T65" fmla="*/ 1 h 1819"/>
                <a:gd name="T66" fmla="*/ 1 w 2238"/>
                <a:gd name="T67" fmla="*/ 1 h 1819"/>
                <a:gd name="T68" fmla="*/ 1 w 2238"/>
                <a:gd name="T69" fmla="*/ 1 h 1819"/>
                <a:gd name="T70" fmla="*/ 1 w 2238"/>
                <a:gd name="T71" fmla="*/ 1 h 1819"/>
                <a:gd name="T72" fmla="*/ 0 w 2238"/>
                <a:gd name="T73" fmla="*/ 1 h 1819"/>
                <a:gd name="T74" fmla="*/ 1 w 2238"/>
                <a:gd name="T75" fmla="*/ 1 h 1819"/>
                <a:gd name="T76" fmla="*/ 1 w 2238"/>
                <a:gd name="T77" fmla="*/ 1 h 1819"/>
                <a:gd name="T78" fmla="*/ 1 w 2238"/>
                <a:gd name="T79" fmla="*/ 1 h 1819"/>
                <a:gd name="T80" fmla="*/ 1 w 2238"/>
                <a:gd name="T81" fmla="*/ 1 h 1819"/>
                <a:gd name="T82" fmla="*/ 1 w 2238"/>
                <a:gd name="T83" fmla="*/ 1 h 1819"/>
                <a:gd name="T84" fmla="*/ 1 w 2238"/>
                <a:gd name="T85" fmla="*/ 1 h 1819"/>
                <a:gd name="T86" fmla="*/ 1 w 2238"/>
                <a:gd name="T87" fmla="*/ 1 h 1819"/>
                <a:gd name="T88" fmla="*/ 1 w 2238"/>
                <a:gd name="T89" fmla="*/ 1 h 1819"/>
                <a:gd name="T90" fmla="*/ 1 w 2238"/>
                <a:gd name="T91" fmla="*/ 1 h 1819"/>
                <a:gd name="T92" fmla="*/ 1 w 2238"/>
                <a:gd name="T93" fmla="*/ 1 h 1819"/>
                <a:gd name="T94" fmla="*/ 1 w 2238"/>
                <a:gd name="T95" fmla="*/ 0 h 1819"/>
                <a:gd name="T96" fmla="*/ 1 w 2238"/>
                <a:gd name="T97" fmla="*/ 1 h 1819"/>
                <a:gd name="T98" fmla="*/ 1 w 2238"/>
                <a:gd name="T99" fmla="*/ 1 h 1819"/>
                <a:gd name="T100" fmla="*/ 1 w 2238"/>
                <a:gd name="T101" fmla="*/ 1 h 1819"/>
                <a:gd name="T102" fmla="*/ 1 w 2238"/>
                <a:gd name="T103" fmla="*/ 1 h 1819"/>
                <a:gd name="T104" fmla="*/ 1 w 2238"/>
                <a:gd name="T105" fmla="*/ 1 h 1819"/>
                <a:gd name="T106" fmla="*/ 1 w 2238"/>
                <a:gd name="T107" fmla="*/ 1 h 1819"/>
                <a:gd name="T108" fmla="*/ 1 w 2238"/>
                <a:gd name="T109" fmla="*/ 1 h 1819"/>
                <a:gd name="T110" fmla="*/ 1 w 2238"/>
                <a:gd name="T111" fmla="*/ 1 h 1819"/>
                <a:gd name="T112" fmla="*/ 1 w 2238"/>
                <a:gd name="T113" fmla="*/ 1 h 1819"/>
                <a:gd name="T114" fmla="*/ 1 w 2238"/>
                <a:gd name="T115" fmla="*/ 1 h 1819"/>
                <a:gd name="T116" fmla="*/ 1 w 2238"/>
                <a:gd name="T117" fmla="*/ 1 h 1819"/>
                <a:gd name="T118" fmla="*/ 1 w 2238"/>
                <a:gd name="T119" fmla="*/ 1 h 1819"/>
                <a:gd name="T120" fmla="*/ 1 w 2238"/>
                <a:gd name="T121" fmla="*/ 1 h 1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8"/>
                <a:gd name="T184" fmla="*/ 0 h 1819"/>
                <a:gd name="T185" fmla="*/ 2238 w 2238"/>
                <a:gd name="T186" fmla="*/ 1819 h 1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8" h="1819">
                  <a:moveTo>
                    <a:pt x="1978" y="276"/>
                  </a:moveTo>
                  <a:lnTo>
                    <a:pt x="1999" y="284"/>
                  </a:lnTo>
                  <a:lnTo>
                    <a:pt x="2020" y="292"/>
                  </a:lnTo>
                  <a:lnTo>
                    <a:pt x="2039" y="301"/>
                  </a:lnTo>
                  <a:lnTo>
                    <a:pt x="2058" y="309"/>
                  </a:lnTo>
                  <a:lnTo>
                    <a:pt x="2076" y="318"/>
                  </a:lnTo>
                  <a:lnTo>
                    <a:pt x="2094" y="326"/>
                  </a:lnTo>
                  <a:lnTo>
                    <a:pt x="2110" y="335"/>
                  </a:lnTo>
                  <a:lnTo>
                    <a:pt x="2125" y="344"/>
                  </a:lnTo>
                  <a:lnTo>
                    <a:pt x="2140" y="354"/>
                  </a:lnTo>
                  <a:lnTo>
                    <a:pt x="2152" y="363"/>
                  </a:lnTo>
                  <a:lnTo>
                    <a:pt x="2165" y="373"/>
                  </a:lnTo>
                  <a:lnTo>
                    <a:pt x="2175" y="382"/>
                  </a:lnTo>
                  <a:lnTo>
                    <a:pt x="2186" y="393"/>
                  </a:lnTo>
                  <a:lnTo>
                    <a:pt x="2194" y="403"/>
                  </a:lnTo>
                  <a:lnTo>
                    <a:pt x="2202" y="413"/>
                  </a:lnTo>
                  <a:lnTo>
                    <a:pt x="2208" y="424"/>
                  </a:lnTo>
                  <a:lnTo>
                    <a:pt x="2219" y="451"/>
                  </a:lnTo>
                  <a:lnTo>
                    <a:pt x="2227" y="484"/>
                  </a:lnTo>
                  <a:lnTo>
                    <a:pt x="2233" y="521"/>
                  </a:lnTo>
                  <a:lnTo>
                    <a:pt x="2236" y="562"/>
                  </a:lnTo>
                  <a:lnTo>
                    <a:pt x="2238" y="621"/>
                  </a:lnTo>
                  <a:lnTo>
                    <a:pt x="2236" y="684"/>
                  </a:lnTo>
                  <a:lnTo>
                    <a:pt x="2231" y="753"/>
                  </a:lnTo>
                  <a:lnTo>
                    <a:pt x="2221" y="825"/>
                  </a:lnTo>
                  <a:lnTo>
                    <a:pt x="2216" y="863"/>
                  </a:lnTo>
                  <a:lnTo>
                    <a:pt x="2210" y="902"/>
                  </a:lnTo>
                  <a:lnTo>
                    <a:pt x="2203" y="941"/>
                  </a:lnTo>
                  <a:lnTo>
                    <a:pt x="2195" y="981"/>
                  </a:lnTo>
                  <a:lnTo>
                    <a:pt x="2187" y="1022"/>
                  </a:lnTo>
                  <a:lnTo>
                    <a:pt x="2178" y="1062"/>
                  </a:lnTo>
                  <a:lnTo>
                    <a:pt x="2168" y="1102"/>
                  </a:lnTo>
                  <a:lnTo>
                    <a:pt x="2159" y="1142"/>
                  </a:lnTo>
                  <a:lnTo>
                    <a:pt x="2147" y="1190"/>
                  </a:lnTo>
                  <a:lnTo>
                    <a:pt x="2134" y="1237"/>
                  </a:lnTo>
                  <a:lnTo>
                    <a:pt x="2120" y="1284"/>
                  </a:lnTo>
                  <a:lnTo>
                    <a:pt x="2106" y="1330"/>
                  </a:lnTo>
                  <a:lnTo>
                    <a:pt x="2091" y="1374"/>
                  </a:lnTo>
                  <a:lnTo>
                    <a:pt x="2077" y="1418"/>
                  </a:lnTo>
                  <a:lnTo>
                    <a:pt x="2061" y="1460"/>
                  </a:lnTo>
                  <a:lnTo>
                    <a:pt x="2046" y="1501"/>
                  </a:lnTo>
                  <a:lnTo>
                    <a:pt x="2035" y="1531"/>
                  </a:lnTo>
                  <a:lnTo>
                    <a:pt x="2022" y="1559"/>
                  </a:lnTo>
                  <a:lnTo>
                    <a:pt x="2011" y="1588"/>
                  </a:lnTo>
                  <a:lnTo>
                    <a:pt x="1998" y="1615"/>
                  </a:lnTo>
                  <a:lnTo>
                    <a:pt x="1985" y="1640"/>
                  </a:lnTo>
                  <a:lnTo>
                    <a:pt x="1973" y="1664"/>
                  </a:lnTo>
                  <a:lnTo>
                    <a:pt x="1961" y="1686"/>
                  </a:lnTo>
                  <a:lnTo>
                    <a:pt x="1948" y="1707"/>
                  </a:lnTo>
                  <a:lnTo>
                    <a:pt x="1936" y="1726"/>
                  </a:lnTo>
                  <a:lnTo>
                    <a:pt x="1924" y="1744"/>
                  </a:lnTo>
                  <a:lnTo>
                    <a:pt x="1912" y="1759"/>
                  </a:lnTo>
                  <a:lnTo>
                    <a:pt x="1899" y="1773"/>
                  </a:lnTo>
                  <a:lnTo>
                    <a:pt x="1887" y="1784"/>
                  </a:lnTo>
                  <a:lnTo>
                    <a:pt x="1876" y="1793"/>
                  </a:lnTo>
                  <a:lnTo>
                    <a:pt x="1864" y="1801"/>
                  </a:lnTo>
                  <a:lnTo>
                    <a:pt x="1853" y="1806"/>
                  </a:lnTo>
                  <a:lnTo>
                    <a:pt x="1837" y="1812"/>
                  </a:lnTo>
                  <a:lnTo>
                    <a:pt x="1821" y="1815"/>
                  </a:lnTo>
                  <a:lnTo>
                    <a:pt x="1804" y="1817"/>
                  </a:lnTo>
                  <a:lnTo>
                    <a:pt x="1789" y="1819"/>
                  </a:lnTo>
                  <a:lnTo>
                    <a:pt x="1775" y="1819"/>
                  </a:lnTo>
                  <a:lnTo>
                    <a:pt x="1760" y="1817"/>
                  </a:lnTo>
                  <a:lnTo>
                    <a:pt x="1743" y="1815"/>
                  </a:lnTo>
                  <a:lnTo>
                    <a:pt x="1728" y="1813"/>
                  </a:lnTo>
                  <a:lnTo>
                    <a:pt x="1713" y="1808"/>
                  </a:lnTo>
                  <a:lnTo>
                    <a:pt x="1697" y="1804"/>
                  </a:lnTo>
                  <a:lnTo>
                    <a:pt x="1681" y="1799"/>
                  </a:lnTo>
                  <a:lnTo>
                    <a:pt x="1664" y="1793"/>
                  </a:lnTo>
                  <a:lnTo>
                    <a:pt x="1648" y="1787"/>
                  </a:lnTo>
                  <a:lnTo>
                    <a:pt x="1629" y="1781"/>
                  </a:lnTo>
                  <a:lnTo>
                    <a:pt x="1611" y="1775"/>
                  </a:lnTo>
                  <a:lnTo>
                    <a:pt x="1591" y="1768"/>
                  </a:lnTo>
                  <a:lnTo>
                    <a:pt x="1575" y="1762"/>
                  </a:lnTo>
                  <a:lnTo>
                    <a:pt x="1559" y="1758"/>
                  </a:lnTo>
                  <a:lnTo>
                    <a:pt x="1542" y="1752"/>
                  </a:lnTo>
                  <a:lnTo>
                    <a:pt x="1523" y="1747"/>
                  </a:lnTo>
                  <a:lnTo>
                    <a:pt x="1505" y="1741"/>
                  </a:lnTo>
                  <a:lnTo>
                    <a:pt x="1485" y="1737"/>
                  </a:lnTo>
                  <a:lnTo>
                    <a:pt x="1465" y="1733"/>
                  </a:lnTo>
                  <a:lnTo>
                    <a:pt x="1444" y="1729"/>
                  </a:lnTo>
                  <a:lnTo>
                    <a:pt x="1422" y="1725"/>
                  </a:lnTo>
                  <a:lnTo>
                    <a:pt x="1398" y="1722"/>
                  </a:lnTo>
                  <a:lnTo>
                    <a:pt x="1374" y="1720"/>
                  </a:lnTo>
                  <a:lnTo>
                    <a:pt x="1348" y="1717"/>
                  </a:lnTo>
                  <a:lnTo>
                    <a:pt x="1323" y="1716"/>
                  </a:lnTo>
                  <a:lnTo>
                    <a:pt x="1295" y="1715"/>
                  </a:lnTo>
                  <a:lnTo>
                    <a:pt x="1267" y="1715"/>
                  </a:lnTo>
                  <a:lnTo>
                    <a:pt x="1237" y="1715"/>
                  </a:lnTo>
                  <a:lnTo>
                    <a:pt x="1185" y="1716"/>
                  </a:lnTo>
                  <a:lnTo>
                    <a:pt x="1135" y="1718"/>
                  </a:lnTo>
                  <a:lnTo>
                    <a:pt x="1087" y="1720"/>
                  </a:lnTo>
                  <a:lnTo>
                    <a:pt x="1042" y="1722"/>
                  </a:lnTo>
                  <a:lnTo>
                    <a:pt x="999" y="1725"/>
                  </a:lnTo>
                  <a:lnTo>
                    <a:pt x="959" y="1728"/>
                  </a:lnTo>
                  <a:lnTo>
                    <a:pt x="920" y="1731"/>
                  </a:lnTo>
                  <a:lnTo>
                    <a:pt x="883" y="1733"/>
                  </a:lnTo>
                  <a:lnTo>
                    <a:pt x="848" y="1737"/>
                  </a:lnTo>
                  <a:lnTo>
                    <a:pt x="815" y="1740"/>
                  </a:lnTo>
                  <a:lnTo>
                    <a:pt x="784" y="1743"/>
                  </a:lnTo>
                  <a:lnTo>
                    <a:pt x="754" y="1746"/>
                  </a:lnTo>
                  <a:lnTo>
                    <a:pt x="726" y="1749"/>
                  </a:lnTo>
                  <a:lnTo>
                    <a:pt x="699" y="1753"/>
                  </a:lnTo>
                  <a:lnTo>
                    <a:pt x="673" y="1755"/>
                  </a:lnTo>
                  <a:lnTo>
                    <a:pt x="649" y="1759"/>
                  </a:lnTo>
                  <a:lnTo>
                    <a:pt x="625" y="1761"/>
                  </a:lnTo>
                  <a:lnTo>
                    <a:pt x="603" y="1763"/>
                  </a:lnTo>
                  <a:lnTo>
                    <a:pt x="581" y="1766"/>
                  </a:lnTo>
                  <a:lnTo>
                    <a:pt x="560" y="1768"/>
                  </a:lnTo>
                  <a:lnTo>
                    <a:pt x="541" y="1769"/>
                  </a:lnTo>
                  <a:lnTo>
                    <a:pt x="522" y="1770"/>
                  </a:lnTo>
                  <a:lnTo>
                    <a:pt x="503" y="1771"/>
                  </a:lnTo>
                  <a:lnTo>
                    <a:pt x="486" y="1773"/>
                  </a:lnTo>
                  <a:lnTo>
                    <a:pt x="467" y="1773"/>
                  </a:lnTo>
                  <a:lnTo>
                    <a:pt x="450" y="1771"/>
                  </a:lnTo>
                  <a:lnTo>
                    <a:pt x="433" y="1770"/>
                  </a:lnTo>
                  <a:lnTo>
                    <a:pt x="417" y="1769"/>
                  </a:lnTo>
                  <a:lnTo>
                    <a:pt x="399" y="1767"/>
                  </a:lnTo>
                  <a:lnTo>
                    <a:pt x="382" y="1764"/>
                  </a:lnTo>
                  <a:lnTo>
                    <a:pt x="365" y="1761"/>
                  </a:lnTo>
                  <a:lnTo>
                    <a:pt x="347" y="1756"/>
                  </a:lnTo>
                  <a:lnTo>
                    <a:pt x="335" y="1753"/>
                  </a:lnTo>
                  <a:lnTo>
                    <a:pt x="323" y="1749"/>
                  </a:lnTo>
                  <a:lnTo>
                    <a:pt x="311" y="1746"/>
                  </a:lnTo>
                  <a:lnTo>
                    <a:pt x="298" y="1741"/>
                  </a:lnTo>
                  <a:lnTo>
                    <a:pt x="285" y="1737"/>
                  </a:lnTo>
                  <a:lnTo>
                    <a:pt x="271" y="1732"/>
                  </a:lnTo>
                  <a:lnTo>
                    <a:pt x="258" y="1726"/>
                  </a:lnTo>
                  <a:lnTo>
                    <a:pt x="244" y="1721"/>
                  </a:lnTo>
                  <a:lnTo>
                    <a:pt x="230" y="1714"/>
                  </a:lnTo>
                  <a:lnTo>
                    <a:pt x="215" y="1707"/>
                  </a:lnTo>
                  <a:lnTo>
                    <a:pt x="200" y="1700"/>
                  </a:lnTo>
                  <a:lnTo>
                    <a:pt x="184" y="1692"/>
                  </a:lnTo>
                  <a:lnTo>
                    <a:pt x="168" y="1684"/>
                  </a:lnTo>
                  <a:lnTo>
                    <a:pt x="152" y="1676"/>
                  </a:lnTo>
                  <a:lnTo>
                    <a:pt x="134" y="1667"/>
                  </a:lnTo>
                  <a:lnTo>
                    <a:pt x="117" y="1657"/>
                  </a:lnTo>
                  <a:lnTo>
                    <a:pt x="100" y="1646"/>
                  </a:lnTo>
                  <a:lnTo>
                    <a:pt x="84" y="1632"/>
                  </a:lnTo>
                  <a:lnTo>
                    <a:pt x="70" y="1616"/>
                  </a:lnTo>
                  <a:lnTo>
                    <a:pt x="57" y="1597"/>
                  </a:lnTo>
                  <a:lnTo>
                    <a:pt x="46" y="1577"/>
                  </a:lnTo>
                  <a:lnTo>
                    <a:pt x="36" y="1554"/>
                  </a:lnTo>
                  <a:lnTo>
                    <a:pt x="27" y="1529"/>
                  </a:lnTo>
                  <a:lnTo>
                    <a:pt x="20" y="1503"/>
                  </a:lnTo>
                  <a:lnTo>
                    <a:pt x="9" y="1442"/>
                  </a:lnTo>
                  <a:lnTo>
                    <a:pt x="2" y="1373"/>
                  </a:lnTo>
                  <a:lnTo>
                    <a:pt x="0" y="1300"/>
                  </a:lnTo>
                  <a:lnTo>
                    <a:pt x="2" y="1223"/>
                  </a:lnTo>
                  <a:lnTo>
                    <a:pt x="4" y="1177"/>
                  </a:lnTo>
                  <a:lnTo>
                    <a:pt x="8" y="1131"/>
                  </a:lnTo>
                  <a:lnTo>
                    <a:pt x="12" y="1085"/>
                  </a:lnTo>
                  <a:lnTo>
                    <a:pt x="17" y="1038"/>
                  </a:lnTo>
                  <a:lnTo>
                    <a:pt x="23" y="990"/>
                  </a:lnTo>
                  <a:lnTo>
                    <a:pt x="30" y="944"/>
                  </a:lnTo>
                  <a:lnTo>
                    <a:pt x="36" y="898"/>
                  </a:lnTo>
                  <a:lnTo>
                    <a:pt x="43" y="852"/>
                  </a:lnTo>
                  <a:lnTo>
                    <a:pt x="55" y="784"/>
                  </a:lnTo>
                  <a:lnTo>
                    <a:pt x="66" y="720"/>
                  </a:lnTo>
                  <a:lnTo>
                    <a:pt x="78" y="659"/>
                  </a:lnTo>
                  <a:lnTo>
                    <a:pt x="88" y="602"/>
                  </a:lnTo>
                  <a:lnTo>
                    <a:pt x="97" y="550"/>
                  </a:lnTo>
                  <a:lnTo>
                    <a:pt x="106" y="506"/>
                  </a:lnTo>
                  <a:lnTo>
                    <a:pt x="112" y="466"/>
                  </a:lnTo>
                  <a:lnTo>
                    <a:pt x="117" y="435"/>
                  </a:lnTo>
                  <a:lnTo>
                    <a:pt x="122" y="400"/>
                  </a:lnTo>
                  <a:lnTo>
                    <a:pt x="127" y="365"/>
                  </a:lnTo>
                  <a:lnTo>
                    <a:pt x="134" y="332"/>
                  </a:lnTo>
                  <a:lnTo>
                    <a:pt x="141" y="298"/>
                  </a:lnTo>
                  <a:lnTo>
                    <a:pt x="150" y="268"/>
                  </a:lnTo>
                  <a:lnTo>
                    <a:pt x="160" y="238"/>
                  </a:lnTo>
                  <a:lnTo>
                    <a:pt x="170" y="210"/>
                  </a:lnTo>
                  <a:lnTo>
                    <a:pt x="183" y="183"/>
                  </a:lnTo>
                  <a:lnTo>
                    <a:pt x="197" y="158"/>
                  </a:lnTo>
                  <a:lnTo>
                    <a:pt x="213" y="134"/>
                  </a:lnTo>
                  <a:lnTo>
                    <a:pt x="231" y="112"/>
                  </a:lnTo>
                  <a:lnTo>
                    <a:pt x="251" y="92"/>
                  </a:lnTo>
                  <a:lnTo>
                    <a:pt x="274" y="74"/>
                  </a:lnTo>
                  <a:lnTo>
                    <a:pt x="298" y="58"/>
                  </a:lnTo>
                  <a:lnTo>
                    <a:pt x="326" y="43"/>
                  </a:lnTo>
                  <a:lnTo>
                    <a:pt x="355" y="30"/>
                  </a:lnTo>
                  <a:lnTo>
                    <a:pt x="369" y="25"/>
                  </a:lnTo>
                  <a:lnTo>
                    <a:pt x="384" y="21"/>
                  </a:lnTo>
                  <a:lnTo>
                    <a:pt x="400" y="16"/>
                  </a:lnTo>
                  <a:lnTo>
                    <a:pt x="417" y="13"/>
                  </a:lnTo>
                  <a:lnTo>
                    <a:pt x="434" y="9"/>
                  </a:lnTo>
                  <a:lnTo>
                    <a:pt x="451" y="7"/>
                  </a:lnTo>
                  <a:lnTo>
                    <a:pt x="469" y="5"/>
                  </a:lnTo>
                  <a:lnTo>
                    <a:pt x="488" y="2"/>
                  </a:lnTo>
                  <a:lnTo>
                    <a:pt x="508" y="1"/>
                  </a:lnTo>
                  <a:lnTo>
                    <a:pt x="527" y="0"/>
                  </a:lnTo>
                  <a:lnTo>
                    <a:pt x="549" y="0"/>
                  </a:lnTo>
                  <a:lnTo>
                    <a:pt x="570" y="0"/>
                  </a:lnTo>
                  <a:lnTo>
                    <a:pt x="593" y="0"/>
                  </a:lnTo>
                  <a:lnTo>
                    <a:pt x="616" y="1"/>
                  </a:lnTo>
                  <a:lnTo>
                    <a:pt x="640" y="2"/>
                  </a:lnTo>
                  <a:lnTo>
                    <a:pt x="664" y="5"/>
                  </a:lnTo>
                  <a:lnTo>
                    <a:pt x="685" y="7"/>
                  </a:lnTo>
                  <a:lnTo>
                    <a:pt x="707" y="9"/>
                  </a:lnTo>
                  <a:lnTo>
                    <a:pt x="728" y="11"/>
                  </a:lnTo>
                  <a:lnTo>
                    <a:pt x="751" y="15"/>
                  </a:lnTo>
                  <a:lnTo>
                    <a:pt x="774" y="18"/>
                  </a:lnTo>
                  <a:lnTo>
                    <a:pt x="797" y="22"/>
                  </a:lnTo>
                  <a:lnTo>
                    <a:pt x="821" y="26"/>
                  </a:lnTo>
                  <a:lnTo>
                    <a:pt x="846" y="31"/>
                  </a:lnTo>
                  <a:lnTo>
                    <a:pt x="870" y="36"/>
                  </a:lnTo>
                  <a:lnTo>
                    <a:pt x="897" y="41"/>
                  </a:lnTo>
                  <a:lnTo>
                    <a:pt x="923" y="47"/>
                  </a:lnTo>
                  <a:lnTo>
                    <a:pt x="950" y="53"/>
                  </a:lnTo>
                  <a:lnTo>
                    <a:pt x="977" y="60"/>
                  </a:lnTo>
                  <a:lnTo>
                    <a:pt x="1006" y="67"/>
                  </a:lnTo>
                  <a:lnTo>
                    <a:pt x="1035" y="74"/>
                  </a:lnTo>
                  <a:lnTo>
                    <a:pt x="1065" y="82"/>
                  </a:lnTo>
                  <a:lnTo>
                    <a:pt x="1073" y="84"/>
                  </a:lnTo>
                  <a:lnTo>
                    <a:pt x="1085" y="86"/>
                  </a:lnTo>
                  <a:lnTo>
                    <a:pt x="1097" y="89"/>
                  </a:lnTo>
                  <a:lnTo>
                    <a:pt x="1113" y="91"/>
                  </a:lnTo>
                  <a:lnTo>
                    <a:pt x="1131" y="94"/>
                  </a:lnTo>
                  <a:lnTo>
                    <a:pt x="1150" y="97"/>
                  </a:lnTo>
                  <a:lnTo>
                    <a:pt x="1172" y="100"/>
                  </a:lnTo>
                  <a:lnTo>
                    <a:pt x="1195" y="104"/>
                  </a:lnTo>
                  <a:lnTo>
                    <a:pt x="1220" y="108"/>
                  </a:lnTo>
                  <a:lnTo>
                    <a:pt x="1247" y="112"/>
                  </a:lnTo>
                  <a:lnTo>
                    <a:pt x="1275" y="116"/>
                  </a:lnTo>
                  <a:lnTo>
                    <a:pt x="1303" y="121"/>
                  </a:lnTo>
                  <a:lnTo>
                    <a:pt x="1335" y="127"/>
                  </a:lnTo>
                  <a:lnTo>
                    <a:pt x="1366" y="131"/>
                  </a:lnTo>
                  <a:lnTo>
                    <a:pt x="1399" y="137"/>
                  </a:lnTo>
                  <a:lnTo>
                    <a:pt x="1432" y="143"/>
                  </a:lnTo>
                  <a:lnTo>
                    <a:pt x="1466" y="148"/>
                  </a:lnTo>
                  <a:lnTo>
                    <a:pt x="1500" y="155"/>
                  </a:lnTo>
                  <a:lnTo>
                    <a:pt x="1536" y="162"/>
                  </a:lnTo>
                  <a:lnTo>
                    <a:pt x="1571" y="169"/>
                  </a:lnTo>
                  <a:lnTo>
                    <a:pt x="1606" y="176"/>
                  </a:lnTo>
                  <a:lnTo>
                    <a:pt x="1642" y="183"/>
                  </a:lnTo>
                  <a:lnTo>
                    <a:pt x="1678" y="191"/>
                  </a:lnTo>
                  <a:lnTo>
                    <a:pt x="1713" y="199"/>
                  </a:lnTo>
                  <a:lnTo>
                    <a:pt x="1749" y="208"/>
                  </a:lnTo>
                  <a:lnTo>
                    <a:pt x="1784" y="216"/>
                  </a:lnTo>
                  <a:lnTo>
                    <a:pt x="1818" y="226"/>
                  </a:lnTo>
                  <a:lnTo>
                    <a:pt x="1852" y="235"/>
                  </a:lnTo>
                  <a:lnTo>
                    <a:pt x="1885" y="245"/>
                  </a:lnTo>
                  <a:lnTo>
                    <a:pt x="1917" y="256"/>
                  </a:lnTo>
                  <a:lnTo>
                    <a:pt x="1948" y="266"/>
                  </a:lnTo>
                  <a:lnTo>
                    <a:pt x="1978" y="27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7" name="Freeform 41"/>
            <p:cNvSpPr>
              <a:spLocks/>
            </p:cNvSpPr>
            <p:nvPr/>
          </p:nvSpPr>
          <p:spPr bwMode="auto">
            <a:xfrm flipH="1">
              <a:off x="4557" y="211"/>
              <a:ext cx="541" cy="546"/>
            </a:xfrm>
            <a:custGeom>
              <a:avLst/>
              <a:gdLst>
                <a:gd name="T0" fmla="*/ 1 w 1080"/>
                <a:gd name="T1" fmla="*/ 1 h 1092"/>
                <a:gd name="T2" fmla="*/ 1 w 1080"/>
                <a:gd name="T3" fmla="*/ 1 h 1092"/>
                <a:gd name="T4" fmla="*/ 1 w 1080"/>
                <a:gd name="T5" fmla="*/ 1 h 1092"/>
                <a:gd name="T6" fmla="*/ 1 w 1080"/>
                <a:gd name="T7" fmla="*/ 1 h 1092"/>
                <a:gd name="T8" fmla="*/ 1 w 1080"/>
                <a:gd name="T9" fmla="*/ 1 h 1092"/>
                <a:gd name="T10" fmla="*/ 1 w 1080"/>
                <a:gd name="T11" fmla="*/ 1 h 1092"/>
                <a:gd name="T12" fmla="*/ 1 w 1080"/>
                <a:gd name="T13" fmla="*/ 1 h 1092"/>
                <a:gd name="T14" fmla="*/ 1 w 1080"/>
                <a:gd name="T15" fmla="*/ 1 h 1092"/>
                <a:gd name="T16" fmla="*/ 1 w 1080"/>
                <a:gd name="T17" fmla="*/ 1 h 1092"/>
                <a:gd name="T18" fmla="*/ 1 w 1080"/>
                <a:gd name="T19" fmla="*/ 1 h 1092"/>
                <a:gd name="T20" fmla="*/ 1 w 1080"/>
                <a:gd name="T21" fmla="*/ 1 h 1092"/>
                <a:gd name="T22" fmla="*/ 1 w 1080"/>
                <a:gd name="T23" fmla="*/ 1 h 1092"/>
                <a:gd name="T24" fmla="*/ 1 w 1080"/>
                <a:gd name="T25" fmla="*/ 1 h 1092"/>
                <a:gd name="T26" fmla="*/ 1 w 1080"/>
                <a:gd name="T27" fmla="*/ 1 h 1092"/>
                <a:gd name="T28" fmla="*/ 1 w 1080"/>
                <a:gd name="T29" fmla="*/ 1 h 1092"/>
                <a:gd name="T30" fmla="*/ 1 w 1080"/>
                <a:gd name="T31" fmla="*/ 1 h 1092"/>
                <a:gd name="T32" fmla="*/ 1 w 1080"/>
                <a:gd name="T33" fmla="*/ 1 h 1092"/>
                <a:gd name="T34" fmla="*/ 1 w 1080"/>
                <a:gd name="T35" fmla="*/ 1 h 1092"/>
                <a:gd name="T36" fmla="*/ 1 w 1080"/>
                <a:gd name="T37" fmla="*/ 1 h 1092"/>
                <a:gd name="T38" fmla="*/ 1 w 1080"/>
                <a:gd name="T39" fmla="*/ 1 h 1092"/>
                <a:gd name="T40" fmla="*/ 1 w 1080"/>
                <a:gd name="T41" fmla="*/ 1 h 1092"/>
                <a:gd name="T42" fmla="*/ 1 w 1080"/>
                <a:gd name="T43" fmla="*/ 1 h 1092"/>
                <a:gd name="T44" fmla="*/ 1 w 1080"/>
                <a:gd name="T45" fmla="*/ 1 h 1092"/>
                <a:gd name="T46" fmla="*/ 1 w 1080"/>
                <a:gd name="T47" fmla="*/ 1 h 1092"/>
                <a:gd name="T48" fmla="*/ 1 w 1080"/>
                <a:gd name="T49" fmla="*/ 1 h 1092"/>
                <a:gd name="T50" fmla="*/ 1 w 1080"/>
                <a:gd name="T51" fmla="*/ 1 h 1092"/>
                <a:gd name="T52" fmla="*/ 1 w 1080"/>
                <a:gd name="T53" fmla="*/ 1 h 1092"/>
                <a:gd name="T54" fmla="*/ 1 w 1080"/>
                <a:gd name="T55" fmla="*/ 1 h 1092"/>
                <a:gd name="T56" fmla="*/ 1 w 1080"/>
                <a:gd name="T57" fmla="*/ 1 h 1092"/>
                <a:gd name="T58" fmla="*/ 1 w 1080"/>
                <a:gd name="T59" fmla="*/ 1 h 1092"/>
                <a:gd name="T60" fmla="*/ 1 w 1080"/>
                <a:gd name="T61" fmla="*/ 1 h 1092"/>
                <a:gd name="T62" fmla="*/ 1 w 1080"/>
                <a:gd name="T63" fmla="*/ 1 h 1092"/>
                <a:gd name="T64" fmla="*/ 1 w 1080"/>
                <a:gd name="T65" fmla="*/ 1 h 1092"/>
                <a:gd name="T66" fmla="*/ 1 w 1080"/>
                <a:gd name="T67" fmla="*/ 1 h 1092"/>
                <a:gd name="T68" fmla="*/ 1 w 1080"/>
                <a:gd name="T69" fmla="*/ 1 h 1092"/>
                <a:gd name="T70" fmla="*/ 1 w 1080"/>
                <a:gd name="T71" fmla="*/ 1 h 1092"/>
                <a:gd name="T72" fmla="*/ 1 w 1080"/>
                <a:gd name="T73" fmla="*/ 1 h 1092"/>
                <a:gd name="T74" fmla="*/ 1 w 1080"/>
                <a:gd name="T75" fmla="*/ 1 h 1092"/>
                <a:gd name="T76" fmla="*/ 1 w 1080"/>
                <a:gd name="T77" fmla="*/ 1 h 1092"/>
                <a:gd name="T78" fmla="*/ 1 w 1080"/>
                <a:gd name="T79" fmla="*/ 1 h 1092"/>
                <a:gd name="T80" fmla="*/ 1 w 1080"/>
                <a:gd name="T81" fmla="*/ 1 h 1092"/>
                <a:gd name="T82" fmla="*/ 1 w 1080"/>
                <a:gd name="T83" fmla="*/ 1 h 1092"/>
                <a:gd name="T84" fmla="*/ 1 w 1080"/>
                <a:gd name="T85" fmla="*/ 1 h 1092"/>
                <a:gd name="T86" fmla="*/ 1 w 1080"/>
                <a:gd name="T87" fmla="*/ 1 h 1092"/>
                <a:gd name="T88" fmla="*/ 1 w 1080"/>
                <a:gd name="T89" fmla="*/ 1 h 1092"/>
                <a:gd name="T90" fmla="*/ 1 w 1080"/>
                <a:gd name="T91" fmla="*/ 1 h 1092"/>
                <a:gd name="T92" fmla="*/ 1 w 1080"/>
                <a:gd name="T93" fmla="*/ 1 h 1092"/>
                <a:gd name="T94" fmla="*/ 1 w 1080"/>
                <a:gd name="T95" fmla="*/ 1 h 1092"/>
                <a:gd name="T96" fmla="*/ 1 w 1080"/>
                <a:gd name="T97" fmla="*/ 1 h 1092"/>
                <a:gd name="T98" fmla="*/ 1 w 1080"/>
                <a:gd name="T99" fmla="*/ 1 h 1092"/>
                <a:gd name="T100" fmla="*/ 1 w 1080"/>
                <a:gd name="T101" fmla="*/ 1 h 1092"/>
                <a:gd name="T102" fmla="*/ 1 w 1080"/>
                <a:gd name="T103" fmla="*/ 1 h 1092"/>
                <a:gd name="T104" fmla="*/ 1 w 1080"/>
                <a:gd name="T105" fmla="*/ 1 h 1092"/>
                <a:gd name="T106" fmla="*/ 1 w 1080"/>
                <a:gd name="T107" fmla="*/ 1 h 1092"/>
                <a:gd name="T108" fmla="*/ 1 w 1080"/>
                <a:gd name="T109" fmla="*/ 1 h 1092"/>
                <a:gd name="T110" fmla="*/ 1 w 1080"/>
                <a:gd name="T111" fmla="*/ 1 h 10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0"/>
                <a:gd name="T169" fmla="*/ 0 h 1092"/>
                <a:gd name="T170" fmla="*/ 1080 w 1080"/>
                <a:gd name="T171" fmla="*/ 1092 h 10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0" h="1092">
                  <a:moveTo>
                    <a:pt x="741" y="6"/>
                  </a:moveTo>
                  <a:lnTo>
                    <a:pt x="738" y="24"/>
                  </a:lnTo>
                  <a:lnTo>
                    <a:pt x="735" y="45"/>
                  </a:lnTo>
                  <a:lnTo>
                    <a:pt x="731" y="66"/>
                  </a:lnTo>
                  <a:lnTo>
                    <a:pt x="727" y="87"/>
                  </a:lnTo>
                  <a:lnTo>
                    <a:pt x="722" y="107"/>
                  </a:lnTo>
                  <a:lnTo>
                    <a:pt x="717" y="126"/>
                  </a:lnTo>
                  <a:lnTo>
                    <a:pt x="712" y="142"/>
                  </a:lnTo>
                  <a:lnTo>
                    <a:pt x="706" y="154"/>
                  </a:lnTo>
                  <a:lnTo>
                    <a:pt x="698" y="171"/>
                  </a:lnTo>
                  <a:lnTo>
                    <a:pt x="690" y="189"/>
                  </a:lnTo>
                  <a:lnTo>
                    <a:pt x="679" y="207"/>
                  </a:lnTo>
                  <a:lnTo>
                    <a:pt x="669" y="225"/>
                  </a:lnTo>
                  <a:lnTo>
                    <a:pt x="656" y="239"/>
                  </a:lnTo>
                  <a:lnTo>
                    <a:pt x="644" y="249"/>
                  </a:lnTo>
                  <a:lnTo>
                    <a:pt x="630" y="254"/>
                  </a:lnTo>
                  <a:lnTo>
                    <a:pt x="615" y="251"/>
                  </a:lnTo>
                  <a:lnTo>
                    <a:pt x="597" y="241"/>
                  </a:lnTo>
                  <a:lnTo>
                    <a:pt x="582" y="227"/>
                  </a:lnTo>
                  <a:lnTo>
                    <a:pt x="568" y="211"/>
                  </a:lnTo>
                  <a:lnTo>
                    <a:pt x="556" y="194"/>
                  </a:lnTo>
                  <a:lnTo>
                    <a:pt x="546" y="174"/>
                  </a:lnTo>
                  <a:lnTo>
                    <a:pt x="534" y="156"/>
                  </a:lnTo>
                  <a:lnTo>
                    <a:pt x="524" y="136"/>
                  </a:lnTo>
                  <a:lnTo>
                    <a:pt x="512" y="118"/>
                  </a:lnTo>
                  <a:lnTo>
                    <a:pt x="509" y="130"/>
                  </a:lnTo>
                  <a:lnTo>
                    <a:pt x="502" y="148"/>
                  </a:lnTo>
                  <a:lnTo>
                    <a:pt x="493" y="169"/>
                  </a:lnTo>
                  <a:lnTo>
                    <a:pt x="483" y="194"/>
                  </a:lnTo>
                  <a:lnTo>
                    <a:pt x="471" y="217"/>
                  </a:lnTo>
                  <a:lnTo>
                    <a:pt x="459" y="237"/>
                  </a:lnTo>
                  <a:lnTo>
                    <a:pt x="448" y="254"/>
                  </a:lnTo>
                  <a:lnTo>
                    <a:pt x="438" y="264"/>
                  </a:lnTo>
                  <a:lnTo>
                    <a:pt x="423" y="272"/>
                  </a:lnTo>
                  <a:lnTo>
                    <a:pt x="408" y="279"/>
                  </a:lnTo>
                  <a:lnTo>
                    <a:pt x="393" y="283"/>
                  </a:lnTo>
                  <a:lnTo>
                    <a:pt x="378" y="287"/>
                  </a:lnTo>
                  <a:lnTo>
                    <a:pt x="363" y="288"/>
                  </a:lnTo>
                  <a:lnTo>
                    <a:pt x="348" y="288"/>
                  </a:lnTo>
                  <a:lnTo>
                    <a:pt x="334" y="287"/>
                  </a:lnTo>
                  <a:lnTo>
                    <a:pt x="320" y="283"/>
                  </a:lnTo>
                  <a:lnTo>
                    <a:pt x="305" y="278"/>
                  </a:lnTo>
                  <a:lnTo>
                    <a:pt x="291" y="272"/>
                  </a:lnTo>
                  <a:lnTo>
                    <a:pt x="278" y="264"/>
                  </a:lnTo>
                  <a:lnTo>
                    <a:pt x="264" y="255"/>
                  </a:lnTo>
                  <a:lnTo>
                    <a:pt x="250" y="243"/>
                  </a:lnTo>
                  <a:lnTo>
                    <a:pt x="236" y="232"/>
                  </a:lnTo>
                  <a:lnTo>
                    <a:pt x="223" y="218"/>
                  </a:lnTo>
                  <a:lnTo>
                    <a:pt x="210" y="203"/>
                  </a:lnTo>
                  <a:lnTo>
                    <a:pt x="200" y="221"/>
                  </a:lnTo>
                  <a:lnTo>
                    <a:pt x="187" y="243"/>
                  </a:lnTo>
                  <a:lnTo>
                    <a:pt x="170" y="265"/>
                  </a:lnTo>
                  <a:lnTo>
                    <a:pt x="153" y="288"/>
                  </a:lnTo>
                  <a:lnTo>
                    <a:pt x="136" y="308"/>
                  </a:lnTo>
                  <a:lnTo>
                    <a:pt x="122" y="325"/>
                  </a:lnTo>
                  <a:lnTo>
                    <a:pt x="112" y="335"/>
                  </a:lnTo>
                  <a:lnTo>
                    <a:pt x="108" y="340"/>
                  </a:lnTo>
                  <a:lnTo>
                    <a:pt x="100" y="348"/>
                  </a:lnTo>
                  <a:lnTo>
                    <a:pt x="91" y="357"/>
                  </a:lnTo>
                  <a:lnTo>
                    <a:pt x="83" y="365"/>
                  </a:lnTo>
                  <a:lnTo>
                    <a:pt x="78" y="370"/>
                  </a:lnTo>
                  <a:lnTo>
                    <a:pt x="101" y="388"/>
                  </a:lnTo>
                  <a:lnTo>
                    <a:pt x="123" y="408"/>
                  </a:lnTo>
                  <a:lnTo>
                    <a:pt x="144" y="431"/>
                  </a:lnTo>
                  <a:lnTo>
                    <a:pt x="162" y="456"/>
                  </a:lnTo>
                  <a:lnTo>
                    <a:pt x="178" y="484"/>
                  </a:lnTo>
                  <a:lnTo>
                    <a:pt x="191" y="513"/>
                  </a:lnTo>
                  <a:lnTo>
                    <a:pt x="200" y="544"/>
                  </a:lnTo>
                  <a:lnTo>
                    <a:pt x="206" y="577"/>
                  </a:lnTo>
                  <a:lnTo>
                    <a:pt x="220" y="559"/>
                  </a:lnTo>
                  <a:lnTo>
                    <a:pt x="235" y="543"/>
                  </a:lnTo>
                  <a:lnTo>
                    <a:pt x="251" y="528"/>
                  </a:lnTo>
                  <a:lnTo>
                    <a:pt x="268" y="517"/>
                  </a:lnTo>
                  <a:lnTo>
                    <a:pt x="286" y="512"/>
                  </a:lnTo>
                  <a:lnTo>
                    <a:pt x="303" y="509"/>
                  </a:lnTo>
                  <a:lnTo>
                    <a:pt x="320" y="514"/>
                  </a:lnTo>
                  <a:lnTo>
                    <a:pt x="337" y="525"/>
                  </a:lnTo>
                  <a:lnTo>
                    <a:pt x="349" y="538"/>
                  </a:lnTo>
                  <a:lnTo>
                    <a:pt x="359" y="552"/>
                  </a:lnTo>
                  <a:lnTo>
                    <a:pt x="367" y="568"/>
                  </a:lnTo>
                  <a:lnTo>
                    <a:pt x="374" y="585"/>
                  </a:lnTo>
                  <a:lnTo>
                    <a:pt x="379" y="604"/>
                  </a:lnTo>
                  <a:lnTo>
                    <a:pt x="380" y="622"/>
                  </a:lnTo>
                  <a:lnTo>
                    <a:pt x="380" y="642"/>
                  </a:lnTo>
                  <a:lnTo>
                    <a:pt x="378" y="662"/>
                  </a:lnTo>
                  <a:lnTo>
                    <a:pt x="372" y="684"/>
                  </a:lnTo>
                  <a:lnTo>
                    <a:pt x="363" y="710"/>
                  </a:lnTo>
                  <a:lnTo>
                    <a:pt x="350" y="736"/>
                  </a:lnTo>
                  <a:lnTo>
                    <a:pt x="337" y="763"/>
                  </a:lnTo>
                  <a:lnTo>
                    <a:pt x="324" y="786"/>
                  </a:lnTo>
                  <a:lnTo>
                    <a:pt x="313" y="806"/>
                  </a:lnTo>
                  <a:lnTo>
                    <a:pt x="304" y="820"/>
                  </a:lnTo>
                  <a:lnTo>
                    <a:pt x="301" y="826"/>
                  </a:lnTo>
                  <a:lnTo>
                    <a:pt x="318" y="837"/>
                  </a:lnTo>
                  <a:lnTo>
                    <a:pt x="333" y="852"/>
                  </a:lnTo>
                  <a:lnTo>
                    <a:pt x="347" y="871"/>
                  </a:lnTo>
                  <a:lnTo>
                    <a:pt x="359" y="890"/>
                  </a:lnTo>
                  <a:lnTo>
                    <a:pt x="368" y="911"/>
                  </a:lnTo>
                  <a:lnTo>
                    <a:pt x="377" y="934"/>
                  </a:lnTo>
                  <a:lnTo>
                    <a:pt x="382" y="957"/>
                  </a:lnTo>
                  <a:lnTo>
                    <a:pt x="385" y="981"/>
                  </a:lnTo>
                  <a:lnTo>
                    <a:pt x="385" y="980"/>
                  </a:lnTo>
                  <a:lnTo>
                    <a:pt x="386" y="980"/>
                  </a:lnTo>
                  <a:lnTo>
                    <a:pt x="404" y="966"/>
                  </a:lnTo>
                  <a:lnTo>
                    <a:pt x="424" y="954"/>
                  </a:lnTo>
                  <a:lnTo>
                    <a:pt x="445" y="946"/>
                  </a:lnTo>
                  <a:lnTo>
                    <a:pt x="466" y="939"/>
                  </a:lnTo>
                  <a:lnTo>
                    <a:pt x="488" y="937"/>
                  </a:lnTo>
                  <a:lnTo>
                    <a:pt x="510" y="937"/>
                  </a:lnTo>
                  <a:lnTo>
                    <a:pt x="531" y="940"/>
                  </a:lnTo>
                  <a:lnTo>
                    <a:pt x="550" y="947"/>
                  </a:lnTo>
                  <a:lnTo>
                    <a:pt x="553" y="939"/>
                  </a:lnTo>
                  <a:lnTo>
                    <a:pt x="556" y="923"/>
                  </a:lnTo>
                  <a:lnTo>
                    <a:pt x="563" y="901"/>
                  </a:lnTo>
                  <a:lnTo>
                    <a:pt x="571" y="874"/>
                  </a:lnTo>
                  <a:lnTo>
                    <a:pt x="580" y="846"/>
                  </a:lnTo>
                  <a:lnTo>
                    <a:pt x="592" y="819"/>
                  </a:lnTo>
                  <a:lnTo>
                    <a:pt x="602" y="794"/>
                  </a:lnTo>
                  <a:lnTo>
                    <a:pt x="614" y="775"/>
                  </a:lnTo>
                  <a:lnTo>
                    <a:pt x="625" y="760"/>
                  </a:lnTo>
                  <a:lnTo>
                    <a:pt x="639" y="748"/>
                  </a:lnTo>
                  <a:lnTo>
                    <a:pt x="654" y="737"/>
                  </a:lnTo>
                  <a:lnTo>
                    <a:pt x="669" y="729"/>
                  </a:lnTo>
                  <a:lnTo>
                    <a:pt x="685" y="723"/>
                  </a:lnTo>
                  <a:lnTo>
                    <a:pt x="703" y="720"/>
                  </a:lnTo>
                  <a:lnTo>
                    <a:pt x="719" y="719"/>
                  </a:lnTo>
                  <a:lnTo>
                    <a:pt x="735" y="721"/>
                  </a:lnTo>
                  <a:lnTo>
                    <a:pt x="753" y="728"/>
                  </a:lnTo>
                  <a:lnTo>
                    <a:pt x="767" y="740"/>
                  </a:lnTo>
                  <a:lnTo>
                    <a:pt x="777" y="755"/>
                  </a:lnTo>
                  <a:lnTo>
                    <a:pt x="784" y="773"/>
                  </a:lnTo>
                  <a:lnTo>
                    <a:pt x="788" y="794"/>
                  </a:lnTo>
                  <a:lnTo>
                    <a:pt x="789" y="817"/>
                  </a:lnTo>
                  <a:lnTo>
                    <a:pt x="788" y="840"/>
                  </a:lnTo>
                  <a:lnTo>
                    <a:pt x="784" y="863"/>
                  </a:lnTo>
                  <a:lnTo>
                    <a:pt x="797" y="854"/>
                  </a:lnTo>
                  <a:lnTo>
                    <a:pt x="808" y="844"/>
                  </a:lnTo>
                  <a:lnTo>
                    <a:pt x="821" y="837"/>
                  </a:lnTo>
                  <a:lnTo>
                    <a:pt x="833" y="831"/>
                  </a:lnTo>
                  <a:lnTo>
                    <a:pt x="844" y="825"/>
                  </a:lnTo>
                  <a:lnTo>
                    <a:pt x="856" y="819"/>
                  </a:lnTo>
                  <a:lnTo>
                    <a:pt x="867" y="816"/>
                  </a:lnTo>
                  <a:lnTo>
                    <a:pt x="880" y="813"/>
                  </a:lnTo>
                  <a:lnTo>
                    <a:pt x="893" y="812"/>
                  </a:lnTo>
                  <a:lnTo>
                    <a:pt x="906" y="811"/>
                  </a:lnTo>
                  <a:lnTo>
                    <a:pt x="921" y="812"/>
                  </a:lnTo>
                  <a:lnTo>
                    <a:pt x="936" y="814"/>
                  </a:lnTo>
                  <a:lnTo>
                    <a:pt x="952" y="818"/>
                  </a:lnTo>
                  <a:lnTo>
                    <a:pt x="971" y="823"/>
                  </a:lnTo>
                  <a:lnTo>
                    <a:pt x="989" y="828"/>
                  </a:lnTo>
                  <a:lnTo>
                    <a:pt x="1010" y="835"/>
                  </a:lnTo>
                  <a:lnTo>
                    <a:pt x="1008" y="828"/>
                  </a:lnTo>
                  <a:lnTo>
                    <a:pt x="1004" y="814"/>
                  </a:lnTo>
                  <a:lnTo>
                    <a:pt x="1001" y="799"/>
                  </a:lnTo>
                  <a:lnTo>
                    <a:pt x="999" y="788"/>
                  </a:lnTo>
                  <a:lnTo>
                    <a:pt x="1000" y="783"/>
                  </a:lnTo>
                  <a:lnTo>
                    <a:pt x="1002" y="772"/>
                  </a:lnTo>
                  <a:lnTo>
                    <a:pt x="1007" y="756"/>
                  </a:lnTo>
                  <a:lnTo>
                    <a:pt x="1011" y="734"/>
                  </a:lnTo>
                  <a:lnTo>
                    <a:pt x="1017" y="712"/>
                  </a:lnTo>
                  <a:lnTo>
                    <a:pt x="1024" y="689"/>
                  </a:lnTo>
                  <a:lnTo>
                    <a:pt x="1032" y="667"/>
                  </a:lnTo>
                  <a:lnTo>
                    <a:pt x="1039" y="650"/>
                  </a:lnTo>
                  <a:lnTo>
                    <a:pt x="1025" y="643"/>
                  </a:lnTo>
                  <a:lnTo>
                    <a:pt x="1011" y="636"/>
                  </a:lnTo>
                  <a:lnTo>
                    <a:pt x="996" y="628"/>
                  </a:lnTo>
                  <a:lnTo>
                    <a:pt x="981" y="620"/>
                  </a:lnTo>
                  <a:lnTo>
                    <a:pt x="966" y="611"/>
                  </a:lnTo>
                  <a:lnTo>
                    <a:pt x="952" y="603"/>
                  </a:lnTo>
                  <a:lnTo>
                    <a:pt x="937" y="592"/>
                  </a:lnTo>
                  <a:lnTo>
                    <a:pt x="924" y="582"/>
                  </a:lnTo>
                  <a:lnTo>
                    <a:pt x="911" y="570"/>
                  </a:lnTo>
                  <a:lnTo>
                    <a:pt x="898" y="559"/>
                  </a:lnTo>
                  <a:lnTo>
                    <a:pt x="887" y="546"/>
                  </a:lnTo>
                  <a:lnTo>
                    <a:pt x="876" y="532"/>
                  </a:lnTo>
                  <a:lnTo>
                    <a:pt x="867" y="517"/>
                  </a:lnTo>
                  <a:lnTo>
                    <a:pt x="859" y="501"/>
                  </a:lnTo>
                  <a:lnTo>
                    <a:pt x="853" y="485"/>
                  </a:lnTo>
                  <a:lnTo>
                    <a:pt x="849" y="467"/>
                  </a:lnTo>
                  <a:lnTo>
                    <a:pt x="849" y="452"/>
                  </a:lnTo>
                  <a:lnTo>
                    <a:pt x="852" y="431"/>
                  </a:lnTo>
                  <a:lnTo>
                    <a:pt x="859" y="408"/>
                  </a:lnTo>
                  <a:lnTo>
                    <a:pt x="868" y="383"/>
                  </a:lnTo>
                  <a:lnTo>
                    <a:pt x="878" y="358"/>
                  </a:lnTo>
                  <a:lnTo>
                    <a:pt x="887" y="336"/>
                  </a:lnTo>
                  <a:lnTo>
                    <a:pt x="895" y="319"/>
                  </a:lnTo>
                  <a:lnTo>
                    <a:pt x="902" y="309"/>
                  </a:lnTo>
                  <a:lnTo>
                    <a:pt x="891" y="310"/>
                  </a:lnTo>
                  <a:lnTo>
                    <a:pt x="881" y="311"/>
                  </a:lnTo>
                  <a:lnTo>
                    <a:pt x="870" y="312"/>
                  </a:lnTo>
                  <a:lnTo>
                    <a:pt x="858" y="315"/>
                  </a:lnTo>
                  <a:lnTo>
                    <a:pt x="847" y="316"/>
                  </a:lnTo>
                  <a:lnTo>
                    <a:pt x="835" y="318"/>
                  </a:lnTo>
                  <a:lnTo>
                    <a:pt x="822" y="318"/>
                  </a:lnTo>
                  <a:lnTo>
                    <a:pt x="810" y="319"/>
                  </a:lnTo>
                  <a:lnTo>
                    <a:pt x="797" y="318"/>
                  </a:lnTo>
                  <a:lnTo>
                    <a:pt x="783" y="317"/>
                  </a:lnTo>
                  <a:lnTo>
                    <a:pt x="770" y="313"/>
                  </a:lnTo>
                  <a:lnTo>
                    <a:pt x="757" y="309"/>
                  </a:lnTo>
                  <a:lnTo>
                    <a:pt x="743" y="303"/>
                  </a:lnTo>
                  <a:lnTo>
                    <a:pt x="729" y="296"/>
                  </a:lnTo>
                  <a:lnTo>
                    <a:pt x="714" y="286"/>
                  </a:lnTo>
                  <a:lnTo>
                    <a:pt x="700" y="274"/>
                  </a:lnTo>
                  <a:lnTo>
                    <a:pt x="741" y="237"/>
                  </a:lnTo>
                  <a:lnTo>
                    <a:pt x="752" y="252"/>
                  </a:lnTo>
                  <a:lnTo>
                    <a:pt x="766" y="264"/>
                  </a:lnTo>
                  <a:lnTo>
                    <a:pt x="782" y="273"/>
                  </a:lnTo>
                  <a:lnTo>
                    <a:pt x="799" y="279"/>
                  </a:lnTo>
                  <a:lnTo>
                    <a:pt x="818" y="282"/>
                  </a:lnTo>
                  <a:lnTo>
                    <a:pt x="838" y="283"/>
                  </a:lnTo>
                  <a:lnTo>
                    <a:pt x="859" y="282"/>
                  </a:lnTo>
                  <a:lnTo>
                    <a:pt x="880" y="281"/>
                  </a:lnTo>
                  <a:lnTo>
                    <a:pt x="902" y="279"/>
                  </a:lnTo>
                  <a:lnTo>
                    <a:pt x="923" y="277"/>
                  </a:lnTo>
                  <a:lnTo>
                    <a:pt x="943" y="273"/>
                  </a:lnTo>
                  <a:lnTo>
                    <a:pt x="963" y="271"/>
                  </a:lnTo>
                  <a:lnTo>
                    <a:pt x="981" y="269"/>
                  </a:lnTo>
                  <a:lnTo>
                    <a:pt x="997" y="267"/>
                  </a:lnTo>
                  <a:lnTo>
                    <a:pt x="1012" y="269"/>
                  </a:lnTo>
                  <a:lnTo>
                    <a:pt x="1025" y="271"/>
                  </a:lnTo>
                  <a:lnTo>
                    <a:pt x="1008" y="281"/>
                  </a:lnTo>
                  <a:lnTo>
                    <a:pt x="988" y="293"/>
                  </a:lnTo>
                  <a:lnTo>
                    <a:pt x="966" y="307"/>
                  </a:lnTo>
                  <a:lnTo>
                    <a:pt x="946" y="324"/>
                  </a:lnTo>
                  <a:lnTo>
                    <a:pt x="926" y="343"/>
                  </a:lnTo>
                  <a:lnTo>
                    <a:pt x="909" y="366"/>
                  </a:lnTo>
                  <a:lnTo>
                    <a:pt x="896" y="393"/>
                  </a:lnTo>
                  <a:lnTo>
                    <a:pt x="887" y="423"/>
                  </a:lnTo>
                  <a:lnTo>
                    <a:pt x="887" y="455"/>
                  </a:lnTo>
                  <a:lnTo>
                    <a:pt x="890" y="483"/>
                  </a:lnTo>
                  <a:lnTo>
                    <a:pt x="898" y="505"/>
                  </a:lnTo>
                  <a:lnTo>
                    <a:pt x="910" y="520"/>
                  </a:lnTo>
                  <a:lnTo>
                    <a:pt x="929" y="535"/>
                  </a:lnTo>
                  <a:lnTo>
                    <a:pt x="949" y="548"/>
                  </a:lnTo>
                  <a:lnTo>
                    <a:pt x="970" y="561"/>
                  </a:lnTo>
                  <a:lnTo>
                    <a:pt x="992" y="573"/>
                  </a:lnTo>
                  <a:lnTo>
                    <a:pt x="1012" y="582"/>
                  </a:lnTo>
                  <a:lnTo>
                    <a:pt x="1035" y="591"/>
                  </a:lnTo>
                  <a:lnTo>
                    <a:pt x="1057" y="599"/>
                  </a:lnTo>
                  <a:lnTo>
                    <a:pt x="1080" y="606"/>
                  </a:lnTo>
                  <a:lnTo>
                    <a:pt x="1061" y="647"/>
                  </a:lnTo>
                  <a:lnTo>
                    <a:pt x="1047" y="690"/>
                  </a:lnTo>
                  <a:lnTo>
                    <a:pt x="1037" y="732"/>
                  </a:lnTo>
                  <a:lnTo>
                    <a:pt x="1032" y="772"/>
                  </a:lnTo>
                  <a:lnTo>
                    <a:pt x="1028" y="808"/>
                  </a:lnTo>
                  <a:lnTo>
                    <a:pt x="1027" y="839"/>
                  </a:lnTo>
                  <a:lnTo>
                    <a:pt x="1027" y="862"/>
                  </a:lnTo>
                  <a:lnTo>
                    <a:pt x="1027" y="876"/>
                  </a:lnTo>
                  <a:lnTo>
                    <a:pt x="1012" y="870"/>
                  </a:lnTo>
                  <a:lnTo>
                    <a:pt x="997" y="865"/>
                  </a:lnTo>
                  <a:lnTo>
                    <a:pt x="981" y="861"/>
                  </a:lnTo>
                  <a:lnTo>
                    <a:pt x="965" y="857"/>
                  </a:lnTo>
                  <a:lnTo>
                    <a:pt x="948" y="855"/>
                  </a:lnTo>
                  <a:lnTo>
                    <a:pt x="932" y="854"/>
                  </a:lnTo>
                  <a:lnTo>
                    <a:pt x="914" y="854"/>
                  </a:lnTo>
                  <a:lnTo>
                    <a:pt x="897" y="855"/>
                  </a:lnTo>
                  <a:lnTo>
                    <a:pt x="881" y="856"/>
                  </a:lnTo>
                  <a:lnTo>
                    <a:pt x="864" y="859"/>
                  </a:lnTo>
                  <a:lnTo>
                    <a:pt x="848" y="864"/>
                  </a:lnTo>
                  <a:lnTo>
                    <a:pt x="830" y="870"/>
                  </a:lnTo>
                  <a:lnTo>
                    <a:pt x="814" y="877"/>
                  </a:lnTo>
                  <a:lnTo>
                    <a:pt x="799" y="886"/>
                  </a:lnTo>
                  <a:lnTo>
                    <a:pt x="784" y="896"/>
                  </a:lnTo>
                  <a:lnTo>
                    <a:pt x="769" y="908"/>
                  </a:lnTo>
                  <a:lnTo>
                    <a:pt x="768" y="900"/>
                  </a:lnTo>
                  <a:lnTo>
                    <a:pt x="766" y="884"/>
                  </a:lnTo>
                  <a:lnTo>
                    <a:pt x="762" y="862"/>
                  </a:lnTo>
                  <a:lnTo>
                    <a:pt x="757" y="837"/>
                  </a:lnTo>
                  <a:lnTo>
                    <a:pt x="750" y="813"/>
                  </a:lnTo>
                  <a:lnTo>
                    <a:pt x="742" y="791"/>
                  </a:lnTo>
                  <a:lnTo>
                    <a:pt x="734" y="775"/>
                  </a:lnTo>
                  <a:lnTo>
                    <a:pt x="723" y="768"/>
                  </a:lnTo>
                  <a:lnTo>
                    <a:pt x="681" y="772"/>
                  </a:lnTo>
                  <a:lnTo>
                    <a:pt x="646" y="795"/>
                  </a:lnTo>
                  <a:lnTo>
                    <a:pt x="620" y="832"/>
                  </a:lnTo>
                  <a:lnTo>
                    <a:pt x="599" y="876"/>
                  </a:lnTo>
                  <a:lnTo>
                    <a:pt x="585" y="922"/>
                  </a:lnTo>
                  <a:lnTo>
                    <a:pt x="577" y="964"/>
                  </a:lnTo>
                  <a:lnTo>
                    <a:pt x="574" y="996"/>
                  </a:lnTo>
                  <a:lnTo>
                    <a:pt x="574" y="1013"/>
                  </a:lnTo>
                  <a:lnTo>
                    <a:pt x="555" y="993"/>
                  </a:lnTo>
                  <a:lnTo>
                    <a:pt x="536" y="980"/>
                  </a:lnTo>
                  <a:lnTo>
                    <a:pt x="515" y="973"/>
                  </a:lnTo>
                  <a:lnTo>
                    <a:pt x="495" y="972"/>
                  </a:lnTo>
                  <a:lnTo>
                    <a:pt x="476" y="976"/>
                  </a:lnTo>
                  <a:lnTo>
                    <a:pt x="456" y="983"/>
                  </a:lnTo>
                  <a:lnTo>
                    <a:pt x="436" y="993"/>
                  </a:lnTo>
                  <a:lnTo>
                    <a:pt x="419" y="1006"/>
                  </a:lnTo>
                  <a:lnTo>
                    <a:pt x="402" y="1019"/>
                  </a:lnTo>
                  <a:lnTo>
                    <a:pt x="387" y="1033"/>
                  </a:lnTo>
                  <a:lnTo>
                    <a:pt x="373" y="1048"/>
                  </a:lnTo>
                  <a:lnTo>
                    <a:pt x="362" y="1062"/>
                  </a:lnTo>
                  <a:lnTo>
                    <a:pt x="351" y="1074"/>
                  </a:lnTo>
                  <a:lnTo>
                    <a:pt x="344" y="1084"/>
                  </a:lnTo>
                  <a:lnTo>
                    <a:pt x="340" y="1090"/>
                  </a:lnTo>
                  <a:lnTo>
                    <a:pt x="339" y="1092"/>
                  </a:lnTo>
                  <a:lnTo>
                    <a:pt x="339" y="1025"/>
                  </a:lnTo>
                  <a:lnTo>
                    <a:pt x="332" y="972"/>
                  </a:lnTo>
                  <a:lnTo>
                    <a:pt x="319" y="932"/>
                  </a:lnTo>
                  <a:lnTo>
                    <a:pt x="304" y="901"/>
                  </a:lnTo>
                  <a:lnTo>
                    <a:pt x="287" y="879"/>
                  </a:lnTo>
                  <a:lnTo>
                    <a:pt x="268" y="863"/>
                  </a:lnTo>
                  <a:lnTo>
                    <a:pt x="250" y="851"/>
                  </a:lnTo>
                  <a:lnTo>
                    <a:pt x="235" y="842"/>
                  </a:lnTo>
                  <a:lnTo>
                    <a:pt x="246" y="833"/>
                  </a:lnTo>
                  <a:lnTo>
                    <a:pt x="267" y="812"/>
                  </a:lnTo>
                  <a:lnTo>
                    <a:pt x="291" y="780"/>
                  </a:lnTo>
                  <a:lnTo>
                    <a:pt x="314" y="742"/>
                  </a:lnTo>
                  <a:lnTo>
                    <a:pt x="333" y="699"/>
                  </a:lnTo>
                  <a:lnTo>
                    <a:pt x="341" y="656"/>
                  </a:lnTo>
                  <a:lnTo>
                    <a:pt x="334" y="613"/>
                  </a:lnTo>
                  <a:lnTo>
                    <a:pt x="307" y="574"/>
                  </a:lnTo>
                  <a:lnTo>
                    <a:pt x="296" y="569"/>
                  </a:lnTo>
                  <a:lnTo>
                    <a:pt x="280" y="571"/>
                  </a:lnTo>
                  <a:lnTo>
                    <a:pt x="260" y="578"/>
                  </a:lnTo>
                  <a:lnTo>
                    <a:pt x="239" y="588"/>
                  </a:lnTo>
                  <a:lnTo>
                    <a:pt x="219" y="598"/>
                  </a:lnTo>
                  <a:lnTo>
                    <a:pt x="201" y="608"/>
                  </a:lnTo>
                  <a:lnTo>
                    <a:pt x="189" y="615"/>
                  </a:lnTo>
                  <a:lnTo>
                    <a:pt x="183" y="620"/>
                  </a:lnTo>
                  <a:lnTo>
                    <a:pt x="177" y="581"/>
                  </a:lnTo>
                  <a:lnTo>
                    <a:pt x="162" y="544"/>
                  </a:lnTo>
                  <a:lnTo>
                    <a:pt x="143" y="509"/>
                  </a:lnTo>
                  <a:lnTo>
                    <a:pt x="117" y="478"/>
                  </a:lnTo>
                  <a:lnTo>
                    <a:pt x="89" y="450"/>
                  </a:lnTo>
                  <a:lnTo>
                    <a:pt x="59" y="426"/>
                  </a:lnTo>
                  <a:lnTo>
                    <a:pt x="29" y="404"/>
                  </a:lnTo>
                  <a:lnTo>
                    <a:pt x="0" y="386"/>
                  </a:lnTo>
                  <a:lnTo>
                    <a:pt x="9" y="381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45" y="354"/>
                  </a:lnTo>
                  <a:lnTo>
                    <a:pt x="60" y="341"/>
                  </a:lnTo>
                  <a:lnTo>
                    <a:pt x="76" y="327"/>
                  </a:lnTo>
                  <a:lnTo>
                    <a:pt x="92" y="311"/>
                  </a:lnTo>
                  <a:lnTo>
                    <a:pt x="108" y="294"/>
                  </a:lnTo>
                  <a:lnTo>
                    <a:pt x="124" y="275"/>
                  </a:lnTo>
                  <a:lnTo>
                    <a:pt x="140" y="257"/>
                  </a:lnTo>
                  <a:lnTo>
                    <a:pt x="157" y="236"/>
                  </a:lnTo>
                  <a:lnTo>
                    <a:pt x="170" y="216"/>
                  </a:lnTo>
                  <a:lnTo>
                    <a:pt x="183" y="194"/>
                  </a:lnTo>
                  <a:lnTo>
                    <a:pt x="195" y="172"/>
                  </a:lnTo>
                  <a:lnTo>
                    <a:pt x="205" y="150"/>
                  </a:lnTo>
                  <a:lnTo>
                    <a:pt x="212" y="127"/>
                  </a:lnTo>
                  <a:lnTo>
                    <a:pt x="229" y="153"/>
                  </a:lnTo>
                  <a:lnTo>
                    <a:pt x="245" y="176"/>
                  </a:lnTo>
                  <a:lnTo>
                    <a:pt x="263" y="195"/>
                  </a:lnTo>
                  <a:lnTo>
                    <a:pt x="280" y="211"/>
                  </a:lnTo>
                  <a:lnTo>
                    <a:pt x="298" y="224"/>
                  </a:lnTo>
                  <a:lnTo>
                    <a:pt x="318" y="233"/>
                  </a:lnTo>
                  <a:lnTo>
                    <a:pt x="340" y="241"/>
                  </a:lnTo>
                  <a:lnTo>
                    <a:pt x="362" y="247"/>
                  </a:lnTo>
                  <a:lnTo>
                    <a:pt x="371" y="248"/>
                  </a:lnTo>
                  <a:lnTo>
                    <a:pt x="380" y="247"/>
                  </a:lnTo>
                  <a:lnTo>
                    <a:pt x="389" y="244"/>
                  </a:lnTo>
                  <a:lnTo>
                    <a:pt x="400" y="240"/>
                  </a:lnTo>
                  <a:lnTo>
                    <a:pt x="410" y="234"/>
                  </a:lnTo>
                  <a:lnTo>
                    <a:pt x="421" y="226"/>
                  </a:lnTo>
                  <a:lnTo>
                    <a:pt x="432" y="216"/>
                  </a:lnTo>
                  <a:lnTo>
                    <a:pt x="443" y="204"/>
                  </a:lnTo>
                  <a:lnTo>
                    <a:pt x="456" y="159"/>
                  </a:lnTo>
                  <a:lnTo>
                    <a:pt x="458" y="107"/>
                  </a:lnTo>
                  <a:lnTo>
                    <a:pt x="454" y="55"/>
                  </a:lnTo>
                  <a:lnTo>
                    <a:pt x="447" y="11"/>
                  </a:lnTo>
                  <a:lnTo>
                    <a:pt x="477" y="24"/>
                  </a:lnTo>
                  <a:lnTo>
                    <a:pt x="502" y="42"/>
                  </a:lnTo>
                  <a:lnTo>
                    <a:pt x="524" y="61"/>
                  </a:lnTo>
                  <a:lnTo>
                    <a:pt x="542" y="83"/>
                  </a:lnTo>
                  <a:lnTo>
                    <a:pt x="559" y="106"/>
                  </a:lnTo>
                  <a:lnTo>
                    <a:pt x="572" y="129"/>
                  </a:lnTo>
                  <a:lnTo>
                    <a:pt x="585" y="152"/>
                  </a:lnTo>
                  <a:lnTo>
                    <a:pt x="595" y="173"/>
                  </a:lnTo>
                  <a:lnTo>
                    <a:pt x="602" y="188"/>
                  </a:lnTo>
                  <a:lnTo>
                    <a:pt x="610" y="202"/>
                  </a:lnTo>
                  <a:lnTo>
                    <a:pt x="617" y="212"/>
                  </a:lnTo>
                  <a:lnTo>
                    <a:pt x="623" y="220"/>
                  </a:lnTo>
                  <a:lnTo>
                    <a:pt x="630" y="226"/>
                  </a:lnTo>
                  <a:lnTo>
                    <a:pt x="638" y="228"/>
                  </a:lnTo>
                  <a:lnTo>
                    <a:pt x="646" y="226"/>
                  </a:lnTo>
                  <a:lnTo>
                    <a:pt x="654" y="220"/>
                  </a:lnTo>
                  <a:lnTo>
                    <a:pt x="656" y="216"/>
                  </a:lnTo>
                  <a:lnTo>
                    <a:pt x="661" y="204"/>
                  </a:lnTo>
                  <a:lnTo>
                    <a:pt x="668" y="188"/>
                  </a:lnTo>
                  <a:lnTo>
                    <a:pt x="677" y="166"/>
                  </a:lnTo>
                  <a:lnTo>
                    <a:pt x="685" y="143"/>
                  </a:lnTo>
                  <a:lnTo>
                    <a:pt x="693" y="119"/>
                  </a:lnTo>
                  <a:lnTo>
                    <a:pt x="700" y="95"/>
                  </a:lnTo>
                  <a:lnTo>
                    <a:pt x="704" y="74"/>
                  </a:lnTo>
                  <a:lnTo>
                    <a:pt x="704" y="57"/>
                  </a:lnTo>
                  <a:lnTo>
                    <a:pt x="704" y="36"/>
                  </a:lnTo>
                  <a:lnTo>
                    <a:pt x="704" y="16"/>
                  </a:lnTo>
                  <a:lnTo>
                    <a:pt x="703" y="0"/>
                  </a:lnTo>
                  <a:lnTo>
                    <a:pt x="74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8" name="Freeform 42"/>
            <p:cNvSpPr>
              <a:spLocks/>
            </p:cNvSpPr>
            <p:nvPr/>
          </p:nvSpPr>
          <p:spPr bwMode="auto">
            <a:xfrm flipH="1">
              <a:off x="4679" y="149"/>
              <a:ext cx="83" cy="74"/>
            </a:xfrm>
            <a:custGeom>
              <a:avLst/>
              <a:gdLst>
                <a:gd name="T0" fmla="*/ 1 w 166"/>
                <a:gd name="T1" fmla="*/ 1 h 148"/>
                <a:gd name="T2" fmla="*/ 1 w 166"/>
                <a:gd name="T3" fmla="*/ 1 h 148"/>
                <a:gd name="T4" fmla="*/ 1 w 166"/>
                <a:gd name="T5" fmla="*/ 1 h 148"/>
                <a:gd name="T6" fmla="*/ 1 w 166"/>
                <a:gd name="T7" fmla="*/ 1 h 148"/>
                <a:gd name="T8" fmla="*/ 1 w 166"/>
                <a:gd name="T9" fmla="*/ 1 h 148"/>
                <a:gd name="T10" fmla="*/ 1 w 166"/>
                <a:gd name="T11" fmla="*/ 1 h 148"/>
                <a:gd name="T12" fmla="*/ 1 w 166"/>
                <a:gd name="T13" fmla="*/ 1 h 148"/>
                <a:gd name="T14" fmla="*/ 1 w 166"/>
                <a:gd name="T15" fmla="*/ 1 h 148"/>
                <a:gd name="T16" fmla="*/ 1 w 166"/>
                <a:gd name="T17" fmla="*/ 1 h 148"/>
                <a:gd name="T18" fmla="*/ 1 w 166"/>
                <a:gd name="T19" fmla="*/ 1 h 148"/>
                <a:gd name="T20" fmla="*/ 1 w 166"/>
                <a:gd name="T21" fmla="*/ 1 h 148"/>
                <a:gd name="T22" fmla="*/ 1 w 166"/>
                <a:gd name="T23" fmla="*/ 1 h 148"/>
                <a:gd name="T24" fmla="*/ 1 w 166"/>
                <a:gd name="T25" fmla="*/ 1 h 148"/>
                <a:gd name="T26" fmla="*/ 1 w 166"/>
                <a:gd name="T27" fmla="*/ 1 h 148"/>
                <a:gd name="T28" fmla="*/ 1 w 166"/>
                <a:gd name="T29" fmla="*/ 1 h 148"/>
                <a:gd name="T30" fmla="*/ 1 w 166"/>
                <a:gd name="T31" fmla="*/ 1 h 148"/>
                <a:gd name="T32" fmla="*/ 1 w 166"/>
                <a:gd name="T33" fmla="*/ 1 h 148"/>
                <a:gd name="T34" fmla="*/ 1 w 166"/>
                <a:gd name="T35" fmla="*/ 1 h 148"/>
                <a:gd name="T36" fmla="*/ 1 w 166"/>
                <a:gd name="T37" fmla="*/ 1 h 148"/>
                <a:gd name="T38" fmla="*/ 1 w 166"/>
                <a:gd name="T39" fmla="*/ 1 h 148"/>
                <a:gd name="T40" fmla="*/ 1 w 166"/>
                <a:gd name="T41" fmla="*/ 1 h 148"/>
                <a:gd name="T42" fmla="*/ 1 w 166"/>
                <a:gd name="T43" fmla="*/ 1 h 148"/>
                <a:gd name="T44" fmla="*/ 1 w 166"/>
                <a:gd name="T45" fmla="*/ 1 h 148"/>
                <a:gd name="T46" fmla="*/ 1 w 166"/>
                <a:gd name="T47" fmla="*/ 1 h 148"/>
                <a:gd name="T48" fmla="*/ 1 w 166"/>
                <a:gd name="T49" fmla="*/ 1 h 148"/>
                <a:gd name="T50" fmla="*/ 1 w 166"/>
                <a:gd name="T51" fmla="*/ 1 h 148"/>
                <a:gd name="T52" fmla="*/ 1 w 166"/>
                <a:gd name="T53" fmla="*/ 1 h 148"/>
                <a:gd name="T54" fmla="*/ 1 w 166"/>
                <a:gd name="T55" fmla="*/ 1 h 148"/>
                <a:gd name="T56" fmla="*/ 1 w 166"/>
                <a:gd name="T57" fmla="*/ 1 h 148"/>
                <a:gd name="T58" fmla="*/ 1 w 166"/>
                <a:gd name="T59" fmla="*/ 0 h 148"/>
                <a:gd name="T60" fmla="*/ 1 w 166"/>
                <a:gd name="T61" fmla="*/ 0 h 148"/>
                <a:gd name="T62" fmla="*/ 1 w 166"/>
                <a:gd name="T63" fmla="*/ 1 h 148"/>
                <a:gd name="T64" fmla="*/ 1 w 166"/>
                <a:gd name="T65" fmla="*/ 1 h 148"/>
                <a:gd name="T66" fmla="*/ 1 w 166"/>
                <a:gd name="T67" fmla="*/ 1 h 148"/>
                <a:gd name="T68" fmla="*/ 1 w 166"/>
                <a:gd name="T69" fmla="*/ 1 h 148"/>
                <a:gd name="T70" fmla="*/ 1 w 166"/>
                <a:gd name="T71" fmla="*/ 1 h 148"/>
                <a:gd name="T72" fmla="*/ 1 w 166"/>
                <a:gd name="T73" fmla="*/ 1 h 148"/>
                <a:gd name="T74" fmla="*/ 1 w 166"/>
                <a:gd name="T75" fmla="*/ 1 h 148"/>
                <a:gd name="T76" fmla="*/ 1 w 166"/>
                <a:gd name="T77" fmla="*/ 1 h 148"/>
                <a:gd name="T78" fmla="*/ 1 w 166"/>
                <a:gd name="T79" fmla="*/ 1 h 148"/>
                <a:gd name="T80" fmla="*/ 1 w 166"/>
                <a:gd name="T81" fmla="*/ 1 h 148"/>
                <a:gd name="T82" fmla="*/ 0 w 166"/>
                <a:gd name="T83" fmla="*/ 1 h 148"/>
                <a:gd name="T84" fmla="*/ 1 w 166"/>
                <a:gd name="T85" fmla="*/ 1 h 148"/>
                <a:gd name="T86" fmla="*/ 1 w 166"/>
                <a:gd name="T87" fmla="*/ 1 h 148"/>
                <a:gd name="T88" fmla="*/ 1 w 166"/>
                <a:gd name="T89" fmla="*/ 1 h 148"/>
                <a:gd name="T90" fmla="*/ 1 w 166"/>
                <a:gd name="T91" fmla="*/ 1 h 148"/>
                <a:gd name="T92" fmla="*/ 1 w 166"/>
                <a:gd name="T93" fmla="*/ 1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48"/>
                <a:gd name="T143" fmla="*/ 166 w 166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48">
                  <a:moveTo>
                    <a:pt x="70" y="129"/>
                  </a:moveTo>
                  <a:lnTo>
                    <a:pt x="68" y="113"/>
                  </a:lnTo>
                  <a:lnTo>
                    <a:pt x="66" y="94"/>
                  </a:lnTo>
                  <a:lnTo>
                    <a:pt x="64" y="77"/>
                  </a:lnTo>
                  <a:lnTo>
                    <a:pt x="60" y="66"/>
                  </a:lnTo>
                  <a:lnTo>
                    <a:pt x="63" y="63"/>
                  </a:lnTo>
                  <a:lnTo>
                    <a:pt x="68" y="56"/>
                  </a:lnTo>
                  <a:lnTo>
                    <a:pt x="78" y="48"/>
                  </a:lnTo>
                  <a:lnTo>
                    <a:pt x="88" y="40"/>
                  </a:lnTo>
                  <a:lnTo>
                    <a:pt x="101" y="34"/>
                  </a:lnTo>
                  <a:lnTo>
                    <a:pt x="112" y="31"/>
                  </a:lnTo>
                  <a:lnTo>
                    <a:pt x="124" y="33"/>
                  </a:lnTo>
                  <a:lnTo>
                    <a:pt x="134" y="41"/>
                  </a:lnTo>
                  <a:lnTo>
                    <a:pt x="134" y="52"/>
                  </a:lnTo>
                  <a:lnTo>
                    <a:pt x="132" y="75"/>
                  </a:lnTo>
                  <a:lnTo>
                    <a:pt x="126" y="106"/>
                  </a:lnTo>
                  <a:lnTo>
                    <a:pt x="119" y="140"/>
                  </a:lnTo>
                  <a:lnTo>
                    <a:pt x="154" y="148"/>
                  </a:lnTo>
                  <a:lnTo>
                    <a:pt x="157" y="127"/>
                  </a:lnTo>
                  <a:lnTo>
                    <a:pt x="161" y="100"/>
                  </a:lnTo>
                  <a:lnTo>
                    <a:pt x="163" y="72"/>
                  </a:lnTo>
                  <a:lnTo>
                    <a:pt x="165" y="48"/>
                  </a:lnTo>
                  <a:lnTo>
                    <a:pt x="166" y="36"/>
                  </a:lnTo>
                  <a:lnTo>
                    <a:pt x="163" y="24"/>
                  </a:lnTo>
                  <a:lnTo>
                    <a:pt x="158" y="15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0" y="3"/>
                  </a:lnTo>
                  <a:lnTo>
                    <a:pt x="134" y="1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4" y="1"/>
                  </a:lnTo>
                  <a:lnTo>
                    <a:pt x="106" y="1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7" y="18"/>
                  </a:lnTo>
                  <a:lnTo>
                    <a:pt x="40" y="26"/>
                  </a:lnTo>
                  <a:lnTo>
                    <a:pt x="26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4" y="56"/>
                  </a:lnTo>
                  <a:lnTo>
                    <a:pt x="12" y="74"/>
                  </a:lnTo>
                  <a:lnTo>
                    <a:pt x="22" y="98"/>
                  </a:lnTo>
                  <a:lnTo>
                    <a:pt x="32" y="123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9" name="Freeform 43"/>
            <p:cNvSpPr>
              <a:spLocks/>
            </p:cNvSpPr>
            <p:nvPr/>
          </p:nvSpPr>
          <p:spPr bwMode="auto">
            <a:xfrm flipH="1">
              <a:off x="4685" y="219"/>
              <a:ext cx="65" cy="117"/>
            </a:xfrm>
            <a:custGeom>
              <a:avLst/>
              <a:gdLst>
                <a:gd name="T0" fmla="*/ 0 w 131"/>
                <a:gd name="T1" fmla="*/ 1 h 233"/>
                <a:gd name="T2" fmla="*/ 0 w 131"/>
                <a:gd name="T3" fmla="*/ 1 h 233"/>
                <a:gd name="T4" fmla="*/ 0 w 131"/>
                <a:gd name="T5" fmla="*/ 1 h 233"/>
                <a:gd name="T6" fmla="*/ 0 w 131"/>
                <a:gd name="T7" fmla="*/ 1 h 233"/>
                <a:gd name="T8" fmla="*/ 0 w 131"/>
                <a:gd name="T9" fmla="*/ 1 h 233"/>
                <a:gd name="T10" fmla="*/ 0 w 131"/>
                <a:gd name="T11" fmla="*/ 1 h 233"/>
                <a:gd name="T12" fmla="*/ 0 w 131"/>
                <a:gd name="T13" fmla="*/ 1 h 233"/>
                <a:gd name="T14" fmla="*/ 0 w 131"/>
                <a:gd name="T15" fmla="*/ 1 h 233"/>
                <a:gd name="T16" fmla="*/ 0 w 131"/>
                <a:gd name="T17" fmla="*/ 1 h 233"/>
                <a:gd name="T18" fmla="*/ 0 w 131"/>
                <a:gd name="T19" fmla="*/ 1 h 233"/>
                <a:gd name="T20" fmla="*/ 0 w 131"/>
                <a:gd name="T21" fmla="*/ 1 h 233"/>
                <a:gd name="T22" fmla="*/ 0 w 131"/>
                <a:gd name="T23" fmla="*/ 1 h 233"/>
                <a:gd name="T24" fmla="*/ 0 w 131"/>
                <a:gd name="T25" fmla="*/ 1 h 233"/>
                <a:gd name="T26" fmla="*/ 0 w 131"/>
                <a:gd name="T27" fmla="*/ 1 h 233"/>
                <a:gd name="T28" fmla="*/ 0 w 131"/>
                <a:gd name="T29" fmla="*/ 1 h 233"/>
                <a:gd name="T30" fmla="*/ 0 w 131"/>
                <a:gd name="T31" fmla="*/ 1 h 233"/>
                <a:gd name="T32" fmla="*/ 0 w 131"/>
                <a:gd name="T33" fmla="*/ 0 h 233"/>
                <a:gd name="T34" fmla="*/ 0 w 131"/>
                <a:gd name="T35" fmla="*/ 1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233"/>
                <a:gd name="T56" fmla="*/ 131 w 131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233">
                  <a:moveTo>
                    <a:pt x="131" y="8"/>
                  </a:moveTo>
                  <a:lnTo>
                    <a:pt x="113" y="58"/>
                  </a:lnTo>
                  <a:lnTo>
                    <a:pt x="93" y="103"/>
                  </a:lnTo>
                  <a:lnTo>
                    <a:pt x="71" y="141"/>
                  </a:lnTo>
                  <a:lnTo>
                    <a:pt x="50" y="173"/>
                  </a:lnTo>
                  <a:lnTo>
                    <a:pt x="30" y="199"/>
                  </a:lnTo>
                  <a:lnTo>
                    <a:pt x="15" y="218"/>
                  </a:lnTo>
                  <a:lnTo>
                    <a:pt x="4" y="230"/>
                  </a:lnTo>
                  <a:lnTo>
                    <a:pt x="0" y="233"/>
                  </a:lnTo>
                  <a:lnTo>
                    <a:pt x="18" y="202"/>
                  </a:lnTo>
                  <a:lnTo>
                    <a:pt x="33" y="170"/>
                  </a:lnTo>
                  <a:lnTo>
                    <a:pt x="48" y="139"/>
                  </a:lnTo>
                  <a:lnTo>
                    <a:pt x="60" y="108"/>
                  </a:lnTo>
                  <a:lnTo>
                    <a:pt x="71" y="78"/>
                  </a:lnTo>
                  <a:lnTo>
                    <a:pt x="81" y="49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0" name="Freeform 44"/>
            <p:cNvSpPr>
              <a:spLocks/>
            </p:cNvSpPr>
            <p:nvPr/>
          </p:nvSpPr>
          <p:spPr bwMode="auto">
            <a:xfrm flipH="1">
              <a:off x="4655" y="356"/>
              <a:ext cx="244" cy="307"/>
            </a:xfrm>
            <a:custGeom>
              <a:avLst/>
              <a:gdLst>
                <a:gd name="T0" fmla="*/ 1 w 488"/>
                <a:gd name="T1" fmla="*/ 0 h 615"/>
                <a:gd name="T2" fmla="*/ 1 w 488"/>
                <a:gd name="T3" fmla="*/ 0 h 615"/>
                <a:gd name="T4" fmla="*/ 1 w 488"/>
                <a:gd name="T5" fmla="*/ 0 h 615"/>
                <a:gd name="T6" fmla="*/ 1 w 488"/>
                <a:gd name="T7" fmla="*/ 0 h 615"/>
                <a:gd name="T8" fmla="*/ 1 w 488"/>
                <a:gd name="T9" fmla="*/ 0 h 615"/>
                <a:gd name="T10" fmla="*/ 1 w 488"/>
                <a:gd name="T11" fmla="*/ 0 h 615"/>
                <a:gd name="T12" fmla="*/ 1 w 488"/>
                <a:gd name="T13" fmla="*/ 0 h 615"/>
                <a:gd name="T14" fmla="*/ 1 w 488"/>
                <a:gd name="T15" fmla="*/ 0 h 615"/>
                <a:gd name="T16" fmla="*/ 1 w 488"/>
                <a:gd name="T17" fmla="*/ 0 h 615"/>
                <a:gd name="T18" fmla="*/ 1 w 488"/>
                <a:gd name="T19" fmla="*/ 0 h 615"/>
                <a:gd name="T20" fmla="*/ 1 w 488"/>
                <a:gd name="T21" fmla="*/ 0 h 615"/>
                <a:gd name="T22" fmla="*/ 1 w 488"/>
                <a:gd name="T23" fmla="*/ 0 h 615"/>
                <a:gd name="T24" fmla="*/ 1 w 488"/>
                <a:gd name="T25" fmla="*/ 0 h 615"/>
                <a:gd name="T26" fmla="*/ 1 w 488"/>
                <a:gd name="T27" fmla="*/ 0 h 615"/>
                <a:gd name="T28" fmla="*/ 1 w 488"/>
                <a:gd name="T29" fmla="*/ 0 h 615"/>
                <a:gd name="T30" fmla="*/ 1 w 488"/>
                <a:gd name="T31" fmla="*/ 0 h 615"/>
                <a:gd name="T32" fmla="*/ 1 w 488"/>
                <a:gd name="T33" fmla="*/ 0 h 615"/>
                <a:gd name="T34" fmla="*/ 1 w 488"/>
                <a:gd name="T35" fmla="*/ 0 h 615"/>
                <a:gd name="T36" fmla="*/ 1 w 488"/>
                <a:gd name="T37" fmla="*/ 0 h 615"/>
                <a:gd name="T38" fmla="*/ 1 w 488"/>
                <a:gd name="T39" fmla="*/ 0 h 615"/>
                <a:gd name="T40" fmla="*/ 1 w 488"/>
                <a:gd name="T41" fmla="*/ 0 h 615"/>
                <a:gd name="T42" fmla="*/ 1 w 488"/>
                <a:gd name="T43" fmla="*/ 0 h 615"/>
                <a:gd name="T44" fmla="*/ 1 w 488"/>
                <a:gd name="T45" fmla="*/ 0 h 615"/>
                <a:gd name="T46" fmla="*/ 1 w 488"/>
                <a:gd name="T47" fmla="*/ 0 h 615"/>
                <a:gd name="T48" fmla="*/ 1 w 488"/>
                <a:gd name="T49" fmla="*/ 0 h 615"/>
                <a:gd name="T50" fmla="*/ 1 w 488"/>
                <a:gd name="T51" fmla="*/ 0 h 615"/>
                <a:gd name="T52" fmla="*/ 1 w 488"/>
                <a:gd name="T53" fmla="*/ 0 h 615"/>
                <a:gd name="T54" fmla="*/ 1 w 488"/>
                <a:gd name="T55" fmla="*/ 0 h 615"/>
                <a:gd name="T56" fmla="*/ 1 w 488"/>
                <a:gd name="T57" fmla="*/ 0 h 615"/>
                <a:gd name="T58" fmla="*/ 1 w 488"/>
                <a:gd name="T59" fmla="*/ 0 h 615"/>
                <a:gd name="T60" fmla="*/ 1 w 488"/>
                <a:gd name="T61" fmla="*/ 0 h 615"/>
                <a:gd name="T62" fmla="*/ 1 w 488"/>
                <a:gd name="T63" fmla="*/ 0 h 615"/>
                <a:gd name="T64" fmla="*/ 1 w 488"/>
                <a:gd name="T65" fmla="*/ 0 h 615"/>
                <a:gd name="T66" fmla="*/ 1 w 488"/>
                <a:gd name="T67" fmla="*/ 0 h 615"/>
                <a:gd name="T68" fmla="*/ 1 w 488"/>
                <a:gd name="T69" fmla="*/ 0 h 615"/>
                <a:gd name="T70" fmla="*/ 1 w 488"/>
                <a:gd name="T71" fmla="*/ 0 h 615"/>
                <a:gd name="T72" fmla="*/ 1 w 488"/>
                <a:gd name="T73" fmla="*/ 0 h 615"/>
                <a:gd name="T74" fmla="*/ 1 w 488"/>
                <a:gd name="T75" fmla="*/ 0 h 615"/>
                <a:gd name="T76" fmla="*/ 1 w 488"/>
                <a:gd name="T77" fmla="*/ 0 h 6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615"/>
                <a:gd name="T119" fmla="*/ 488 w 488"/>
                <a:gd name="T120" fmla="*/ 615 h 6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615">
                  <a:moveTo>
                    <a:pt x="329" y="287"/>
                  </a:moveTo>
                  <a:lnTo>
                    <a:pt x="349" y="306"/>
                  </a:lnTo>
                  <a:lnTo>
                    <a:pt x="369" y="323"/>
                  </a:lnTo>
                  <a:lnTo>
                    <a:pt x="386" y="339"/>
                  </a:lnTo>
                  <a:lnTo>
                    <a:pt x="401" y="355"/>
                  </a:lnTo>
                  <a:lnTo>
                    <a:pt x="415" y="369"/>
                  </a:lnTo>
                  <a:lnTo>
                    <a:pt x="428" y="383"/>
                  </a:lnTo>
                  <a:lnTo>
                    <a:pt x="439" y="394"/>
                  </a:lnTo>
                  <a:lnTo>
                    <a:pt x="448" y="406"/>
                  </a:lnTo>
                  <a:lnTo>
                    <a:pt x="462" y="423"/>
                  </a:lnTo>
                  <a:lnTo>
                    <a:pt x="471" y="438"/>
                  </a:lnTo>
                  <a:lnTo>
                    <a:pt x="478" y="451"/>
                  </a:lnTo>
                  <a:lnTo>
                    <a:pt x="483" y="461"/>
                  </a:lnTo>
                  <a:lnTo>
                    <a:pt x="485" y="469"/>
                  </a:lnTo>
                  <a:lnTo>
                    <a:pt x="488" y="474"/>
                  </a:lnTo>
                  <a:lnTo>
                    <a:pt x="488" y="477"/>
                  </a:lnTo>
                  <a:lnTo>
                    <a:pt x="488" y="478"/>
                  </a:lnTo>
                  <a:lnTo>
                    <a:pt x="473" y="455"/>
                  </a:lnTo>
                  <a:lnTo>
                    <a:pt x="455" y="433"/>
                  </a:lnTo>
                  <a:lnTo>
                    <a:pt x="437" y="413"/>
                  </a:lnTo>
                  <a:lnTo>
                    <a:pt x="417" y="392"/>
                  </a:lnTo>
                  <a:lnTo>
                    <a:pt x="398" y="374"/>
                  </a:lnTo>
                  <a:lnTo>
                    <a:pt x="376" y="355"/>
                  </a:lnTo>
                  <a:lnTo>
                    <a:pt x="355" y="338"/>
                  </a:lnTo>
                  <a:lnTo>
                    <a:pt x="333" y="321"/>
                  </a:lnTo>
                  <a:lnTo>
                    <a:pt x="312" y="301"/>
                  </a:lnTo>
                  <a:lnTo>
                    <a:pt x="295" y="283"/>
                  </a:lnTo>
                  <a:lnTo>
                    <a:pt x="281" y="264"/>
                  </a:lnTo>
                  <a:lnTo>
                    <a:pt x="270" y="246"/>
                  </a:lnTo>
                  <a:lnTo>
                    <a:pt x="262" y="227"/>
                  </a:lnTo>
                  <a:lnTo>
                    <a:pt x="256" y="210"/>
                  </a:lnTo>
                  <a:lnTo>
                    <a:pt x="251" y="192"/>
                  </a:lnTo>
                  <a:lnTo>
                    <a:pt x="248" y="173"/>
                  </a:lnTo>
                  <a:lnTo>
                    <a:pt x="238" y="198"/>
                  </a:lnTo>
                  <a:lnTo>
                    <a:pt x="227" y="222"/>
                  </a:lnTo>
                  <a:lnTo>
                    <a:pt x="217" y="243"/>
                  </a:lnTo>
                  <a:lnTo>
                    <a:pt x="206" y="263"/>
                  </a:lnTo>
                  <a:lnTo>
                    <a:pt x="197" y="279"/>
                  </a:lnTo>
                  <a:lnTo>
                    <a:pt x="189" y="293"/>
                  </a:lnTo>
                  <a:lnTo>
                    <a:pt x="183" y="303"/>
                  </a:lnTo>
                  <a:lnTo>
                    <a:pt x="179" y="309"/>
                  </a:lnTo>
                  <a:lnTo>
                    <a:pt x="137" y="362"/>
                  </a:lnTo>
                  <a:lnTo>
                    <a:pt x="102" y="416"/>
                  </a:lnTo>
                  <a:lnTo>
                    <a:pt x="72" y="467"/>
                  </a:lnTo>
                  <a:lnTo>
                    <a:pt x="46" y="514"/>
                  </a:lnTo>
                  <a:lnTo>
                    <a:pt x="26" y="556"/>
                  </a:lnTo>
                  <a:lnTo>
                    <a:pt x="12" y="587"/>
                  </a:lnTo>
                  <a:lnTo>
                    <a:pt x="4" y="609"/>
                  </a:lnTo>
                  <a:lnTo>
                    <a:pt x="0" y="615"/>
                  </a:lnTo>
                  <a:lnTo>
                    <a:pt x="11" y="573"/>
                  </a:lnTo>
                  <a:lnTo>
                    <a:pt x="22" y="534"/>
                  </a:lnTo>
                  <a:lnTo>
                    <a:pt x="34" y="498"/>
                  </a:lnTo>
                  <a:lnTo>
                    <a:pt x="49" y="463"/>
                  </a:lnTo>
                  <a:lnTo>
                    <a:pt x="65" y="430"/>
                  </a:lnTo>
                  <a:lnTo>
                    <a:pt x="84" y="395"/>
                  </a:lnTo>
                  <a:lnTo>
                    <a:pt x="109" y="361"/>
                  </a:lnTo>
                  <a:lnTo>
                    <a:pt x="137" y="323"/>
                  </a:lnTo>
                  <a:lnTo>
                    <a:pt x="162" y="288"/>
                  </a:lnTo>
                  <a:lnTo>
                    <a:pt x="185" y="246"/>
                  </a:lnTo>
                  <a:lnTo>
                    <a:pt x="205" y="200"/>
                  </a:lnTo>
                  <a:lnTo>
                    <a:pt x="223" y="152"/>
                  </a:lnTo>
                  <a:lnTo>
                    <a:pt x="238" y="109"/>
                  </a:lnTo>
                  <a:lnTo>
                    <a:pt x="248" y="69"/>
                  </a:lnTo>
                  <a:lnTo>
                    <a:pt x="254" y="40"/>
                  </a:lnTo>
                  <a:lnTo>
                    <a:pt x="253" y="21"/>
                  </a:lnTo>
                  <a:lnTo>
                    <a:pt x="284" y="0"/>
                  </a:lnTo>
                  <a:lnTo>
                    <a:pt x="285" y="23"/>
                  </a:lnTo>
                  <a:lnTo>
                    <a:pt x="284" y="48"/>
                  </a:lnTo>
                  <a:lnTo>
                    <a:pt x="279" y="73"/>
                  </a:lnTo>
                  <a:lnTo>
                    <a:pt x="273" y="98"/>
                  </a:lnTo>
                  <a:lnTo>
                    <a:pt x="273" y="125"/>
                  </a:lnTo>
                  <a:lnTo>
                    <a:pt x="274" y="150"/>
                  </a:lnTo>
                  <a:lnTo>
                    <a:pt x="277" y="175"/>
                  </a:lnTo>
                  <a:lnTo>
                    <a:pt x="282" y="200"/>
                  </a:lnTo>
                  <a:lnTo>
                    <a:pt x="289" y="224"/>
                  </a:lnTo>
                  <a:lnTo>
                    <a:pt x="300" y="247"/>
                  </a:lnTo>
                  <a:lnTo>
                    <a:pt x="312" y="268"/>
                  </a:lnTo>
                  <a:lnTo>
                    <a:pt x="32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1" name="Freeform 45"/>
            <p:cNvSpPr>
              <a:spLocks/>
            </p:cNvSpPr>
            <p:nvPr/>
          </p:nvSpPr>
          <p:spPr bwMode="auto">
            <a:xfrm flipH="1">
              <a:off x="4793" y="334"/>
              <a:ext cx="234" cy="100"/>
            </a:xfrm>
            <a:custGeom>
              <a:avLst/>
              <a:gdLst>
                <a:gd name="T0" fmla="*/ 1 w 468"/>
                <a:gd name="T1" fmla="*/ 1 h 199"/>
                <a:gd name="T2" fmla="*/ 1 w 468"/>
                <a:gd name="T3" fmla="*/ 1 h 199"/>
                <a:gd name="T4" fmla="*/ 1 w 468"/>
                <a:gd name="T5" fmla="*/ 1 h 199"/>
                <a:gd name="T6" fmla="*/ 1 w 468"/>
                <a:gd name="T7" fmla="*/ 1 h 199"/>
                <a:gd name="T8" fmla="*/ 1 w 468"/>
                <a:gd name="T9" fmla="*/ 1 h 199"/>
                <a:gd name="T10" fmla="*/ 1 w 468"/>
                <a:gd name="T11" fmla="*/ 1 h 199"/>
                <a:gd name="T12" fmla="*/ 1 w 468"/>
                <a:gd name="T13" fmla="*/ 1 h 199"/>
                <a:gd name="T14" fmla="*/ 1 w 468"/>
                <a:gd name="T15" fmla="*/ 1 h 199"/>
                <a:gd name="T16" fmla="*/ 1 w 468"/>
                <a:gd name="T17" fmla="*/ 1 h 199"/>
                <a:gd name="T18" fmla="*/ 1 w 468"/>
                <a:gd name="T19" fmla="*/ 1 h 199"/>
                <a:gd name="T20" fmla="*/ 1 w 468"/>
                <a:gd name="T21" fmla="*/ 1 h 199"/>
                <a:gd name="T22" fmla="*/ 1 w 468"/>
                <a:gd name="T23" fmla="*/ 1 h 199"/>
                <a:gd name="T24" fmla="*/ 1 w 468"/>
                <a:gd name="T25" fmla="*/ 1 h 199"/>
                <a:gd name="T26" fmla="*/ 1 w 468"/>
                <a:gd name="T27" fmla="*/ 1 h 199"/>
                <a:gd name="T28" fmla="*/ 1 w 468"/>
                <a:gd name="T29" fmla="*/ 1 h 199"/>
                <a:gd name="T30" fmla="*/ 1 w 468"/>
                <a:gd name="T31" fmla="*/ 1 h 199"/>
                <a:gd name="T32" fmla="*/ 1 w 468"/>
                <a:gd name="T33" fmla="*/ 1 h 199"/>
                <a:gd name="T34" fmla="*/ 1 w 468"/>
                <a:gd name="T35" fmla="*/ 1 h 199"/>
                <a:gd name="T36" fmla="*/ 0 w 468"/>
                <a:gd name="T37" fmla="*/ 1 h 199"/>
                <a:gd name="T38" fmla="*/ 1 w 468"/>
                <a:gd name="T39" fmla="*/ 1 h 199"/>
                <a:gd name="T40" fmla="*/ 1 w 468"/>
                <a:gd name="T41" fmla="*/ 1 h 199"/>
                <a:gd name="T42" fmla="*/ 1 w 468"/>
                <a:gd name="T43" fmla="*/ 1 h 199"/>
                <a:gd name="T44" fmla="*/ 1 w 468"/>
                <a:gd name="T45" fmla="*/ 1 h 199"/>
                <a:gd name="T46" fmla="*/ 1 w 468"/>
                <a:gd name="T47" fmla="*/ 1 h 199"/>
                <a:gd name="T48" fmla="*/ 1 w 468"/>
                <a:gd name="T49" fmla="*/ 1 h 199"/>
                <a:gd name="T50" fmla="*/ 1 w 468"/>
                <a:gd name="T51" fmla="*/ 1 h 199"/>
                <a:gd name="T52" fmla="*/ 1 w 468"/>
                <a:gd name="T53" fmla="*/ 1 h 199"/>
                <a:gd name="T54" fmla="*/ 1 w 468"/>
                <a:gd name="T55" fmla="*/ 1 h 199"/>
                <a:gd name="T56" fmla="*/ 1 w 468"/>
                <a:gd name="T57" fmla="*/ 1 h 199"/>
                <a:gd name="T58" fmla="*/ 1 w 468"/>
                <a:gd name="T59" fmla="*/ 1 h 199"/>
                <a:gd name="T60" fmla="*/ 1 w 468"/>
                <a:gd name="T61" fmla="*/ 1 h 199"/>
                <a:gd name="T62" fmla="*/ 1 w 468"/>
                <a:gd name="T63" fmla="*/ 1 h 199"/>
                <a:gd name="T64" fmla="*/ 1 w 468"/>
                <a:gd name="T65" fmla="*/ 1 h 199"/>
                <a:gd name="T66" fmla="*/ 1 w 468"/>
                <a:gd name="T67" fmla="*/ 1 h 199"/>
                <a:gd name="T68" fmla="*/ 1 w 468"/>
                <a:gd name="T69" fmla="*/ 1 h 199"/>
                <a:gd name="T70" fmla="*/ 1 w 468"/>
                <a:gd name="T71" fmla="*/ 1 h 199"/>
                <a:gd name="T72" fmla="*/ 1 w 468"/>
                <a:gd name="T73" fmla="*/ 0 h 199"/>
                <a:gd name="T74" fmla="*/ 1 w 468"/>
                <a:gd name="T75" fmla="*/ 1 h 199"/>
                <a:gd name="T76" fmla="*/ 1 w 468"/>
                <a:gd name="T77" fmla="*/ 1 h 199"/>
                <a:gd name="T78" fmla="*/ 1 w 468"/>
                <a:gd name="T79" fmla="*/ 1 h 199"/>
                <a:gd name="T80" fmla="*/ 1 w 468"/>
                <a:gd name="T81" fmla="*/ 1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8"/>
                <a:gd name="T124" fmla="*/ 0 h 199"/>
                <a:gd name="T125" fmla="*/ 468 w 468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8" h="199">
                  <a:moveTo>
                    <a:pt x="442" y="116"/>
                  </a:moveTo>
                  <a:lnTo>
                    <a:pt x="448" y="111"/>
                  </a:lnTo>
                  <a:lnTo>
                    <a:pt x="455" y="107"/>
                  </a:lnTo>
                  <a:lnTo>
                    <a:pt x="462" y="102"/>
                  </a:lnTo>
                  <a:lnTo>
                    <a:pt x="468" y="98"/>
                  </a:lnTo>
                  <a:lnTo>
                    <a:pt x="448" y="147"/>
                  </a:lnTo>
                  <a:lnTo>
                    <a:pt x="436" y="154"/>
                  </a:lnTo>
                  <a:lnTo>
                    <a:pt x="423" y="161"/>
                  </a:lnTo>
                  <a:lnTo>
                    <a:pt x="410" y="168"/>
                  </a:lnTo>
                  <a:lnTo>
                    <a:pt x="398" y="175"/>
                  </a:lnTo>
                  <a:lnTo>
                    <a:pt x="385" y="181"/>
                  </a:lnTo>
                  <a:lnTo>
                    <a:pt x="374" y="185"/>
                  </a:lnTo>
                  <a:lnTo>
                    <a:pt x="361" y="190"/>
                  </a:lnTo>
                  <a:lnTo>
                    <a:pt x="348" y="193"/>
                  </a:lnTo>
                  <a:lnTo>
                    <a:pt x="334" y="197"/>
                  </a:lnTo>
                  <a:lnTo>
                    <a:pt x="321" y="198"/>
                  </a:lnTo>
                  <a:lnTo>
                    <a:pt x="306" y="199"/>
                  </a:lnTo>
                  <a:lnTo>
                    <a:pt x="290" y="199"/>
                  </a:lnTo>
                  <a:lnTo>
                    <a:pt x="273" y="197"/>
                  </a:lnTo>
                  <a:lnTo>
                    <a:pt x="255" y="194"/>
                  </a:lnTo>
                  <a:lnTo>
                    <a:pt x="237" y="190"/>
                  </a:lnTo>
                  <a:lnTo>
                    <a:pt x="216" y="184"/>
                  </a:lnTo>
                  <a:lnTo>
                    <a:pt x="203" y="179"/>
                  </a:lnTo>
                  <a:lnTo>
                    <a:pt x="189" y="175"/>
                  </a:lnTo>
                  <a:lnTo>
                    <a:pt x="177" y="170"/>
                  </a:lnTo>
                  <a:lnTo>
                    <a:pt x="163" y="166"/>
                  </a:lnTo>
                  <a:lnTo>
                    <a:pt x="150" y="161"/>
                  </a:lnTo>
                  <a:lnTo>
                    <a:pt x="136" y="158"/>
                  </a:lnTo>
                  <a:lnTo>
                    <a:pt x="124" y="153"/>
                  </a:lnTo>
                  <a:lnTo>
                    <a:pt x="110" y="150"/>
                  </a:lnTo>
                  <a:lnTo>
                    <a:pt x="96" y="146"/>
                  </a:lnTo>
                  <a:lnTo>
                    <a:pt x="83" y="143"/>
                  </a:lnTo>
                  <a:lnTo>
                    <a:pt x="70" y="140"/>
                  </a:lnTo>
                  <a:lnTo>
                    <a:pt x="56" y="138"/>
                  </a:lnTo>
                  <a:lnTo>
                    <a:pt x="42" y="136"/>
                  </a:lnTo>
                  <a:lnTo>
                    <a:pt x="28" y="135"/>
                  </a:lnTo>
                  <a:lnTo>
                    <a:pt x="14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7" y="131"/>
                  </a:lnTo>
                  <a:lnTo>
                    <a:pt x="13" y="130"/>
                  </a:lnTo>
                  <a:lnTo>
                    <a:pt x="20" y="129"/>
                  </a:lnTo>
                  <a:lnTo>
                    <a:pt x="29" y="129"/>
                  </a:lnTo>
                  <a:lnTo>
                    <a:pt x="41" y="128"/>
                  </a:lnTo>
                  <a:lnTo>
                    <a:pt x="55" y="128"/>
                  </a:lnTo>
                  <a:lnTo>
                    <a:pt x="70" y="129"/>
                  </a:lnTo>
                  <a:lnTo>
                    <a:pt x="88" y="130"/>
                  </a:lnTo>
                  <a:lnTo>
                    <a:pt x="109" y="133"/>
                  </a:lnTo>
                  <a:lnTo>
                    <a:pt x="132" y="137"/>
                  </a:lnTo>
                  <a:lnTo>
                    <a:pt x="157" y="143"/>
                  </a:lnTo>
                  <a:lnTo>
                    <a:pt x="186" y="150"/>
                  </a:lnTo>
                  <a:lnTo>
                    <a:pt x="218" y="159"/>
                  </a:lnTo>
                  <a:lnTo>
                    <a:pt x="253" y="169"/>
                  </a:lnTo>
                  <a:lnTo>
                    <a:pt x="273" y="173"/>
                  </a:lnTo>
                  <a:lnTo>
                    <a:pt x="293" y="173"/>
                  </a:lnTo>
                  <a:lnTo>
                    <a:pt x="313" y="171"/>
                  </a:lnTo>
                  <a:lnTo>
                    <a:pt x="332" y="168"/>
                  </a:lnTo>
                  <a:lnTo>
                    <a:pt x="352" y="162"/>
                  </a:lnTo>
                  <a:lnTo>
                    <a:pt x="371" y="155"/>
                  </a:lnTo>
                  <a:lnTo>
                    <a:pt x="390" y="147"/>
                  </a:lnTo>
                  <a:lnTo>
                    <a:pt x="408" y="137"/>
                  </a:lnTo>
                  <a:lnTo>
                    <a:pt x="399" y="132"/>
                  </a:lnTo>
                  <a:lnTo>
                    <a:pt x="391" y="126"/>
                  </a:lnTo>
                  <a:lnTo>
                    <a:pt x="384" y="120"/>
                  </a:lnTo>
                  <a:lnTo>
                    <a:pt x="377" y="113"/>
                  </a:lnTo>
                  <a:lnTo>
                    <a:pt x="371" y="105"/>
                  </a:lnTo>
                  <a:lnTo>
                    <a:pt x="367" y="95"/>
                  </a:lnTo>
                  <a:lnTo>
                    <a:pt x="362" y="85"/>
                  </a:lnTo>
                  <a:lnTo>
                    <a:pt x="359" y="75"/>
                  </a:lnTo>
                  <a:lnTo>
                    <a:pt x="358" y="50"/>
                  </a:lnTo>
                  <a:lnTo>
                    <a:pt x="364" y="26"/>
                  </a:lnTo>
                  <a:lnTo>
                    <a:pt x="372" y="7"/>
                  </a:lnTo>
                  <a:lnTo>
                    <a:pt x="376" y="0"/>
                  </a:lnTo>
                  <a:lnTo>
                    <a:pt x="375" y="7"/>
                  </a:lnTo>
                  <a:lnTo>
                    <a:pt x="372" y="19"/>
                  </a:lnTo>
                  <a:lnTo>
                    <a:pt x="372" y="35"/>
                  </a:lnTo>
                  <a:lnTo>
                    <a:pt x="376" y="54"/>
                  </a:lnTo>
                  <a:lnTo>
                    <a:pt x="383" y="72"/>
                  </a:lnTo>
                  <a:lnTo>
                    <a:pt x="394" y="91"/>
                  </a:lnTo>
                  <a:lnTo>
                    <a:pt x="414" y="106"/>
                  </a:lnTo>
                  <a:lnTo>
                    <a:pt x="442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2" name="Freeform 46"/>
            <p:cNvSpPr>
              <a:spLocks/>
            </p:cNvSpPr>
            <p:nvPr/>
          </p:nvSpPr>
          <p:spPr bwMode="auto">
            <a:xfrm flipH="1">
              <a:off x="5490" y="381"/>
              <a:ext cx="70" cy="82"/>
            </a:xfrm>
            <a:custGeom>
              <a:avLst/>
              <a:gdLst>
                <a:gd name="T0" fmla="*/ 1 w 139"/>
                <a:gd name="T1" fmla="*/ 1 h 164"/>
                <a:gd name="T2" fmla="*/ 1 w 139"/>
                <a:gd name="T3" fmla="*/ 1 h 164"/>
                <a:gd name="T4" fmla="*/ 1 w 139"/>
                <a:gd name="T5" fmla="*/ 1 h 164"/>
                <a:gd name="T6" fmla="*/ 1 w 139"/>
                <a:gd name="T7" fmla="*/ 1 h 164"/>
                <a:gd name="T8" fmla="*/ 1 w 139"/>
                <a:gd name="T9" fmla="*/ 1 h 164"/>
                <a:gd name="T10" fmla="*/ 1 w 139"/>
                <a:gd name="T11" fmla="*/ 1 h 164"/>
                <a:gd name="T12" fmla="*/ 1 w 139"/>
                <a:gd name="T13" fmla="*/ 1 h 164"/>
                <a:gd name="T14" fmla="*/ 1 w 139"/>
                <a:gd name="T15" fmla="*/ 1 h 164"/>
                <a:gd name="T16" fmla="*/ 0 w 139"/>
                <a:gd name="T17" fmla="*/ 1 h 164"/>
                <a:gd name="T18" fmla="*/ 1 w 139"/>
                <a:gd name="T19" fmla="*/ 1 h 164"/>
                <a:gd name="T20" fmla="*/ 1 w 139"/>
                <a:gd name="T21" fmla="*/ 1 h 164"/>
                <a:gd name="T22" fmla="*/ 1 w 139"/>
                <a:gd name="T23" fmla="*/ 1 h 164"/>
                <a:gd name="T24" fmla="*/ 1 w 139"/>
                <a:gd name="T25" fmla="*/ 1 h 164"/>
                <a:gd name="T26" fmla="*/ 1 w 139"/>
                <a:gd name="T27" fmla="*/ 1 h 164"/>
                <a:gd name="T28" fmla="*/ 1 w 139"/>
                <a:gd name="T29" fmla="*/ 1 h 164"/>
                <a:gd name="T30" fmla="*/ 1 w 139"/>
                <a:gd name="T31" fmla="*/ 1 h 164"/>
                <a:gd name="T32" fmla="*/ 1 w 139"/>
                <a:gd name="T33" fmla="*/ 1 h 164"/>
                <a:gd name="T34" fmla="*/ 1 w 139"/>
                <a:gd name="T35" fmla="*/ 0 h 164"/>
                <a:gd name="T36" fmla="*/ 1 w 139"/>
                <a:gd name="T37" fmla="*/ 1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64"/>
                <a:gd name="T59" fmla="*/ 139 w 139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64">
                  <a:moveTo>
                    <a:pt x="129" y="55"/>
                  </a:moveTo>
                  <a:lnTo>
                    <a:pt x="107" y="58"/>
                  </a:lnTo>
                  <a:lnTo>
                    <a:pt x="86" y="65"/>
                  </a:lnTo>
                  <a:lnTo>
                    <a:pt x="68" y="75"/>
                  </a:lnTo>
                  <a:lnTo>
                    <a:pt x="51" y="89"/>
                  </a:lnTo>
                  <a:lnTo>
                    <a:pt x="36" y="105"/>
                  </a:lnTo>
                  <a:lnTo>
                    <a:pt x="22" y="123"/>
                  </a:lnTo>
                  <a:lnTo>
                    <a:pt x="10" y="143"/>
                  </a:lnTo>
                  <a:lnTo>
                    <a:pt x="0" y="164"/>
                  </a:lnTo>
                  <a:lnTo>
                    <a:pt x="7" y="93"/>
                  </a:lnTo>
                  <a:lnTo>
                    <a:pt x="22" y="68"/>
                  </a:lnTo>
                  <a:lnTo>
                    <a:pt x="38" y="48"/>
                  </a:lnTo>
                  <a:lnTo>
                    <a:pt x="53" y="33"/>
                  </a:lnTo>
                  <a:lnTo>
                    <a:pt x="68" y="21"/>
                  </a:lnTo>
                  <a:lnTo>
                    <a:pt x="84" y="13"/>
                  </a:lnTo>
                  <a:lnTo>
                    <a:pt x="101" y="7"/>
                  </a:lnTo>
                  <a:lnTo>
                    <a:pt x="120" y="2"/>
                  </a:lnTo>
                  <a:lnTo>
                    <a:pt x="139" y="0"/>
                  </a:lnTo>
                  <a:lnTo>
                    <a:pt x="12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3" name="Freeform 47"/>
            <p:cNvSpPr>
              <a:spLocks/>
            </p:cNvSpPr>
            <p:nvPr/>
          </p:nvSpPr>
          <p:spPr bwMode="auto">
            <a:xfrm flipH="1">
              <a:off x="4974" y="381"/>
              <a:ext cx="521" cy="606"/>
            </a:xfrm>
            <a:custGeom>
              <a:avLst/>
              <a:gdLst>
                <a:gd name="T0" fmla="*/ 0 w 1044"/>
                <a:gd name="T1" fmla="*/ 0 h 1213"/>
                <a:gd name="T2" fmla="*/ 0 w 1044"/>
                <a:gd name="T3" fmla="*/ 0 h 1213"/>
                <a:gd name="T4" fmla="*/ 0 w 1044"/>
                <a:gd name="T5" fmla="*/ 0 h 1213"/>
                <a:gd name="T6" fmla="*/ 0 w 1044"/>
                <a:gd name="T7" fmla="*/ 0 h 1213"/>
                <a:gd name="T8" fmla="*/ 0 w 1044"/>
                <a:gd name="T9" fmla="*/ 0 h 1213"/>
                <a:gd name="T10" fmla="*/ 0 w 1044"/>
                <a:gd name="T11" fmla="*/ 0 h 1213"/>
                <a:gd name="T12" fmla="*/ 0 w 1044"/>
                <a:gd name="T13" fmla="*/ 0 h 1213"/>
                <a:gd name="T14" fmla="*/ 0 w 1044"/>
                <a:gd name="T15" fmla="*/ 0 h 1213"/>
                <a:gd name="T16" fmla="*/ 0 w 1044"/>
                <a:gd name="T17" fmla="*/ 0 h 1213"/>
                <a:gd name="T18" fmla="*/ 0 w 1044"/>
                <a:gd name="T19" fmla="*/ 0 h 1213"/>
                <a:gd name="T20" fmla="*/ 0 w 1044"/>
                <a:gd name="T21" fmla="*/ 0 h 1213"/>
                <a:gd name="T22" fmla="*/ 0 w 1044"/>
                <a:gd name="T23" fmla="*/ 0 h 1213"/>
                <a:gd name="T24" fmla="*/ 0 w 1044"/>
                <a:gd name="T25" fmla="*/ 0 h 1213"/>
                <a:gd name="T26" fmla="*/ 0 w 1044"/>
                <a:gd name="T27" fmla="*/ 0 h 1213"/>
                <a:gd name="T28" fmla="*/ 0 w 1044"/>
                <a:gd name="T29" fmla="*/ 0 h 1213"/>
                <a:gd name="T30" fmla="*/ 0 w 1044"/>
                <a:gd name="T31" fmla="*/ 0 h 1213"/>
                <a:gd name="T32" fmla="*/ 0 w 1044"/>
                <a:gd name="T33" fmla="*/ 0 h 1213"/>
                <a:gd name="T34" fmla="*/ 0 w 1044"/>
                <a:gd name="T35" fmla="*/ 0 h 1213"/>
                <a:gd name="T36" fmla="*/ 0 w 1044"/>
                <a:gd name="T37" fmla="*/ 0 h 1213"/>
                <a:gd name="T38" fmla="*/ 0 w 1044"/>
                <a:gd name="T39" fmla="*/ 0 h 1213"/>
                <a:gd name="T40" fmla="*/ 0 w 1044"/>
                <a:gd name="T41" fmla="*/ 0 h 1213"/>
                <a:gd name="T42" fmla="*/ 0 w 1044"/>
                <a:gd name="T43" fmla="*/ 0 h 1213"/>
                <a:gd name="T44" fmla="*/ 0 w 1044"/>
                <a:gd name="T45" fmla="*/ 0 h 1213"/>
                <a:gd name="T46" fmla="*/ 0 w 1044"/>
                <a:gd name="T47" fmla="*/ 0 h 1213"/>
                <a:gd name="T48" fmla="*/ 0 w 1044"/>
                <a:gd name="T49" fmla="*/ 0 h 1213"/>
                <a:gd name="T50" fmla="*/ 0 w 1044"/>
                <a:gd name="T51" fmla="*/ 0 h 1213"/>
                <a:gd name="T52" fmla="*/ 0 w 1044"/>
                <a:gd name="T53" fmla="*/ 0 h 1213"/>
                <a:gd name="T54" fmla="*/ 0 w 1044"/>
                <a:gd name="T55" fmla="*/ 0 h 1213"/>
                <a:gd name="T56" fmla="*/ 0 w 1044"/>
                <a:gd name="T57" fmla="*/ 0 h 1213"/>
                <a:gd name="T58" fmla="*/ 0 w 1044"/>
                <a:gd name="T59" fmla="*/ 0 h 1213"/>
                <a:gd name="T60" fmla="*/ 0 w 1044"/>
                <a:gd name="T61" fmla="*/ 0 h 1213"/>
                <a:gd name="T62" fmla="*/ 0 w 1044"/>
                <a:gd name="T63" fmla="*/ 0 h 1213"/>
                <a:gd name="T64" fmla="*/ 0 w 1044"/>
                <a:gd name="T65" fmla="*/ 0 h 1213"/>
                <a:gd name="T66" fmla="*/ 0 w 1044"/>
                <a:gd name="T67" fmla="*/ 0 h 1213"/>
                <a:gd name="T68" fmla="*/ 0 w 1044"/>
                <a:gd name="T69" fmla="*/ 0 h 1213"/>
                <a:gd name="T70" fmla="*/ 0 w 1044"/>
                <a:gd name="T71" fmla="*/ 0 h 1213"/>
                <a:gd name="T72" fmla="*/ 0 w 1044"/>
                <a:gd name="T73" fmla="*/ 0 h 1213"/>
                <a:gd name="T74" fmla="*/ 0 w 1044"/>
                <a:gd name="T75" fmla="*/ 0 h 1213"/>
                <a:gd name="T76" fmla="*/ 0 w 1044"/>
                <a:gd name="T77" fmla="*/ 0 h 1213"/>
                <a:gd name="T78" fmla="*/ 0 w 1044"/>
                <a:gd name="T79" fmla="*/ 0 h 1213"/>
                <a:gd name="T80" fmla="*/ 0 w 1044"/>
                <a:gd name="T81" fmla="*/ 0 h 1213"/>
                <a:gd name="T82" fmla="*/ 0 w 1044"/>
                <a:gd name="T83" fmla="*/ 0 h 1213"/>
                <a:gd name="T84" fmla="*/ 0 w 1044"/>
                <a:gd name="T85" fmla="*/ 0 h 1213"/>
                <a:gd name="T86" fmla="*/ 0 w 1044"/>
                <a:gd name="T87" fmla="*/ 0 h 1213"/>
                <a:gd name="T88" fmla="*/ 0 w 1044"/>
                <a:gd name="T89" fmla="*/ 0 h 1213"/>
                <a:gd name="T90" fmla="*/ 0 w 1044"/>
                <a:gd name="T91" fmla="*/ 0 h 1213"/>
                <a:gd name="T92" fmla="*/ 0 w 1044"/>
                <a:gd name="T93" fmla="*/ 0 h 1213"/>
                <a:gd name="T94" fmla="*/ 0 w 1044"/>
                <a:gd name="T95" fmla="*/ 0 h 1213"/>
                <a:gd name="T96" fmla="*/ 0 w 1044"/>
                <a:gd name="T97" fmla="*/ 0 h 1213"/>
                <a:gd name="T98" fmla="*/ 0 w 1044"/>
                <a:gd name="T99" fmla="*/ 0 h 1213"/>
                <a:gd name="T100" fmla="*/ 0 w 1044"/>
                <a:gd name="T101" fmla="*/ 0 h 1213"/>
                <a:gd name="T102" fmla="*/ 0 w 1044"/>
                <a:gd name="T103" fmla="*/ 0 h 1213"/>
                <a:gd name="T104" fmla="*/ 0 w 1044"/>
                <a:gd name="T105" fmla="*/ 0 h 1213"/>
                <a:gd name="T106" fmla="*/ 0 w 1044"/>
                <a:gd name="T107" fmla="*/ 0 h 1213"/>
                <a:gd name="T108" fmla="*/ 0 w 1044"/>
                <a:gd name="T109" fmla="*/ 0 h 1213"/>
                <a:gd name="T110" fmla="*/ 0 w 1044"/>
                <a:gd name="T111" fmla="*/ 0 h 1213"/>
                <a:gd name="T112" fmla="*/ 0 w 1044"/>
                <a:gd name="T113" fmla="*/ 0 h 1213"/>
                <a:gd name="T114" fmla="*/ 0 w 1044"/>
                <a:gd name="T115" fmla="*/ 0 h 1213"/>
                <a:gd name="T116" fmla="*/ 0 w 1044"/>
                <a:gd name="T117" fmla="*/ 0 h 1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4"/>
                <a:gd name="T178" fmla="*/ 0 h 1213"/>
                <a:gd name="T179" fmla="*/ 1044 w 1044"/>
                <a:gd name="T180" fmla="*/ 1213 h 1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4" h="1213">
                  <a:moveTo>
                    <a:pt x="840" y="1213"/>
                  </a:moveTo>
                  <a:lnTo>
                    <a:pt x="833" y="1189"/>
                  </a:lnTo>
                  <a:lnTo>
                    <a:pt x="826" y="1165"/>
                  </a:lnTo>
                  <a:lnTo>
                    <a:pt x="819" y="1143"/>
                  </a:lnTo>
                  <a:lnTo>
                    <a:pt x="812" y="1123"/>
                  </a:lnTo>
                  <a:lnTo>
                    <a:pt x="806" y="1106"/>
                  </a:lnTo>
                  <a:lnTo>
                    <a:pt x="802" y="1093"/>
                  </a:lnTo>
                  <a:lnTo>
                    <a:pt x="798" y="1085"/>
                  </a:lnTo>
                  <a:lnTo>
                    <a:pt x="797" y="1082"/>
                  </a:lnTo>
                  <a:lnTo>
                    <a:pt x="813" y="1085"/>
                  </a:lnTo>
                  <a:lnTo>
                    <a:pt x="829" y="1087"/>
                  </a:lnTo>
                  <a:lnTo>
                    <a:pt x="845" y="1089"/>
                  </a:lnTo>
                  <a:lnTo>
                    <a:pt x="862" y="1090"/>
                  </a:lnTo>
                  <a:lnTo>
                    <a:pt x="878" y="1089"/>
                  </a:lnTo>
                  <a:lnTo>
                    <a:pt x="893" y="1087"/>
                  </a:lnTo>
                  <a:lnTo>
                    <a:pt x="908" y="1084"/>
                  </a:lnTo>
                  <a:lnTo>
                    <a:pt x="921" y="1080"/>
                  </a:lnTo>
                  <a:lnTo>
                    <a:pt x="935" y="1075"/>
                  </a:lnTo>
                  <a:lnTo>
                    <a:pt x="948" y="1069"/>
                  </a:lnTo>
                  <a:lnTo>
                    <a:pt x="958" y="1061"/>
                  </a:lnTo>
                  <a:lnTo>
                    <a:pt x="969" y="1052"/>
                  </a:lnTo>
                  <a:lnTo>
                    <a:pt x="977" y="1041"/>
                  </a:lnTo>
                  <a:lnTo>
                    <a:pt x="983" y="1029"/>
                  </a:lnTo>
                  <a:lnTo>
                    <a:pt x="988" y="1016"/>
                  </a:lnTo>
                  <a:lnTo>
                    <a:pt x="991" y="1001"/>
                  </a:lnTo>
                  <a:lnTo>
                    <a:pt x="995" y="976"/>
                  </a:lnTo>
                  <a:lnTo>
                    <a:pt x="996" y="953"/>
                  </a:lnTo>
                  <a:lnTo>
                    <a:pt x="994" y="932"/>
                  </a:lnTo>
                  <a:lnTo>
                    <a:pt x="988" y="911"/>
                  </a:lnTo>
                  <a:lnTo>
                    <a:pt x="979" y="892"/>
                  </a:lnTo>
                  <a:lnTo>
                    <a:pt x="965" y="872"/>
                  </a:lnTo>
                  <a:lnTo>
                    <a:pt x="947" y="854"/>
                  </a:lnTo>
                  <a:lnTo>
                    <a:pt x="923" y="833"/>
                  </a:lnTo>
                  <a:lnTo>
                    <a:pt x="903" y="818"/>
                  </a:lnTo>
                  <a:lnTo>
                    <a:pt x="880" y="801"/>
                  </a:lnTo>
                  <a:lnTo>
                    <a:pt x="856" y="783"/>
                  </a:lnTo>
                  <a:lnTo>
                    <a:pt x="830" y="765"/>
                  </a:lnTo>
                  <a:lnTo>
                    <a:pt x="809" y="749"/>
                  </a:lnTo>
                  <a:lnTo>
                    <a:pt x="790" y="735"/>
                  </a:lnTo>
                  <a:lnTo>
                    <a:pt x="779" y="726"/>
                  </a:lnTo>
                  <a:lnTo>
                    <a:pt x="775" y="722"/>
                  </a:lnTo>
                  <a:lnTo>
                    <a:pt x="790" y="712"/>
                  </a:lnTo>
                  <a:lnTo>
                    <a:pt x="806" y="700"/>
                  </a:lnTo>
                  <a:lnTo>
                    <a:pt x="821" y="688"/>
                  </a:lnTo>
                  <a:lnTo>
                    <a:pt x="836" y="674"/>
                  </a:lnTo>
                  <a:lnTo>
                    <a:pt x="850" y="657"/>
                  </a:lnTo>
                  <a:lnTo>
                    <a:pt x="862" y="638"/>
                  </a:lnTo>
                  <a:lnTo>
                    <a:pt x="871" y="617"/>
                  </a:lnTo>
                  <a:lnTo>
                    <a:pt x="878" y="594"/>
                  </a:lnTo>
                  <a:lnTo>
                    <a:pt x="879" y="569"/>
                  </a:lnTo>
                  <a:lnTo>
                    <a:pt x="874" y="547"/>
                  </a:lnTo>
                  <a:lnTo>
                    <a:pt x="866" y="526"/>
                  </a:lnTo>
                  <a:lnTo>
                    <a:pt x="854" y="508"/>
                  </a:lnTo>
                  <a:lnTo>
                    <a:pt x="837" y="492"/>
                  </a:lnTo>
                  <a:lnTo>
                    <a:pt x="819" y="479"/>
                  </a:lnTo>
                  <a:lnTo>
                    <a:pt x="798" y="469"/>
                  </a:lnTo>
                  <a:lnTo>
                    <a:pt x="776" y="461"/>
                  </a:lnTo>
                  <a:lnTo>
                    <a:pt x="764" y="458"/>
                  </a:lnTo>
                  <a:lnTo>
                    <a:pt x="752" y="456"/>
                  </a:lnTo>
                  <a:lnTo>
                    <a:pt x="739" y="455"/>
                  </a:lnTo>
                  <a:lnTo>
                    <a:pt x="728" y="455"/>
                  </a:lnTo>
                  <a:lnTo>
                    <a:pt x="715" y="455"/>
                  </a:lnTo>
                  <a:lnTo>
                    <a:pt x="704" y="456"/>
                  </a:lnTo>
                  <a:lnTo>
                    <a:pt x="692" y="457"/>
                  </a:lnTo>
                  <a:lnTo>
                    <a:pt x="681" y="460"/>
                  </a:lnTo>
                  <a:lnTo>
                    <a:pt x="668" y="463"/>
                  </a:lnTo>
                  <a:lnTo>
                    <a:pt x="657" y="467"/>
                  </a:lnTo>
                  <a:lnTo>
                    <a:pt x="646" y="470"/>
                  </a:lnTo>
                  <a:lnTo>
                    <a:pt x="635" y="475"/>
                  </a:lnTo>
                  <a:lnTo>
                    <a:pt x="623" y="479"/>
                  </a:lnTo>
                  <a:lnTo>
                    <a:pt x="613" y="484"/>
                  </a:lnTo>
                  <a:lnTo>
                    <a:pt x="601" y="488"/>
                  </a:lnTo>
                  <a:lnTo>
                    <a:pt x="591" y="494"/>
                  </a:lnTo>
                  <a:lnTo>
                    <a:pt x="585" y="452"/>
                  </a:lnTo>
                  <a:lnTo>
                    <a:pt x="584" y="402"/>
                  </a:lnTo>
                  <a:lnTo>
                    <a:pt x="584" y="349"/>
                  </a:lnTo>
                  <a:lnTo>
                    <a:pt x="583" y="298"/>
                  </a:lnTo>
                  <a:lnTo>
                    <a:pt x="577" y="251"/>
                  </a:lnTo>
                  <a:lnTo>
                    <a:pt x="563" y="212"/>
                  </a:lnTo>
                  <a:lnTo>
                    <a:pt x="540" y="184"/>
                  </a:lnTo>
                  <a:lnTo>
                    <a:pt x="503" y="173"/>
                  </a:lnTo>
                  <a:lnTo>
                    <a:pt x="471" y="173"/>
                  </a:lnTo>
                  <a:lnTo>
                    <a:pt x="445" y="177"/>
                  </a:lnTo>
                  <a:lnTo>
                    <a:pt x="424" y="187"/>
                  </a:lnTo>
                  <a:lnTo>
                    <a:pt x="408" y="198"/>
                  </a:lnTo>
                  <a:lnTo>
                    <a:pt x="396" y="211"/>
                  </a:lnTo>
                  <a:lnTo>
                    <a:pt x="387" y="226"/>
                  </a:lnTo>
                  <a:lnTo>
                    <a:pt x="379" y="241"/>
                  </a:lnTo>
                  <a:lnTo>
                    <a:pt x="373" y="256"/>
                  </a:lnTo>
                  <a:lnTo>
                    <a:pt x="381" y="270"/>
                  </a:lnTo>
                  <a:lnTo>
                    <a:pt x="389" y="283"/>
                  </a:lnTo>
                  <a:lnTo>
                    <a:pt x="397" y="297"/>
                  </a:lnTo>
                  <a:lnTo>
                    <a:pt x="405" y="311"/>
                  </a:lnTo>
                  <a:lnTo>
                    <a:pt x="412" y="326"/>
                  </a:lnTo>
                  <a:lnTo>
                    <a:pt x="419" y="341"/>
                  </a:lnTo>
                  <a:lnTo>
                    <a:pt x="426" y="356"/>
                  </a:lnTo>
                  <a:lnTo>
                    <a:pt x="432" y="371"/>
                  </a:lnTo>
                  <a:lnTo>
                    <a:pt x="440" y="391"/>
                  </a:lnTo>
                  <a:lnTo>
                    <a:pt x="448" y="410"/>
                  </a:lnTo>
                  <a:lnTo>
                    <a:pt x="455" y="430"/>
                  </a:lnTo>
                  <a:lnTo>
                    <a:pt x="463" y="448"/>
                  </a:lnTo>
                  <a:lnTo>
                    <a:pt x="471" y="468"/>
                  </a:lnTo>
                  <a:lnTo>
                    <a:pt x="479" y="487"/>
                  </a:lnTo>
                  <a:lnTo>
                    <a:pt x="487" y="506"/>
                  </a:lnTo>
                  <a:lnTo>
                    <a:pt x="495" y="525"/>
                  </a:lnTo>
                  <a:lnTo>
                    <a:pt x="507" y="538"/>
                  </a:lnTo>
                  <a:lnTo>
                    <a:pt x="517" y="551"/>
                  </a:lnTo>
                  <a:lnTo>
                    <a:pt x="530" y="562"/>
                  </a:lnTo>
                  <a:lnTo>
                    <a:pt x="543" y="574"/>
                  </a:lnTo>
                  <a:lnTo>
                    <a:pt x="556" y="584"/>
                  </a:lnTo>
                  <a:lnTo>
                    <a:pt x="570" y="593"/>
                  </a:lnTo>
                  <a:lnTo>
                    <a:pt x="586" y="600"/>
                  </a:lnTo>
                  <a:lnTo>
                    <a:pt x="602" y="605"/>
                  </a:lnTo>
                  <a:lnTo>
                    <a:pt x="617" y="607"/>
                  </a:lnTo>
                  <a:lnTo>
                    <a:pt x="632" y="607"/>
                  </a:lnTo>
                  <a:lnTo>
                    <a:pt x="646" y="607"/>
                  </a:lnTo>
                  <a:lnTo>
                    <a:pt x="660" y="607"/>
                  </a:lnTo>
                  <a:lnTo>
                    <a:pt x="674" y="605"/>
                  </a:lnTo>
                  <a:lnTo>
                    <a:pt x="688" y="604"/>
                  </a:lnTo>
                  <a:lnTo>
                    <a:pt x="701" y="601"/>
                  </a:lnTo>
                  <a:lnTo>
                    <a:pt x="715" y="599"/>
                  </a:lnTo>
                  <a:lnTo>
                    <a:pt x="713" y="601"/>
                  </a:lnTo>
                  <a:lnTo>
                    <a:pt x="705" y="607"/>
                  </a:lnTo>
                  <a:lnTo>
                    <a:pt x="692" y="614"/>
                  </a:lnTo>
                  <a:lnTo>
                    <a:pt x="673" y="621"/>
                  </a:lnTo>
                  <a:lnTo>
                    <a:pt x="647" y="627"/>
                  </a:lnTo>
                  <a:lnTo>
                    <a:pt x="616" y="629"/>
                  </a:lnTo>
                  <a:lnTo>
                    <a:pt x="578" y="625"/>
                  </a:lnTo>
                  <a:lnTo>
                    <a:pt x="532" y="616"/>
                  </a:lnTo>
                  <a:lnTo>
                    <a:pt x="544" y="643"/>
                  </a:lnTo>
                  <a:lnTo>
                    <a:pt x="555" y="670"/>
                  </a:lnTo>
                  <a:lnTo>
                    <a:pt x="567" y="697"/>
                  </a:lnTo>
                  <a:lnTo>
                    <a:pt x="578" y="723"/>
                  </a:lnTo>
                  <a:lnTo>
                    <a:pt x="590" y="750"/>
                  </a:lnTo>
                  <a:lnTo>
                    <a:pt x="601" y="778"/>
                  </a:lnTo>
                  <a:lnTo>
                    <a:pt x="613" y="804"/>
                  </a:lnTo>
                  <a:lnTo>
                    <a:pt x="624" y="832"/>
                  </a:lnTo>
                  <a:lnTo>
                    <a:pt x="814" y="984"/>
                  </a:lnTo>
                  <a:lnTo>
                    <a:pt x="789" y="979"/>
                  </a:lnTo>
                  <a:lnTo>
                    <a:pt x="766" y="971"/>
                  </a:lnTo>
                  <a:lnTo>
                    <a:pt x="743" y="960"/>
                  </a:lnTo>
                  <a:lnTo>
                    <a:pt x="722" y="946"/>
                  </a:lnTo>
                  <a:lnTo>
                    <a:pt x="701" y="931"/>
                  </a:lnTo>
                  <a:lnTo>
                    <a:pt x="682" y="913"/>
                  </a:lnTo>
                  <a:lnTo>
                    <a:pt x="662" y="897"/>
                  </a:lnTo>
                  <a:lnTo>
                    <a:pt x="643" y="880"/>
                  </a:lnTo>
                  <a:lnTo>
                    <a:pt x="659" y="935"/>
                  </a:lnTo>
                  <a:lnTo>
                    <a:pt x="668" y="988"/>
                  </a:lnTo>
                  <a:lnTo>
                    <a:pt x="672" y="1036"/>
                  </a:lnTo>
                  <a:lnTo>
                    <a:pt x="672" y="1078"/>
                  </a:lnTo>
                  <a:lnTo>
                    <a:pt x="669" y="1114"/>
                  </a:lnTo>
                  <a:lnTo>
                    <a:pt x="665" y="1140"/>
                  </a:lnTo>
                  <a:lnTo>
                    <a:pt x="661" y="1158"/>
                  </a:lnTo>
                  <a:lnTo>
                    <a:pt x="660" y="1163"/>
                  </a:lnTo>
                  <a:lnTo>
                    <a:pt x="660" y="1125"/>
                  </a:lnTo>
                  <a:lnTo>
                    <a:pt x="659" y="1087"/>
                  </a:lnTo>
                  <a:lnTo>
                    <a:pt x="657" y="1049"/>
                  </a:lnTo>
                  <a:lnTo>
                    <a:pt x="651" y="1012"/>
                  </a:lnTo>
                  <a:lnTo>
                    <a:pt x="644" y="976"/>
                  </a:lnTo>
                  <a:lnTo>
                    <a:pt x="635" y="939"/>
                  </a:lnTo>
                  <a:lnTo>
                    <a:pt x="622" y="903"/>
                  </a:lnTo>
                  <a:lnTo>
                    <a:pt x="606" y="869"/>
                  </a:lnTo>
                  <a:lnTo>
                    <a:pt x="598" y="854"/>
                  </a:lnTo>
                  <a:lnTo>
                    <a:pt x="591" y="839"/>
                  </a:lnTo>
                  <a:lnTo>
                    <a:pt x="583" y="822"/>
                  </a:lnTo>
                  <a:lnTo>
                    <a:pt x="576" y="807"/>
                  </a:lnTo>
                  <a:lnTo>
                    <a:pt x="569" y="791"/>
                  </a:lnTo>
                  <a:lnTo>
                    <a:pt x="562" y="776"/>
                  </a:lnTo>
                  <a:lnTo>
                    <a:pt x="555" y="760"/>
                  </a:lnTo>
                  <a:lnTo>
                    <a:pt x="548" y="745"/>
                  </a:lnTo>
                  <a:lnTo>
                    <a:pt x="545" y="767"/>
                  </a:lnTo>
                  <a:lnTo>
                    <a:pt x="538" y="795"/>
                  </a:lnTo>
                  <a:lnTo>
                    <a:pt x="525" y="828"/>
                  </a:lnTo>
                  <a:lnTo>
                    <a:pt x="509" y="863"/>
                  </a:lnTo>
                  <a:lnTo>
                    <a:pt x="490" y="897"/>
                  </a:lnTo>
                  <a:lnTo>
                    <a:pt x="465" y="930"/>
                  </a:lnTo>
                  <a:lnTo>
                    <a:pt x="438" y="957"/>
                  </a:lnTo>
                  <a:lnTo>
                    <a:pt x="408" y="978"/>
                  </a:lnTo>
                  <a:lnTo>
                    <a:pt x="409" y="977"/>
                  </a:lnTo>
                  <a:lnTo>
                    <a:pt x="414" y="972"/>
                  </a:lnTo>
                  <a:lnTo>
                    <a:pt x="419" y="965"/>
                  </a:lnTo>
                  <a:lnTo>
                    <a:pt x="426" y="955"/>
                  </a:lnTo>
                  <a:lnTo>
                    <a:pt x="435" y="945"/>
                  </a:lnTo>
                  <a:lnTo>
                    <a:pt x="445" y="931"/>
                  </a:lnTo>
                  <a:lnTo>
                    <a:pt x="455" y="917"/>
                  </a:lnTo>
                  <a:lnTo>
                    <a:pt x="464" y="902"/>
                  </a:lnTo>
                  <a:lnTo>
                    <a:pt x="475" y="882"/>
                  </a:lnTo>
                  <a:lnTo>
                    <a:pt x="486" y="857"/>
                  </a:lnTo>
                  <a:lnTo>
                    <a:pt x="499" y="827"/>
                  </a:lnTo>
                  <a:lnTo>
                    <a:pt x="510" y="797"/>
                  </a:lnTo>
                  <a:lnTo>
                    <a:pt x="522" y="769"/>
                  </a:lnTo>
                  <a:lnTo>
                    <a:pt x="531" y="746"/>
                  </a:lnTo>
                  <a:lnTo>
                    <a:pt x="537" y="730"/>
                  </a:lnTo>
                  <a:lnTo>
                    <a:pt x="539" y="725"/>
                  </a:lnTo>
                  <a:lnTo>
                    <a:pt x="528" y="697"/>
                  </a:lnTo>
                  <a:lnTo>
                    <a:pt x="511" y="658"/>
                  </a:lnTo>
                  <a:lnTo>
                    <a:pt x="493" y="612"/>
                  </a:lnTo>
                  <a:lnTo>
                    <a:pt x="473" y="561"/>
                  </a:lnTo>
                  <a:lnTo>
                    <a:pt x="454" y="511"/>
                  </a:lnTo>
                  <a:lnTo>
                    <a:pt x="437" y="467"/>
                  </a:lnTo>
                  <a:lnTo>
                    <a:pt x="422" y="431"/>
                  </a:lnTo>
                  <a:lnTo>
                    <a:pt x="412" y="407"/>
                  </a:lnTo>
                  <a:lnTo>
                    <a:pt x="404" y="388"/>
                  </a:lnTo>
                  <a:lnTo>
                    <a:pt x="396" y="370"/>
                  </a:lnTo>
                  <a:lnTo>
                    <a:pt x="388" y="353"/>
                  </a:lnTo>
                  <a:lnTo>
                    <a:pt x="379" y="334"/>
                  </a:lnTo>
                  <a:lnTo>
                    <a:pt x="370" y="317"/>
                  </a:lnTo>
                  <a:lnTo>
                    <a:pt x="359" y="300"/>
                  </a:lnTo>
                  <a:lnTo>
                    <a:pt x="349" y="282"/>
                  </a:lnTo>
                  <a:lnTo>
                    <a:pt x="337" y="266"/>
                  </a:lnTo>
                  <a:lnTo>
                    <a:pt x="327" y="253"/>
                  </a:lnTo>
                  <a:lnTo>
                    <a:pt x="314" y="240"/>
                  </a:lnTo>
                  <a:lnTo>
                    <a:pt x="299" y="225"/>
                  </a:lnTo>
                  <a:lnTo>
                    <a:pt x="283" y="210"/>
                  </a:lnTo>
                  <a:lnTo>
                    <a:pt x="265" y="194"/>
                  </a:lnTo>
                  <a:lnTo>
                    <a:pt x="245" y="177"/>
                  </a:lnTo>
                  <a:lnTo>
                    <a:pt x="223" y="161"/>
                  </a:lnTo>
                  <a:lnTo>
                    <a:pt x="202" y="145"/>
                  </a:lnTo>
                  <a:lnTo>
                    <a:pt x="179" y="129"/>
                  </a:lnTo>
                  <a:lnTo>
                    <a:pt x="154" y="114"/>
                  </a:lnTo>
                  <a:lnTo>
                    <a:pt x="129" y="100"/>
                  </a:lnTo>
                  <a:lnTo>
                    <a:pt x="104" y="88"/>
                  </a:lnTo>
                  <a:lnTo>
                    <a:pt x="78" y="77"/>
                  </a:lnTo>
                  <a:lnTo>
                    <a:pt x="52" y="68"/>
                  </a:lnTo>
                  <a:lnTo>
                    <a:pt x="26" y="60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43" y="2"/>
                  </a:lnTo>
                  <a:lnTo>
                    <a:pt x="56" y="4"/>
                  </a:lnTo>
                  <a:lnTo>
                    <a:pt x="70" y="6"/>
                  </a:lnTo>
                  <a:lnTo>
                    <a:pt x="85" y="9"/>
                  </a:lnTo>
                  <a:lnTo>
                    <a:pt x="99" y="13"/>
                  </a:lnTo>
                  <a:lnTo>
                    <a:pt x="113" y="17"/>
                  </a:lnTo>
                  <a:lnTo>
                    <a:pt x="126" y="23"/>
                  </a:lnTo>
                  <a:lnTo>
                    <a:pt x="138" y="29"/>
                  </a:lnTo>
                  <a:lnTo>
                    <a:pt x="151" y="36"/>
                  </a:lnTo>
                  <a:lnTo>
                    <a:pt x="164" y="43"/>
                  </a:lnTo>
                  <a:lnTo>
                    <a:pt x="176" y="50"/>
                  </a:lnTo>
                  <a:lnTo>
                    <a:pt x="189" y="57"/>
                  </a:lnTo>
                  <a:lnTo>
                    <a:pt x="200" y="65"/>
                  </a:lnTo>
                  <a:lnTo>
                    <a:pt x="212" y="74"/>
                  </a:lnTo>
                  <a:lnTo>
                    <a:pt x="223" y="82"/>
                  </a:lnTo>
                  <a:lnTo>
                    <a:pt x="235" y="91"/>
                  </a:lnTo>
                  <a:lnTo>
                    <a:pt x="246" y="100"/>
                  </a:lnTo>
                  <a:lnTo>
                    <a:pt x="258" y="109"/>
                  </a:lnTo>
                  <a:lnTo>
                    <a:pt x="268" y="120"/>
                  </a:lnTo>
                  <a:lnTo>
                    <a:pt x="279" y="130"/>
                  </a:lnTo>
                  <a:lnTo>
                    <a:pt x="289" y="141"/>
                  </a:lnTo>
                  <a:lnTo>
                    <a:pt x="297" y="149"/>
                  </a:lnTo>
                  <a:lnTo>
                    <a:pt x="305" y="158"/>
                  </a:lnTo>
                  <a:lnTo>
                    <a:pt x="313" y="166"/>
                  </a:lnTo>
                  <a:lnTo>
                    <a:pt x="323" y="174"/>
                  </a:lnTo>
                  <a:lnTo>
                    <a:pt x="331" y="183"/>
                  </a:lnTo>
                  <a:lnTo>
                    <a:pt x="339" y="191"/>
                  </a:lnTo>
                  <a:lnTo>
                    <a:pt x="348" y="199"/>
                  </a:lnTo>
                  <a:lnTo>
                    <a:pt x="356" y="207"/>
                  </a:lnTo>
                  <a:lnTo>
                    <a:pt x="362" y="199"/>
                  </a:lnTo>
                  <a:lnTo>
                    <a:pt x="367" y="190"/>
                  </a:lnTo>
                  <a:lnTo>
                    <a:pt x="373" y="180"/>
                  </a:lnTo>
                  <a:lnTo>
                    <a:pt x="379" y="168"/>
                  </a:lnTo>
                  <a:lnTo>
                    <a:pt x="385" y="157"/>
                  </a:lnTo>
                  <a:lnTo>
                    <a:pt x="390" y="145"/>
                  </a:lnTo>
                  <a:lnTo>
                    <a:pt x="397" y="135"/>
                  </a:lnTo>
                  <a:lnTo>
                    <a:pt x="404" y="126"/>
                  </a:lnTo>
                  <a:lnTo>
                    <a:pt x="420" y="113"/>
                  </a:lnTo>
                  <a:lnTo>
                    <a:pt x="440" y="105"/>
                  </a:lnTo>
                  <a:lnTo>
                    <a:pt x="463" y="101"/>
                  </a:lnTo>
                  <a:lnTo>
                    <a:pt x="488" y="101"/>
                  </a:lnTo>
                  <a:lnTo>
                    <a:pt x="513" y="105"/>
                  </a:lnTo>
                  <a:lnTo>
                    <a:pt x="534" y="112"/>
                  </a:lnTo>
                  <a:lnTo>
                    <a:pt x="554" y="121"/>
                  </a:lnTo>
                  <a:lnTo>
                    <a:pt x="569" y="134"/>
                  </a:lnTo>
                  <a:lnTo>
                    <a:pt x="592" y="168"/>
                  </a:lnTo>
                  <a:lnTo>
                    <a:pt x="605" y="204"/>
                  </a:lnTo>
                  <a:lnTo>
                    <a:pt x="610" y="242"/>
                  </a:lnTo>
                  <a:lnTo>
                    <a:pt x="613" y="281"/>
                  </a:lnTo>
                  <a:lnTo>
                    <a:pt x="612" y="320"/>
                  </a:lnTo>
                  <a:lnTo>
                    <a:pt x="610" y="361"/>
                  </a:lnTo>
                  <a:lnTo>
                    <a:pt x="612" y="401"/>
                  </a:lnTo>
                  <a:lnTo>
                    <a:pt x="617" y="440"/>
                  </a:lnTo>
                  <a:lnTo>
                    <a:pt x="630" y="433"/>
                  </a:lnTo>
                  <a:lnTo>
                    <a:pt x="644" y="426"/>
                  </a:lnTo>
                  <a:lnTo>
                    <a:pt x="657" y="420"/>
                  </a:lnTo>
                  <a:lnTo>
                    <a:pt x="670" y="415"/>
                  </a:lnTo>
                  <a:lnTo>
                    <a:pt x="684" y="410"/>
                  </a:lnTo>
                  <a:lnTo>
                    <a:pt x="699" y="407"/>
                  </a:lnTo>
                  <a:lnTo>
                    <a:pt x="713" y="403"/>
                  </a:lnTo>
                  <a:lnTo>
                    <a:pt x="728" y="401"/>
                  </a:lnTo>
                  <a:lnTo>
                    <a:pt x="742" y="400"/>
                  </a:lnTo>
                  <a:lnTo>
                    <a:pt x="757" y="399"/>
                  </a:lnTo>
                  <a:lnTo>
                    <a:pt x="771" y="400"/>
                  </a:lnTo>
                  <a:lnTo>
                    <a:pt x="786" y="402"/>
                  </a:lnTo>
                  <a:lnTo>
                    <a:pt x="799" y="404"/>
                  </a:lnTo>
                  <a:lnTo>
                    <a:pt x="814" y="409"/>
                  </a:lnTo>
                  <a:lnTo>
                    <a:pt x="828" y="416"/>
                  </a:lnTo>
                  <a:lnTo>
                    <a:pt x="842" y="423"/>
                  </a:lnTo>
                  <a:lnTo>
                    <a:pt x="858" y="433"/>
                  </a:lnTo>
                  <a:lnTo>
                    <a:pt x="874" y="444"/>
                  </a:lnTo>
                  <a:lnTo>
                    <a:pt x="889" y="456"/>
                  </a:lnTo>
                  <a:lnTo>
                    <a:pt x="902" y="470"/>
                  </a:lnTo>
                  <a:lnTo>
                    <a:pt x="912" y="485"/>
                  </a:lnTo>
                  <a:lnTo>
                    <a:pt x="919" y="501"/>
                  </a:lnTo>
                  <a:lnTo>
                    <a:pt x="923" y="518"/>
                  </a:lnTo>
                  <a:lnTo>
                    <a:pt x="921" y="537"/>
                  </a:lnTo>
                  <a:lnTo>
                    <a:pt x="917" y="563"/>
                  </a:lnTo>
                  <a:lnTo>
                    <a:pt x="909" y="590"/>
                  </a:lnTo>
                  <a:lnTo>
                    <a:pt x="898" y="615"/>
                  </a:lnTo>
                  <a:lnTo>
                    <a:pt x="887" y="639"/>
                  </a:lnTo>
                  <a:lnTo>
                    <a:pt x="872" y="662"/>
                  </a:lnTo>
                  <a:lnTo>
                    <a:pt x="856" y="683"/>
                  </a:lnTo>
                  <a:lnTo>
                    <a:pt x="839" y="704"/>
                  </a:lnTo>
                  <a:lnTo>
                    <a:pt x="819" y="722"/>
                  </a:lnTo>
                  <a:lnTo>
                    <a:pt x="835" y="729"/>
                  </a:lnTo>
                  <a:lnTo>
                    <a:pt x="852" y="736"/>
                  </a:lnTo>
                  <a:lnTo>
                    <a:pt x="870" y="743"/>
                  </a:lnTo>
                  <a:lnTo>
                    <a:pt x="887" y="751"/>
                  </a:lnTo>
                  <a:lnTo>
                    <a:pt x="904" y="760"/>
                  </a:lnTo>
                  <a:lnTo>
                    <a:pt x="921" y="768"/>
                  </a:lnTo>
                  <a:lnTo>
                    <a:pt x="938" y="779"/>
                  </a:lnTo>
                  <a:lnTo>
                    <a:pt x="954" y="788"/>
                  </a:lnTo>
                  <a:lnTo>
                    <a:pt x="986" y="811"/>
                  </a:lnTo>
                  <a:lnTo>
                    <a:pt x="1010" y="835"/>
                  </a:lnTo>
                  <a:lnTo>
                    <a:pt x="1027" y="860"/>
                  </a:lnTo>
                  <a:lnTo>
                    <a:pt x="1039" y="886"/>
                  </a:lnTo>
                  <a:lnTo>
                    <a:pt x="1044" y="911"/>
                  </a:lnTo>
                  <a:lnTo>
                    <a:pt x="1044" y="938"/>
                  </a:lnTo>
                  <a:lnTo>
                    <a:pt x="1040" y="964"/>
                  </a:lnTo>
                  <a:lnTo>
                    <a:pt x="1032" y="992"/>
                  </a:lnTo>
                  <a:lnTo>
                    <a:pt x="1025" y="1010"/>
                  </a:lnTo>
                  <a:lnTo>
                    <a:pt x="1017" y="1029"/>
                  </a:lnTo>
                  <a:lnTo>
                    <a:pt x="1008" y="1046"/>
                  </a:lnTo>
                  <a:lnTo>
                    <a:pt x="997" y="1063"/>
                  </a:lnTo>
                  <a:lnTo>
                    <a:pt x="985" y="1078"/>
                  </a:lnTo>
                  <a:lnTo>
                    <a:pt x="970" y="1091"/>
                  </a:lnTo>
                  <a:lnTo>
                    <a:pt x="953" y="1100"/>
                  </a:lnTo>
                  <a:lnTo>
                    <a:pt x="932" y="1106"/>
                  </a:lnTo>
                  <a:lnTo>
                    <a:pt x="920" y="1108"/>
                  </a:lnTo>
                  <a:lnTo>
                    <a:pt x="909" y="1109"/>
                  </a:lnTo>
                  <a:lnTo>
                    <a:pt x="896" y="1112"/>
                  </a:lnTo>
                  <a:lnTo>
                    <a:pt x="885" y="1113"/>
                  </a:lnTo>
                  <a:lnTo>
                    <a:pt x="873" y="1114"/>
                  </a:lnTo>
                  <a:lnTo>
                    <a:pt x="860" y="1115"/>
                  </a:lnTo>
                  <a:lnTo>
                    <a:pt x="849" y="1115"/>
                  </a:lnTo>
                  <a:lnTo>
                    <a:pt x="837" y="1115"/>
                  </a:lnTo>
                  <a:lnTo>
                    <a:pt x="843" y="1125"/>
                  </a:lnTo>
                  <a:lnTo>
                    <a:pt x="848" y="1136"/>
                  </a:lnTo>
                  <a:lnTo>
                    <a:pt x="852" y="1148"/>
                  </a:lnTo>
                  <a:lnTo>
                    <a:pt x="858" y="1160"/>
                  </a:lnTo>
                  <a:lnTo>
                    <a:pt x="862" y="1173"/>
                  </a:lnTo>
                  <a:lnTo>
                    <a:pt x="866" y="1185"/>
                  </a:lnTo>
                  <a:lnTo>
                    <a:pt x="870" y="1197"/>
                  </a:lnTo>
                  <a:lnTo>
                    <a:pt x="872" y="1208"/>
                  </a:lnTo>
                  <a:lnTo>
                    <a:pt x="840" y="1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4" name="Freeform 48"/>
            <p:cNvSpPr>
              <a:spLocks/>
            </p:cNvSpPr>
            <p:nvPr/>
          </p:nvSpPr>
          <p:spPr bwMode="auto">
            <a:xfrm flipH="1">
              <a:off x="5225" y="496"/>
              <a:ext cx="275" cy="509"/>
            </a:xfrm>
            <a:custGeom>
              <a:avLst/>
              <a:gdLst>
                <a:gd name="T0" fmla="*/ 1 w 548"/>
                <a:gd name="T1" fmla="*/ 0 h 1019"/>
                <a:gd name="T2" fmla="*/ 1 w 548"/>
                <a:gd name="T3" fmla="*/ 0 h 1019"/>
                <a:gd name="T4" fmla="*/ 1 w 548"/>
                <a:gd name="T5" fmla="*/ 0 h 1019"/>
                <a:gd name="T6" fmla="*/ 1 w 548"/>
                <a:gd name="T7" fmla="*/ 0 h 1019"/>
                <a:gd name="T8" fmla="*/ 1 w 548"/>
                <a:gd name="T9" fmla="*/ 0 h 1019"/>
                <a:gd name="T10" fmla="*/ 1 w 548"/>
                <a:gd name="T11" fmla="*/ 0 h 1019"/>
                <a:gd name="T12" fmla="*/ 1 w 548"/>
                <a:gd name="T13" fmla="*/ 0 h 1019"/>
                <a:gd name="T14" fmla="*/ 1 w 548"/>
                <a:gd name="T15" fmla="*/ 0 h 1019"/>
                <a:gd name="T16" fmla="*/ 1 w 548"/>
                <a:gd name="T17" fmla="*/ 0 h 1019"/>
                <a:gd name="T18" fmla="*/ 1 w 548"/>
                <a:gd name="T19" fmla="*/ 0 h 1019"/>
                <a:gd name="T20" fmla="*/ 1 w 548"/>
                <a:gd name="T21" fmla="*/ 0 h 1019"/>
                <a:gd name="T22" fmla="*/ 1 w 548"/>
                <a:gd name="T23" fmla="*/ 0 h 1019"/>
                <a:gd name="T24" fmla="*/ 1 w 548"/>
                <a:gd name="T25" fmla="*/ 0 h 1019"/>
                <a:gd name="T26" fmla="*/ 1 w 548"/>
                <a:gd name="T27" fmla="*/ 0 h 1019"/>
                <a:gd name="T28" fmla="*/ 1 w 548"/>
                <a:gd name="T29" fmla="*/ 0 h 1019"/>
                <a:gd name="T30" fmla="*/ 1 w 548"/>
                <a:gd name="T31" fmla="*/ 0 h 1019"/>
                <a:gd name="T32" fmla="*/ 1 w 548"/>
                <a:gd name="T33" fmla="*/ 0 h 1019"/>
                <a:gd name="T34" fmla="*/ 1 w 548"/>
                <a:gd name="T35" fmla="*/ 0 h 1019"/>
                <a:gd name="T36" fmla="*/ 1 w 548"/>
                <a:gd name="T37" fmla="*/ 0 h 1019"/>
                <a:gd name="T38" fmla="*/ 1 w 548"/>
                <a:gd name="T39" fmla="*/ 0 h 1019"/>
                <a:gd name="T40" fmla="*/ 1 w 548"/>
                <a:gd name="T41" fmla="*/ 0 h 1019"/>
                <a:gd name="T42" fmla="*/ 1 w 548"/>
                <a:gd name="T43" fmla="*/ 0 h 1019"/>
                <a:gd name="T44" fmla="*/ 1 w 548"/>
                <a:gd name="T45" fmla="*/ 0 h 1019"/>
                <a:gd name="T46" fmla="*/ 1 w 548"/>
                <a:gd name="T47" fmla="*/ 0 h 1019"/>
                <a:gd name="T48" fmla="*/ 1 w 548"/>
                <a:gd name="T49" fmla="*/ 0 h 1019"/>
                <a:gd name="T50" fmla="*/ 1 w 548"/>
                <a:gd name="T51" fmla="*/ 0 h 1019"/>
                <a:gd name="T52" fmla="*/ 1 w 548"/>
                <a:gd name="T53" fmla="*/ 0 h 1019"/>
                <a:gd name="T54" fmla="*/ 1 w 548"/>
                <a:gd name="T55" fmla="*/ 0 h 1019"/>
                <a:gd name="T56" fmla="*/ 1 w 548"/>
                <a:gd name="T57" fmla="*/ 0 h 1019"/>
                <a:gd name="T58" fmla="*/ 1 w 548"/>
                <a:gd name="T59" fmla="*/ 0 h 1019"/>
                <a:gd name="T60" fmla="*/ 1 w 548"/>
                <a:gd name="T61" fmla="*/ 0 h 1019"/>
                <a:gd name="T62" fmla="*/ 1 w 548"/>
                <a:gd name="T63" fmla="*/ 0 h 1019"/>
                <a:gd name="T64" fmla="*/ 1 w 548"/>
                <a:gd name="T65" fmla="*/ 0 h 1019"/>
                <a:gd name="T66" fmla="*/ 1 w 548"/>
                <a:gd name="T67" fmla="*/ 0 h 1019"/>
                <a:gd name="T68" fmla="*/ 1 w 548"/>
                <a:gd name="T69" fmla="*/ 0 h 1019"/>
                <a:gd name="T70" fmla="*/ 1 w 548"/>
                <a:gd name="T71" fmla="*/ 0 h 1019"/>
                <a:gd name="T72" fmla="*/ 1 w 548"/>
                <a:gd name="T73" fmla="*/ 0 h 1019"/>
                <a:gd name="T74" fmla="*/ 1 w 548"/>
                <a:gd name="T75" fmla="*/ 0 h 1019"/>
                <a:gd name="T76" fmla="*/ 1 w 548"/>
                <a:gd name="T77" fmla="*/ 0 h 1019"/>
                <a:gd name="T78" fmla="*/ 1 w 548"/>
                <a:gd name="T79" fmla="*/ 0 h 1019"/>
                <a:gd name="T80" fmla="*/ 1 w 548"/>
                <a:gd name="T81" fmla="*/ 0 h 1019"/>
                <a:gd name="T82" fmla="*/ 1 w 548"/>
                <a:gd name="T83" fmla="*/ 0 h 1019"/>
                <a:gd name="T84" fmla="*/ 1 w 548"/>
                <a:gd name="T85" fmla="*/ 0 h 1019"/>
                <a:gd name="T86" fmla="*/ 1 w 548"/>
                <a:gd name="T87" fmla="*/ 0 h 1019"/>
                <a:gd name="T88" fmla="*/ 1 w 548"/>
                <a:gd name="T89" fmla="*/ 0 h 1019"/>
                <a:gd name="T90" fmla="*/ 1 w 548"/>
                <a:gd name="T91" fmla="*/ 0 h 1019"/>
                <a:gd name="T92" fmla="*/ 1 w 548"/>
                <a:gd name="T93" fmla="*/ 0 h 1019"/>
                <a:gd name="T94" fmla="*/ 1 w 548"/>
                <a:gd name="T95" fmla="*/ 0 h 1019"/>
                <a:gd name="T96" fmla="*/ 1 w 548"/>
                <a:gd name="T97" fmla="*/ 0 h 1019"/>
                <a:gd name="T98" fmla="*/ 1 w 548"/>
                <a:gd name="T99" fmla="*/ 0 h 1019"/>
                <a:gd name="T100" fmla="*/ 1 w 548"/>
                <a:gd name="T101" fmla="*/ 0 h 1019"/>
                <a:gd name="T102" fmla="*/ 1 w 548"/>
                <a:gd name="T103" fmla="*/ 0 h 1019"/>
                <a:gd name="T104" fmla="*/ 1 w 548"/>
                <a:gd name="T105" fmla="*/ 0 h 1019"/>
                <a:gd name="T106" fmla="*/ 1 w 548"/>
                <a:gd name="T107" fmla="*/ 0 h 1019"/>
                <a:gd name="T108" fmla="*/ 1 w 548"/>
                <a:gd name="T109" fmla="*/ 0 h 10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1019"/>
                <a:gd name="T167" fmla="*/ 548 w 548"/>
                <a:gd name="T168" fmla="*/ 1019 h 10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1019">
                  <a:moveTo>
                    <a:pt x="492" y="1019"/>
                  </a:moveTo>
                  <a:lnTo>
                    <a:pt x="496" y="1005"/>
                  </a:lnTo>
                  <a:lnTo>
                    <a:pt x="502" y="989"/>
                  </a:lnTo>
                  <a:lnTo>
                    <a:pt x="508" y="970"/>
                  </a:lnTo>
                  <a:lnTo>
                    <a:pt x="513" y="953"/>
                  </a:lnTo>
                  <a:lnTo>
                    <a:pt x="517" y="935"/>
                  </a:lnTo>
                  <a:lnTo>
                    <a:pt x="518" y="916"/>
                  </a:lnTo>
                  <a:lnTo>
                    <a:pt x="518" y="898"/>
                  </a:lnTo>
                  <a:lnTo>
                    <a:pt x="516" y="882"/>
                  </a:lnTo>
                  <a:lnTo>
                    <a:pt x="510" y="880"/>
                  </a:lnTo>
                  <a:lnTo>
                    <a:pt x="498" y="884"/>
                  </a:lnTo>
                  <a:lnTo>
                    <a:pt x="478" y="892"/>
                  </a:lnTo>
                  <a:lnTo>
                    <a:pt x="455" y="902"/>
                  </a:lnTo>
                  <a:lnTo>
                    <a:pt x="430" y="913"/>
                  </a:lnTo>
                  <a:lnTo>
                    <a:pt x="404" y="924"/>
                  </a:lnTo>
                  <a:lnTo>
                    <a:pt x="380" y="933"/>
                  </a:lnTo>
                  <a:lnTo>
                    <a:pt x="359" y="940"/>
                  </a:lnTo>
                  <a:lnTo>
                    <a:pt x="329" y="945"/>
                  </a:lnTo>
                  <a:lnTo>
                    <a:pt x="301" y="941"/>
                  </a:lnTo>
                  <a:lnTo>
                    <a:pt x="273" y="933"/>
                  </a:lnTo>
                  <a:lnTo>
                    <a:pt x="249" y="920"/>
                  </a:lnTo>
                  <a:lnTo>
                    <a:pt x="228" y="902"/>
                  </a:lnTo>
                  <a:lnTo>
                    <a:pt x="212" y="883"/>
                  </a:lnTo>
                  <a:lnTo>
                    <a:pt x="202" y="861"/>
                  </a:lnTo>
                  <a:lnTo>
                    <a:pt x="197" y="839"/>
                  </a:lnTo>
                  <a:lnTo>
                    <a:pt x="199" y="803"/>
                  </a:lnTo>
                  <a:lnTo>
                    <a:pt x="207" y="770"/>
                  </a:lnTo>
                  <a:lnTo>
                    <a:pt x="220" y="736"/>
                  </a:lnTo>
                  <a:lnTo>
                    <a:pt x="237" y="704"/>
                  </a:lnTo>
                  <a:lnTo>
                    <a:pt x="258" y="673"/>
                  </a:lnTo>
                  <a:lnTo>
                    <a:pt x="280" y="642"/>
                  </a:lnTo>
                  <a:lnTo>
                    <a:pt x="303" y="612"/>
                  </a:lnTo>
                  <a:lnTo>
                    <a:pt x="326" y="582"/>
                  </a:lnTo>
                  <a:lnTo>
                    <a:pt x="310" y="582"/>
                  </a:lnTo>
                  <a:lnTo>
                    <a:pt x="295" y="582"/>
                  </a:lnTo>
                  <a:lnTo>
                    <a:pt x="279" y="582"/>
                  </a:lnTo>
                  <a:lnTo>
                    <a:pt x="264" y="581"/>
                  </a:lnTo>
                  <a:lnTo>
                    <a:pt x="248" y="581"/>
                  </a:lnTo>
                  <a:lnTo>
                    <a:pt x="231" y="580"/>
                  </a:lnTo>
                  <a:lnTo>
                    <a:pt x="215" y="579"/>
                  </a:lnTo>
                  <a:lnTo>
                    <a:pt x="199" y="577"/>
                  </a:lnTo>
                  <a:lnTo>
                    <a:pt x="181" y="575"/>
                  </a:lnTo>
                  <a:lnTo>
                    <a:pt x="162" y="572"/>
                  </a:lnTo>
                  <a:lnTo>
                    <a:pt x="144" y="567"/>
                  </a:lnTo>
                  <a:lnTo>
                    <a:pt x="124" y="560"/>
                  </a:lnTo>
                  <a:lnTo>
                    <a:pt x="106" y="553"/>
                  </a:lnTo>
                  <a:lnTo>
                    <a:pt x="87" y="544"/>
                  </a:lnTo>
                  <a:lnTo>
                    <a:pt x="70" y="535"/>
                  </a:lnTo>
                  <a:lnTo>
                    <a:pt x="54" y="523"/>
                  </a:lnTo>
                  <a:lnTo>
                    <a:pt x="39" y="512"/>
                  </a:lnTo>
                  <a:lnTo>
                    <a:pt x="26" y="498"/>
                  </a:lnTo>
                  <a:lnTo>
                    <a:pt x="15" y="484"/>
                  </a:lnTo>
                  <a:lnTo>
                    <a:pt x="7" y="469"/>
                  </a:lnTo>
                  <a:lnTo>
                    <a:pt x="2" y="453"/>
                  </a:lnTo>
                  <a:lnTo>
                    <a:pt x="0" y="436"/>
                  </a:lnTo>
                  <a:lnTo>
                    <a:pt x="1" y="419"/>
                  </a:lnTo>
                  <a:lnTo>
                    <a:pt x="6" y="400"/>
                  </a:lnTo>
                  <a:lnTo>
                    <a:pt x="16" y="375"/>
                  </a:lnTo>
                  <a:lnTo>
                    <a:pt x="28" y="351"/>
                  </a:lnTo>
                  <a:lnTo>
                    <a:pt x="40" y="328"/>
                  </a:lnTo>
                  <a:lnTo>
                    <a:pt x="55" y="307"/>
                  </a:lnTo>
                  <a:lnTo>
                    <a:pt x="71" y="288"/>
                  </a:lnTo>
                  <a:lnTo>
                    <a:pt x="87" y="271"/>
                  </a:lnTo>
                  <a:lnTo>
                    <a:pt x="106" y="255"/>
                  </a:lnTo>
                  <a:lnTo>
                    <a:pt x="125" y="241"/>
                  </a:lnTo>
                  <a:lnTo>
                    <a:pt x="107" y="233"/>
                  </a:lnTo>
                  <a:lnTo>
                    <a:pt x="89" y="224"/>
                  </a:lnTo>
                  <a:lnTo>
                    <a:pt x="73" y="211"/>
                  </a:lnTo>
                  <a:lnTo>
                    <a:pt x="59" y="197"/>
                  </a:lnTo>
                  <a:lnTo>
                    <a:pt x="46" y="182"/>
                  </a:lnTo>
                  <a:lnTo>
                    <a:pt x="37" y="165"/>
                  </a:lnTo>
                  <a:lnTo>
                    <a:pt x="30" y="147"/>
                  </a:lnTo>
                  <a:lnTo>
                    <a:pt x="26" y="127"/>
                  </a:lnTo>
                  <a:lnTo>
                    <a:pt x="26" y="110"/>
                  </a:lnTo>
                  <a:lnTo>
                    <a:pt x="29" y="95"/>
                  </a:lnTo>
                  <a:lnTo>
                    <a:pt x="33" y="80"/>
                  </a:lnTo>
                  <a:lnTo>
                    <a:pt x="39" y="65"/>
                  </a:lnTo>
                  <a:lnTo>
                    <a:pt x="48" y="52"/>
                  </a:lnTo>
                  <a:lnTo>
                    <a:pt x="58" y="41"/>
                  </a:lnTo>
                  <a:lnTo>
                    <a:pt x="69" y="30"/>
                  </a:lnTo>
                  <a:lnTo>
                    <a:pt x="82" y="21"/>
                  </a:lnTo>
                  <a:lnTo>
                    <a:pt x="96" y="13"/>
                  </a:lnTo>
                  <a:lnTo>
                    <a:pt x="111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59" y="0"/>
                  </a:lnTo>
                  <a:lnTo>
                    <a:pt x="175" y="3"/>
                  </a:lnTo>
                  <a:lnTo>
                    <a:pt x="192" y="6"/>
                  </a:lnTo>
                  <a:lnTo>
                    <a:pt x="208" y="13"/>
                  </a:lnTo>
                  <a:lnTo>
                    <a:pt x="182" y="70"/>
                  </a:lnTo>
                  <a:lnTo>
                    <a:pt x="164" y="61"/>
                  </a:lnTo>
                  <a:lnTo>
                    <a:pt x="140" y="55"/>
                  </a:lnTo>
                  <a:lnTo>
                    <a:pt x="115" y="52"/>
                  </a:lnTo>
                  <a:lnTo>
                    <a:pt x="91" y="55"/>
                  </a:lnTo>
                  <a:lnTo>
                    <a:pt x="73" y="61"/>
                  </a:lnTo>
                  <a:lnTo>
                    <a:pt x="62" y="75"/>
                  </a:lnTo>
                  <a:lnTo>
                    <a:pt x="62" y="98"/>
                  </a:lnTo>
                  <a:lnTo>
                    <a:pt x="76" y="129"/>
                  </a:lnTo>
                  <a:lnTo>
                    <a:pt x="92" y="147"/>
                  </a:lnTo>
                  <a:lnTo>
                    <a:pt x="113" y="162"/>
                  </a:lnTo>
                  <a:lnTo>
                    <a:pt x="137" y="174"/>
                  </a:lnTo>
                  <a:lnTo>
                    <a:pt x="162" y="184"/>
                  </a:lnTo>
                  <a:lnTo>
                    <a:pt x="185" y="192"/>
                  </a:lnTo>
                  <a:lnTo>
                    <a:pt x="205" y="196"/>
                  </a:lnTo>
                  <a:lnTo>
                    <a:pt x="219" y="200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14" y="209"/>
                  </a:lnTo>
                  <a:lnTo>
                    <a:pt x="204" y="217"/>
                  </a:lnTo>
                  <a:lnTo>
                    <a:pt x="189" y="227"/>
                  </a:lnTo>
                  <a:lnTo>
                    <a:pt x="173" y="241"/>
                  </a:lnTo>
                  <a:lnTo>
                    <a:pt x="155" y="256"/>
                  </a:lnTo>
                  <a:lnTo>
                    <a:pt x="137" y="272"/>
                  </a:lnTo>
                  <a:lnTo>
                    <a:pt x="119" y="290"/>
                  </a:lnTo>
                  <a:lnTo>
                    <a:pt x="100" y="308"/>
                  </a:lnTo>
                  <a:lnTo>
                    <a:pt x="85" y="328"/>
                  </a:lnTo>
                  <a:lnTo>
                    <a:pt x="71" y="346"/>
                  </a:lnTo>
                  <a:lnTo>
                    <a:pt x="61" y="364"/>
                  </a:lnTo>
                  <a:lnTo>
                    <a:pt x="54" y="383"/>
                  </a:lnTo>
                  <a:lnTo>
                    <a:pt x="52" y="400"/>
                  </a:lnTo>
                  <a:lnTo>
                    <a:pt x="55" y="416"/>
                  </a:lnTo>
                  <a:lnTo>
                    <a:pt x="66" y="431"/>
                  </a:lnTo>
                  <a:lnTo>
                    <a:pt x="83" y="447"/>
                  </a:lnTo>
                  <a:lnTo>
                    <a:pt x="104" y="461"/>
                  </a:lnTo>
                  <a:lnTo>
                    <a:pt x="125" y="474"/>
                  </a:lnTo>
                  <a:lnTo>
                    <a:pt x="150" y="485"/>
                  </a:lnTo>
                  <a:lnTo>
                    <a:pt x="175" y="495"/>
                  </a:lnTo>
                  <a:lnTo>
                    <a:pt x="200" y="504"/>
                  </a:lnTo>
                  <a:lnTo>
                    <a:pt x="227" y="511"/>
                  </a:lnTo>
                  <a:lnTo>
                    <a:pt x="252" y="516"/>
                  </a:lnTo>
                  <a:lnTo>
                    <a:pt x="276" y="521"/>
                  </a:lnTo>
                  <a:lnTo>
                    <a:pt x="299" y="526"/>
                  </a:lnTo>
                  <a:lnTo>
                    <a:pt x="320" y="529"/>
                  </a:lnTo>
                  <a:lnTo>
                    <a:pt x="339" y="530"/>
                  </a:lnTo>
                  <a:lnTo>
                    <a:pt x="354" y="533"/>
                  </a:lnTo>
                  <a:lnTo>
                    <a:pt x="365" y="534"/>
                  </a:lnTo>
                  <a:lnTo>
                    <a:pt x="373" y="534"/>
                  </a:lnTo>
                  <a:lnTo>
                    <a:pt x="375" y="534"/>
                  </a:lnTo>
                  <a:lnTo>
                    <a:pt x="369" y="545"/>
                  </a:lnTo>
                  <a:lnTo>
                    <a:pt x="352" y="571"/>
                  </a:lnTo>
                  <a:lnTo>
                    <a:pt x="331" y="606"/>
                  </a:lnTo>
                  <a:lnTo>
                    <a:pt x="306" y="648"/>
                  </a:lnTo>
                  <a:lnTo>
                    <a:pt x="282" y="690"/>
                  </a:lnTo>
                  <a:lnTo>
                    <a:pt x="261" y="732"/>
                  </a:lnTo>
                  <a:lnTo>
                    <a:pt x="246" y="766"/>
                  </a:lnTo>
                  <a:lnTo>
                    <a:pt x="243" y="789"/>
                  </a:lnTo>
                  <a:lnTo>
                    <a:pt x="248" y="810"/>
                  </a:lnTo>
                  <a:lnTo>
                    <a:pt x="256" y="829"/>
                  </a:lnTo>
                  <a:lnTo>
                    <a:pt x="267" y="845"/>
                  </a:lnTo>
                  <a:lnTo>
                    <a:pt x="281" y="857"/>
                  </a:lnTo>
                  <a:lnTo>
                    <a:pt x="299" y="867"/>
                  </a:lnTo>
                  <a:lnTo>
                    <a:pt x="320" y="873"/>
                  </a:lnTo>
                  <a:lnTo>
                    <a:pt x="344" y="876"/>
                  </a:lnTo>
                  <a:lnTo>
                    <a:pt x="372" y="873"/>
                  </a:lnTo>
                  <a:lnTo>
                    <a:pt x="395" y="869"/>
                  </a:lnTo>
                  <a:lnTo>
                    <a:pt x="417" y="863"/>
                  </a:lnTo>
                  <a:lnTo>
                    <a:pt x="439" y="855"/>
                  </a:lnTo>
                  <a:lnTo>
                    <a:pt x="460" y="847"/>
                  </a:lnTo>
                  <a:lnTo>
                    <a:pt x="480" y="839"/>
                  </a:lnTo>
                  <a:lnTo>
                    <a:pt x="501" y="832"/>
                  </a:lnTo>
                  <a:lnTo>
                    <a:pt x="522" y="827"/>
                  </a:lnTo>
                  <a:lnTo>
                    <a:pt x="545" y="825"/>
                  </a:lnTo>
                  <a:lnTo>
                    <a:pt x="548" y="870"/>
                  </a:lnTo>
                  <a:lnTo>
                    <a:pt x="546" y="920"/>
                  </a:lnTo>
                  <a:lnTo>
                    <a:pt x="540" y="971"/>
                  </a:lnTo>
                  <a:lnTo>
                    <a:pt x="537" y="1017"/>
                  </a:lnTo>
                  <a:lnTo>
                    <a:pt x="492" y="10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45" name="Freeform 49"/>
            <p:cNvSpPr>
              <a:spLocks/>
            </p:cNvSpPr>
            <p:nvPr/>
          </p:nvSpPr>
          <p:spPr bwMode="auto">
            <a:xfrm flipH="1">
              <a:off x="5060" y="985"/>
              <a:ext cx="196" cy="127"/>
            </a:xfrm>
            <a:custGeom>
              <a:avLst/>
              <a:gdLst>
                <a:gd name="T0" fmla="*/ 0 w 393"/>
                <a:gd name="T1" fmla="*/ 1 h 254"/>
                <a:gd name="T2" fmla="*/ 0 w 393"/>
                <a:gd name="T3" fmla="*/ 1 h 254"/>
                <a:gd name="T4" fmla="*/ 0 w 393"/>
                <a:gd name="T5" fmla="*/ 1 h 254"/>
                <a:gd name="T6" fmla="*/ 0 w 393"/>
                <a:gd name="T7" fmla="*/ 1 h 254"/>
                <a:gd name="T8" fmla="*/ 0 w 393"/>
                <a:gd name="T9" fmla="*/ 1 h 254"/>
                <a:gd name="T10" fmla="*/ 0 w 393"/>
                <a:gd name="T11" fmla="*/ 1 h 254"/>
                <a:gd name="T12" fmla="*/ 0 w 393"/>
                <a:gd name="T13" fmla="*/ 1 h 254"/>
                <a:gd name="T14" fmla="*/ 0 w 393"/>
                <a:gd name="T15" fmla="*/ 1 h 254"/>
                <a:gd name="T16" fmla="*/ 0 w 393"/>
                <a:gd name="T17" fmla="*/ 1 h 254"/>
                <a:gd name="T18" fmla="*/ 0 w 393"/>
                <a:gd name="T19" fmla="*/ 1 h 254"/>
                <a:gd name="T20" fmla="*/ 0 w 393"/>
                <a:gd name="T21" fmla="*/ 1 h 254"/>
                <a:gd name="T22" fmla="*/ 0 w 393"/>
                <a:gd name="T23" fmla="*/ 1 h 254"/>
                <a:gd name="T24" fmla="*/ 0 w 393"/>
                <a:gd name="T25" fmla="*/ 1 h 254"/>
                <a:gd name="T26" fmla="*/ 0 w 393"/>
                <a:gd name="T27" fmla="*/ 1 h 254"/>
                <a:gd name="T28" fmla="*/ 0 w 393"/>
                <a:gd name="T29" fmla="*/ 1 h 254"/>
                <a:gd name="T30" fmla="*/ 0 w 393"/>
                <a:gd name="T31" fmla="*/ 1 h 254"/>
                <a:gd name="T32" fmla="*/ 0 w 393"/>
                <a:gd name="T33" fmla="*/ 1 h 254"/>
                <a:gd name="T34" fmla="*/ 0 w 393"/>
                <a:gd name="T35" fmla="*/ 1 h 254"/>
                <a:gd name="T36" fmla="*/ 0 w 393"/>
                <a:gd name="T37" fmla="*/ 1 h 254"/>
                <a:gd name="T38" fmla="*/ 0 w 393"/>
                <a:gd name="T39" fmla="*/ 1 h 254"/>
                <a:gd name="T40" fmla="*/ 0 w 393"/>
                <a:gd name="T41" fmla="*/ 1 h 254"/>
                <a:gd name="T42" fmla="*/ 0 w 393"/>
                <a:gd name="T43" fmla="*/ 1 h 254"/>
                <a:gd name="T44" fmla="*/ 0 w 393"/>
                <a:gd name="T45" fmla="*/ 1 h 254"/>
                <a:gd name="T46" fmla="*/ 0 w 393"/>
                <a:gd name="T47" fmla="*/ 1 h 254"/>
                <a:gd name="T48" fmla="*/ 0 w 393"/>
                <a:gd name="T49" fmla="*/ 1 h 254"/>
                <a:gd name="T50" fmla="*/ 0 w 393"/>
                <a:gd name="T51" fmla="*/ 1 h 254"/>
                <a:gd name="T52" fmla="*/ 0 w 393"/>
                <a:gd name="T53" fmla="*/ 1 h 254"/>
                <a:gd name="T54" fmla="*/ 0 w 393"/>
                <a:gd name="T55" fmla="*/ 1 h 254"/>
                <a:gd name="T56" fmla="*/ 0 w 393"/>
                <a:gd name="T57" fmla="*/ 1 h 254"/>
                <a:gd name="T58" fmla="*/ 0 w 393"/>
                <a:gd name="T59" fmla="*/ 1 h 254"/>
                <a:gd name="T60" fmla="*/ 0 w 393"/>
                <a:gd name="T61" fmla="*/ 1 h 254"/>
                <a:gd name="T62" fmla="*/ 0 w 393"/>
                <a:gd name="T63" fmla="*/ 1 h 254"/>
                <a:gd name="T64" fmla="*/ 0 w 393"/>
                <a:gd name="T65" fmla="*/ 1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254"/>
                <a:gd name="T101" fmla="*/ 393 w 393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254">
                  <a:moveTo>
                    <a:pt x="5" y="41"/>
                  </a:moveTo>
                  <a:lnTo>
                    <a:pt x="1" y="57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6" y="133"/>
                  </a:lnTo>
                  <a:lnTo>
                    <a:pt x="13" y="153"/>
                  </a:lnTo>
                  <a:lnTo>
                    <a:pt x="22" y="174"/>
                  </a:lnTo>
                  <a:lnTo>
                    <a:pt x="36" y="195"/>
                  </a:lnTo>
                  <a:lnTo>
                    <a:pt x="53" y="210"/>
                  </a:lnTo>
                  <a:lnTo>
                    <a:pt x="72" y="221"/>
                  </a:lnTo>
                  <a:lnTo>
                    <a:pt x="90" y="231"/>
                  </a:lnTo>
                  <a:lnTo>
                    <a:pt x="108" y="238"/>
                  </a:lnTo>
                  <a:lnTo>
                    <a:pt x="128" y="243"/>
                  </a:lnTo>
                  <a:lnTo>
                    <a:pt x="149" y="247"/>
                  </a:lnTo>
                  <a:lnTo>
                    <a:pt x="169" y="250"/>
                  </a:lnTo>
                  <a:lnTo>
                    <a:pt x="191" y="253"/>
                  </a:lnTo>
                  <a:lnTo>
                    <a:pt x="210" y="254"/>
                  </a:lnTo>
                  <a:lnTo>
                    <a:pt x="229" y="253"/>
                  </a:lnTo>
                  <a:lnTo>
                    <a:pt x="247" y="250"/>
                  </a:lnTo>
                  <a:lnTo>
                    <a:pt x="264" y="248"/>
                  </a:lnTo>
                  <a:lnTo>
                    <a:pt x="280" y="243"/>
                  </a:lnTo>
                  <a:lnTo>
                    <a:pt x="296" y="239"/>
                  </a:lnTo>
                  <a:lnTo>
                    <a:pt x="309" y="233"/>
                  </a:lnTo>
                  <a:lnTo>
                    <a:pt x="322" y="227"/>
                  </a:lnTo>
                  <a:lnTo>
                    <a:pt x="338" y="216"/>
                  </a:lnTo>
                  <a:lnTo>
                    <a:pt x="350" y="202"/>
                  </a:lnTo>
                  <a:lnTo>
                    <a:pt x="362" y="185"/>
                  </a:lnTo>
                  <a:lnTo>
                    <a:pt x="371" y="166"/>
                  </a:lnTo>
                  <a:lnTo>
                    <a:pt x="378" y="147"/>
                  </a:lnTo>
                  <a:lnTo>
                    <a:pt x="383" y="126"/>
                  </a:lnTo>
                  <a:lnTo>
                    <a:pt x="387" y="105"/>
                  </a:lnTo>
                  <a:lnTo>
                    <a:pt x="389" y="84"/>
                  </a:lnTo>
                  <a:lnTo>
                    <a:pt x="391" y="66"/>
                  </a:lnTo>
                  <a:lnTo>
                    <a:pt x="393" y="43"/>
                  </a:lnTo>
                  <a:lnTo>
                    <a:pt x="393" y="20"/>
                  </a:lnTo>
                  <a:lnTo>
                    <a:pt x="393" y="0"/>
                  </a:lnTo>
                  <a:lnTo>
                    <a:pt x="361" y="5"/>
                  </a:lnTo>
                  <a:lnTo>
                    <a:pt x="363" y="36"/>
                  </a:lnTo>
                  <a:lnTo>
                    <a:pt x="364" y="71"/>
                  </a:lnTo>
                  <a:lnTo>
                    <a:pt x="362" y="106"/>
                  </a:lnTo>
                  <a:lnTo>
                    <a:pt x="356" y="139"/>
                  </a:lnTo>
                  <a:lnTo>
                    <a:pt x="347" y="153"/>
                  </a:lnTo>
                  <a:lnTo>
                    <a:pt x="336" y="165"/>
                  </a:lnTo>
                  <a:lnTo>
                    <a:pt x="323" y="175"/>
                  </a:lnTo>
                  <a:lnTo>
                    <a:pt x="309" y="183"/>
                  </a:lnTo>
                  <a:lnTo>
                    <a:pt x="292" y="189"/>
                  </a:lnTo>
                  <a:lnTo>
                    <a:pt x="274" y="193"/>
                  </a:lnTo>
                  <a:lnTo>
                    <a:pt x="256" y="195"/>
                  </a:lnTo>
                  <a:lnTo>
                    <a:pt x="237" y="195"/>
                  </a:lnTo>
                  <a:lnTo>
                    <a:pt x="218" y="194"/>
                  </a:lnTo>
                  <a:lnTo>
                    <a:pt x="198" y="190"/>
                  </a:lnTo>
                  <a:lnTo>
                    <a:pt x="179" y="186"/>
                  </a:lnTo>
                  <a:lnTo>
                    <a:pt x="159" y="180"/>
                  </a:lnTo>
                  <a:lnTo>
                    <a:pt x="141" y="173"/>
                  </a:lnTo>
                  <a:lnTo>
                    <a:pt x="122" y="165"/>
                  </a:lnTo>
                  <a:lnTo>
                    <a:pt x="106" y="156"/>
                  </a:lnTo>
                  <a:lnTo>
                    <a:pt x="91" y="147"/>
                  </a:lnTo>
                  <a:lnTo>
                    <a:pt x="81" y="134"/>
                  </a:lnTo>
                  <a:lnTo>
                    <a:pt x="72" y="121"/>
                  </a:lnTo>
                  <a:lnTo>
                    <a:pt x="65" y="107"/>
                  </a:lnTo>
                  <a:lnTo>
                    <a:pt x="60" y="92"/>
                  </a:lnTo>
                  <a:lnTo>
                    <a:pt x="55" y="79"/>
                  </a:lnTo>
                  <a:lnTo>
                    <a:pt x="53" y="65"/>
                  </a:lnTo>
                  <a:lnTo>
                    <a:pt x="51" y="51"/>
                  </a:lnTo>
                  <a:lnTo>
                    <a:pt x="50" y="39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9966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74" name="Group 50"/>
          <p:cNvGrpSpPr>
            <a:grpSpLocks noChangeAspect="1"/>
          </p:cNvGrpSpPr>
          <p:nvPr/>
        </p:nvGrpSpPr>
        <p:grpSpPr bwMode="auto">
          <a:xfrm flipH="1">
            <a:off x="395288" y="4941888"/>
            <a:ext cx="1806575" cy="1577975"/>
            <a:chOff x="2311" y="1663"/>
            <a:chExt cx="1138" cy="994"/>
          </a:xfrm>
        </p:grpSpPr>
        <p:sp>
          <p:nvSpPr>
            <p:cNvPr id="32824" name="AutoShape 51"/>
            <p:cNvSpPr>
              <a:spLocks noChangeAspect="1" noChangeArrowheads="1" noTextEdit="1"/>
            </p:cNvSpPr>
            <p:nvPr/>
          </p:nvSpPr>
          <p:spPr bwMode="auto">
            <a:xfrm>
              <a:off x="2311" y="1663"/>
              <a:ext cx="1138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5" name="Freeform 52"/>
            <p:cNvSpPr>
              <a:spLocks/>
            </p:cNvSpPr>
            <p:nvPr/>
          </p:nvSpPr>
          <p:spPr bwMode="auto">
            <a:xfrm>
              <a:off x="2328" y="1666"/>
              <a:ext cx="1119" cy="910"/>
            </a:xfrm>
            <a:custGeom>
              <a:avLst/>
              <a:gdLst>
                <a:gd name="T0" fmla="*/ 1 w 2238"/>
                <a:gd name="T1" fmla="*/ 1 h 1819"/>
                <a:gd name="T2" fmla="*/ 1 w 2238"/>
                <a:gd name="T3" fmla="*/ 1 h 1819"/>
                <a:gd name="T4" fmla="*/ 1 w 2238"/>
                <a:gd name="T5" fmla="*/ 1 h 1819"/>
                <a:gd name="T6" fmla="*/ 1 w 2238"/>
                <a:gd name="T7" fmla="*/ 1 h 1819"/>
                <a:gd name="T8" fmla="*/ 1 w 2238"/>
                <a:gd name="T9" fmla="*/ 1 h 1819"/>
                <a:gd name="T10" fmla="*/ 1 w 2238"/>
                <a:gd name="T11" fmla="*/ 1 h 1819"/>
                <a:gd name="T12" fmla="*/ 1 w 2238"/>
                <a:gd name="T13" fmla="*/ 1 h 1819"/>
                <a:gd name="T14" fmla="*/ 1 w 2238"/>
                <a:gd name="T15" fmla="*/ 1 h 1819"/>
                <a:gd name="T16" fmla="*/ 1 w 2238"/>
                <a:gd name="T17" fmla="*/ 1 h 1819"/>
                <a:gd name="T18" fmla="*/ 1 w 2238"/>
                <a:gd name="T19" fmla="*/ 1 h 1819"/>
                <a:gd name="T20" fmla="*/ 1 w 2238"/>
                <a:gd name="T21" fmla="*/ 1 h 1819"/>
                <a:gd name="T22" fmla="*/ 1 w 2238"/>
                <a:gd name="T23" fmla="*/ 1 h 1819"/>
                <a:gd name="T24" fmla="*/ 1 w 2238"/>
                <a:gd name="T25" fmla="*/ 1 h 1819"/>
                <a:gd name="T26" fmla="*/ 1 w 2238"/>
                <a:gd name="T27" fmla="*/ 1 h 1819"/>
                <a:gd name="T28" fmla="*/ 1 w 2238"/>
                <a:gd name="T29" fmla="*/ 1 h 1819"/>
                <a:gd name="T30" fmla="*/ 1 w 2238"/>
                <a:gd name="T31" fmla="*/ 1 h 1819"/>
                <a:gd name="T32" fmla="*/ 1 w 2238"/>
                <a:gd name="T33" fmla="*/ 1 h 1819"/>
                <a:gd name="T34" fmla="*/ 1 w 2238"/>
                <a:gd name="T35" fmla="*/ 1 h 1819"/>
                <a:gd name="T36" fmla="*/ 1 w 2238"/>
                <a:gd name="T37" fmla="*/ 1 h 1819"/>
                <a:gd name="T38" fmla="*/ 1 w 2238"/>
                <a:gd name="T39" fmla="*/ 1 h 1819"/>
                <a:gd name="T40" fmla="*/ 1 w 2238"/>
                <a:gd name="T41" fmla="*/ 1 h 1819"/>
                <a:gd name="T42" fmla="*/ 1 w 2238"/>
                <a:gd name="T43" fmla="*/ 1 h 1819"/>
                <a:gd name="T44" fmla="*/ 1 w 2238"/>
                <a:gd name="T45" fmla="*/ 1 h 1819"/>
                <a:gd name="T46" fmla="*/ 1 w 2238"/>
                <a:gd name="T47" fmla="*/ 1 h 1819"/>
                <a:gd name="T48" fmla="*/ 1 w 2238"/>
                <a:gd name="T49" fmla="*/ 1 h 1819"/>
                <a:gd name="T50" fmla="*/ 1 w 2238"/>
                <a:gd name="T51" fmla="*/ 1 h 1819"/>
                <a:gd name="T52" fmla="*/ 1 w 2238"/>
                <a:gd name="T53" fmla="*/ 1 h 1819"/>
                <a:gd name="T54" fmla="*/ 1 w 2238"/>
                <a:gd name="T55" fmla="*/ 1 h 1819"/>
                <a:gd name="T56" fmla="*/ 1 w 2238"/>
                <a:gd name="T57" fmla="*/ 1 h 1819"/>
                <a:gd name="T58" fmla="*/ 1 w 2238"/>
                <a:gd name="T59" fmla="*/ 1 h 1819"/>
                <a:gd name="T60" fmla="*/ 1 w 2238"/>
                <a:gd name="T61" fmla="*/ 1 h 1819"/>
                <a:gd name="T62" fmla="*/ 1 w 2238"/>
                <a:gd name="T63" fmla="*/ 1 h 1819"/>
                <a:gd name="T64" fmla="*/ 1 w 2238"/>
                <a:gd name="T65" fmla="*/ 1 h 1819"/>
                <a:gd name="T66" fmla="*/ 1 w 2238"/>
                <a:gd name="T67" fmla="*/ 1 h 1819"/>
                <a:gd name="T68" fmla="*/ 1 w 2238"/>
                <a:gd name="T69" fmla="*/ 1 h 1819"/>
                <a:gd name="T70" fmla="*/ 1 w 2238"/>
                <a:gd name="T71" fmla="*/ 1 h 1819"/>
                <a:gd name="T72" fmla="*/ 0 w 2238"/>
                <a:gd name="T73" fmla="*/ 1 h 1819"/>
                <a:gd name="T74" fmla="*/ 1 w 2238"/>
                <a:gd name="T75" fmla="*/ 1 h 1819"/>
                <a:gd name="T76" fmla="*/ 1 w 2238"/>
                <a:gd name="T77" fmla="*/ 1 h 1819"/>
                <a:gd name="T78" fmla="*/ 1 w 2238"/>
                <a:gd name="T79" fmla="*/ 1 h 1819"/>
                <a:gd name="T80" fmla="*/ 1 w 2238"/>
                <a:gd name="T81" fmla="*/ 1 h 1819"/>
                <a:gd name="T82" fmla="*/ 1 w 2238"/>
                <a:gd name="T83" fmla="*/ 1 h 1819"/>
                <a:gd name="T84" fmla="*/ 1 w 2238"/>
                <a:gd name="T85" fmla="*/ 1 h 1819"/>
                <a:gd name="T86" fmla="*/ 1 w 2238"/>
                <a:gd name="T87" fmla="*/ 1 h 1819"/>
                <a:gd name="T88" fmla="*/ 1 w 2238"/>
                <a:gd name="T89" fmla="*/ 1 h 1819"/>
                <a:gd name="T90" fmla="*/ 1 w 2238"/>
                <a:gd name="T91" fmla="*/ 1 h 1819"/>
                <a:gd name="T92" fmla="*/ 1 w 2238"/>
                <a:gd name="T93" fmla="*/ 1 h 1819"/>
                <a:gd name="T94" fmla="*/ 1 w 2238"/>
                <a:gd name="T95" fmla="*/ 0 h 1819"/>
                <a:gd name="T96" fmla="*/ 1 w 2238"/>
                <a:gd name="T97" fmla="*/ 1 h 1819"/>
                <a:gd name="T98" fmla="*/ 1 w 2238"/>
                <a:gd name="T99" fmla="*/ 1 h 1819"/>
                <a:gd name="T100" fmla="*/ 1 w 2238"/>
                <a:gd name="T101" fmla="*/ 1 h 1819"/>
                <a:gd name="T102" fmla="*/ 1 w 2238"/>
                <a:gd name="T103" fmla="*/ 1 h 1819"/>
                <a:gd name="T104" fmla="*/ 1 w 2238"/>
                <a:gd name="T105" fmla="*/ 1 h 1819"/>
                <a:gd name="T106" fmla="*/ 1 w 2238"/>
                <a:gd name="T107" fmla="*/ 1 h 1819"/>
                <a:gd name="T108" fmla="*/ 1 w 2238"/>
                <a:gd name="T109" fmla="*/ 1 h 1819"/>
                <a:gd name="T110" fmla="*/ 1 w 2238"/>
                <a:gd name="T111" fmla="*/ 1 h 1819"/>
                <a:gd name="T112" fmla="*/ 1 w 2238"/>
                <a:gd name="T113" fmla="*/ 1 h 1819"/>
                <a:gd name="T114" fmla="*/ 1 w 2238"/>
                <a:gd name="T115" fmla="*/ 1 h 1819"/>
                <a:gd name="T116" fmla="*/ 1 w 2238"/>
                <a:gd name="T117" fmla="*/ 1 h 1819"/>
                <a:gd name="T118" fmla="*/ 1 w 2238"/>
                <a:gd name="T119" fmla="*/ 1 h 1819"/>
                <a:gd name="T120" fmla="*/ 1 w 2238"/>
                <a:gd name="T121" fmla="*/ 1 h 1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8"/>
                <a:gd name="T184" fmla="*/ 0 h 1819"/>
                <a:gd name="T185" fmla="*/ 2238 w 2238"/>
                <a:gd name="T186" fmla="*/ 1819 h 1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8" h="1819">
                  <a:moveTo>
                    <a:pt x="1978" y="276"/>
                  </a:moveTo>
                  <a:lnTo>
                    <a:pt x="1999" y="284"/>
                  </a:lnTo>
                  <a:lnTo>
                    <a:pt x="2020" y="292"/>
                  </a:lnTo>
                  <a:lnTo>
                    <a:pt x="2039" y="301"/>
                  </a:lnTo>
                  <a:lnTo>
                    <a:pt x="2058" y="309"/>
                  </a:lnTo>
                  <a:lnTo>
                    <a:pt x="2076" y="318"/>
                  </a:lnTo>
                  <a:lnTo>
                    <a:pt x="2094" y="326"/>
                  </a:lnTo>
                  <a:lnTo>
                    <a:pt x="2110" y="335"/>
                  </a:lnTo>
                  <a:lnTo>
                    <a:pt x="2125" y="344"/>
                  </a:lnTo>
                  <a:lnTo>
                    <a:pt x="2140" y="354"/>
                  </a:lnTo>
                  <a:lnTo>
                    <a:pt x="2152" y="363"/>
                  </a:lnTo>
                  <a:lnTo>
                    <a:pt x="2165" y="373"/>
                  </a:lnTo>
                  <a:lnTo>
                    <a:pt x="2175" y="382"/>
                  </a:lnTo>
                  <a:lnTo>
                    <a:pt x="2186" y="393"/>
                  </a:lnTo>
                  <a:lnTo>
                    <a:pt x="2194" y="403"/>
                  </a:lnTo>
                  <a:lnTo>
                    <a:pt x="2202" y="413"/>
                  </a:lnTo>
                  <a:lnTo>
                    <a:pt x="2208" y="424"/>
                  </a:lnTo>
                  <a:lnTo>
                    <a:pt x="2219" y="451"/>
                  </a:lnTo>
                  <a:lnTo>
                    <a:pt x="2227" y="484"/>
                  </a:lnTo>
                  <a:lnTo>
                    <a:pt x="2233" y="521"/>
                  </a:lnTo>
                  <a:lnTo>
                    <a:pt x="2236" y="562"/>
                  </a:lnTo>
                  <a:lnTo>
                    <a:pt x="2238" y="621"/>
                  </a:lnTo>
                  <a:lnTo>
                    <a:pt x="2236" y="684"/>
                  </a:lnTo>
                  <a:lnTo>
                    <a:pt x="2231" y="753"/>
                  </a:lnTo>
                  <a:lnTo>
                    <a:pt x="2221" y="825"/>
                  </a:lnTo>
                  <a:lnTo>
                    <a:pt x="2216" y="863"/>
                  </a:lnTo>
                  <a:lnTo>
                    <a:pt x="2210" y="902"/>
                  </a:lnTo>
                  <a:lnTo>
                    <a:pt x="2203" y="941"/>
                  </a:lnTo>
                  <a:lnTo>
                    <a:pt x="2195" y="981"/>
                  </a:lnTo>
                  <a:lnTo>
                    <a:pt x="2187" y="1022"/>
                  </a:lnTo>
                  <a:lnTo>
                    <a:pt x="2178" y="1062"/>
                  </a:lnTo>
                  <a:lnTo>
                    <a:pt x="2168" y="1102"/>
                  </a:lnTo>
                  <a:lnTo>
                    <a:pt x="2159" y="1142"/>
                  </a:lnTo>
                  <a:lnTo>
                    <a:pt x="2147" y="1190"/>
                  </a:lnTo>
                  <a:lnTo>
                    <a:pt x="2134" y="1237"/>
                  </a:lnTo>
                  <a:lnTo>
                    <a:pt x="2120" y="1284"/>
                  </a:lnTo>
                  <a:lnTo>
                    <a:pt x="2106" y="1330"/>
                  </a:lnTo>
                  <a:lnTo>
                    <a:pt x="2091" y="1374"/>
                  </a:lnTo>
                  <a:lnTo>
                    <a:pt x="2077" y="1418"/>
                  </a:lnTo>
                  <a:lnTo>
                    <a:pt x="2061" y="1460"/>
                  </a:lnTo>
                  <a:lnTo>
                    <a:pt x="2046" y="1501"/>
                  </a:lnTo>
                  <a:lnTo>
                    <a:pt x="2035" y="1531"/>
                  </a:lnTo>
                  <a:lnTo>
                    <a:pt x="2022" y="1559"/>
                  </a:lnTo>
                  <a:lnTo>
                    <a:pt x="2011" y="1588"/>
                  </a:lnTo>
                  <a:lnTo>
                    <a:pt x="1998" y="1615"/>
                  </a:lnTo>
                  <a:lnTo>
                    <a:pt x="1985" y="1640"/>
                  </a:lnTo>
                  <a:lnTo>
                    <a:pt x="1973" y="1664"/>
                  </a:lnTo>
                  <a:lnTo>
                    <a:pt x="1961" y="1686"/>
                  </a:lnTo>
                  <a:lnTo>
                    <a:pt x="1948" y="1707"/>
                  </a:lnTo>
                  <a:lnTo>
                    <a:pt x="1936" y="1726"/>
                  </a:lnTo>
                  <a:lnTo>
                    <a:pt x="1924" y="1744"/>
                  </a:lnTo>
                  <a:lnTo>
                    <a:pt x="1912" y="1759"/>
                  </a:lnTo>
                  <a:lnTo>
                    <a:pt x="1899" y="1773"/>
                  </a:lnTo>
                  <a:lnTo>
                    <a:pt x="1887" y="1784"/>
                  </a:lnTo>
                  <a:lnTo>
                    <a:pt x="1876" y="1793"/>
                  </a:lnTo>
                  <a:lnTo>
                    <a:pt x="1864" y="1801"/>
                  </a:lnTo>
                  <a:lnTo>
                    <a:pt x="1853" y="1806"/>
                  </a:lnTo>
                  <a:lnTo>
                    <a:pt x="1837" y="1812"/>
                  </a:lnTo>
                  <a:lnTo>
                    <a:pt x="1821" y="1815"/>
                  </a:lnTo>
                  <a:lnTo>
                    <a:pt x="1804" y="1817"/>
                  </a:lnTo>
                  <a:lnTo>
                    <a:pt x="1789" y="1819"/>
                  </a:lnTo>
                  <a:lnTo>
                    <a:pt x="1775" y="1819"/>
                  </a:lnTo>
                  <a:lnTo>
                    <a:pt x="1760" y="1817"/>
                  </a:lnTo>
                  <a:lnTo>
                    <a:pt x="1743" y="1815"/>
                  </a:lnTo>
                  <a:lnTo>
                    <a:pt x="1728" y="1813"/>
                  </a:lnTo>
                  <a:lnTo>
                    <a:pt x="1713" y="1808"/>
                  </a:lnTo>
                  <a:lnTo>
                    <a:pt x="1697" y="1804"/>
                  </a:lnTo>
                  <a:lnTo>
                    <a:pt x="1681" y="1799"/>
                  </a:lnTo>
                  <a:lnTo>
                    <a:pt x="1664" y="1793"/>
                  </a:lnTo>
                  <a:lnTo>
                    <a:pt x="1648" y="1787"/>
                  </a:lnTo>
                  <a:lnTo>
                    <a:pt x="1629" y="1781"/>
                  </a:lnTo>
                  <a:lnTo>
                    <a:pt x="1611" y="1775"/>
                  </a:lnTo>
                  <a:lnTo>
                    <a:pt x="1591" y="1768"/>
                  </a:lnTo>
                  <a:lnTo>
                    <a:pt x="1575" y="1762"/>
                  </a:lnTo>
                  <a:lnTo>
                    <a:pt x="1559" y="1758"/>
                  </a:lnTo>
                  <a:lnTo>
                    <a:pt x="1542" y="1752"/>
                  </a:lnTo>
                  <a:lnTo>
                    <a:pt x="1523" y="1747"/>
                  </a:lnTo>
                  <a:lnTo>
                    <a:pt x="1505" y="1741"/>
                  </a:lnTo>
                  <a:lnTo>
                    <a:pt x="1485" y="1737"/>
                  </a:lnTo>
                  <a:lnTo>
                    <a:pt x="1465" y="1733"/>
                  </a:lnTo>
                  <a:lnTo>
                    <a:pt x="1444" y="1729"/>
                  </a:lnTo>
                  <a:lnTo>
                    <a:pt x="1422" y="1725"/>
                  </a:lnTo>
                  <a:lnTo>
                    <a:pt x="1398" y="1722"/>
                  </a:lnTo>
                  <a:lnTo>
                    <a:pt x="1374" y="1720"/>
                  </a:lnTo>
                  <a:lnTo>
                    <a:pt x="1348" y="1717"/>
                  </a:lnTo>
                  <a:lnTo>
                    <a:pt x="1323" y="1716"/>
                  </a:lnTo>
                  <a:lnTo>
                    <a:pt x="1295" y="1715"/>
                  </a:lnTo>
                  <a:lnTo>
                    <a:pt x="1267" y="1715"/>
                  </a:lnTo>
                  <a:lnTo>
                    <a:pt x="1237" y="1715"/>
                  </a:lnTo>
                  <a:lnTo>
                    <a:pt x="1185" y="1716"/>
                  </a:lnTo>
                  <a:lnTo>
                    <a:pt x="1135" y="1718"/>
                  </a:lnTo>
                  <a:lnTo>
                    <a:pt x="1087" y="1720"/>
                  </a:lnTo>
                  <a:lnTo>
                    <a:pt x="1042" y="1722"/>
                  </a:lnTo>
                  <a:lnTo>
                    <a:pt x="999" y="1725"/>
                  </a:lnTo>
                  <a:lnTo>
                    <a:pt x="959" y="1728"/>
                  </a:lnTo>
                  <a:lnTo>
                    <a:pt x="920" y="1731"/>
                  </a:lnTo>
                  <a:lnTo>
                    <a:pt x="883" y="1733"/>
                  </a:lnTo>
                  <a:lnTo>
                    <a:pt x="848" y="1737"/>
                  </a:lnTo>
                  <a:lnTo>
                    <a:pt x="815" y="1740"/>
                  </a:lnTo>
                  <a:lnTo>
                    <a:pt x="784" y="1743"/>
                  </a:lnTo>
                  <a:lnTo>
                    <a:pt x="754" y="1746"/>
                  </a:lnTo>
                  <a:lnTo>
                    <a:pt x="726" y="1749"/>
                  </a:lnTo>
                  <a:lnTo>
                    <a:pt x="699" y="1753"/>
                  </a:lnTo>
                  <a:lnTo>
                    <a:pt x="673" y="1755"/>
                  </a:lnTo>
                  <a:lnTo>
                    <a:pt x="649" y="1759"/>
                  </a:lnTo>
                  <a:lnTo>
                    <a:pt x="625" y="1761"/>
                  </a:lnTo>
                  <a:lnTo>
                    <a:pt x="603" y="1763"/>
                  </a:lnTo>
                  <a:lnTo>
                    <a:pt x="581" y="1766"/>
                  </a:lnTo>
                  <a:lnTo>
                    <a:pt x="560" y="1768"/>
                  </a:lnTo>
                  <a:lnTo>
                    <a:pt x="541" y="1769"/>
                  </a:lnTo>
                  <a:lnTo>
                    <a:pt x="522" y="1770"/>
                  </a:lnTo>
                  <a:lnTo>
                    <a:pt x="503" y="1771"/>
                  </a:lnTo>
                  <a:lnTo>
                    <a:pt x="486" y="1773"/>
                  </a:lnTo>
                  <a:lnTo>
                    <a:pt x="467" y="1773"/>
                  </a:lnTo>
                  <a:lnTo>
                    <a:pt x="450" y="1771"/>
                  </a:lnTo>
                  <a:lnTo>
                    <a:pt x="433" y="1770"/>
                  </a:lnTo>
                  <a:lnTo>
                    <a:pt x="417" y="1769"/>
                  </a:lnTo>
                  <a:lnTo>
                    <a:pt x="399" y="1767"/>
                  </a:lnTo>
                  <a:lnTo>
                    <a:pt x="382" y="1764"/>
                  </a:lnTo>
                  <a:lnTo>
                    <a:pt x="365" y="1761"/>
                  </a:lnTo>
                  <a:lnTo>
                    <a:pt x="347" y="1756"/>
                  </a:lnTo>
                  <a:lnTo>
                    <a:pt x="335" y="1753"/>
                  </a:lnTo>
                  <a:lnTo>
                    <a:pt x="323" y="1749"/>
                  </a:lnTo>
                  <a:lnTo>
                    <a:pt x="311" y="1746"/>
                  </a:lnTo>
                  <a:lnTo>
                    <a:pt x="298" y="1741"/>
                  </a:lnTo>
                  <a:lnTo>
                    <a:pt x="285" y="1737"/>
                  </a:lnTo>
                  <a:lnTo>
                    <a:pt x="271" y="1732"/>
                  </a:lnTo>
                  <a:lnTo>
                    <a:pt x="258" y="1726"/>
                  </a:lnTo>
                  <a:lnTo>
                    <a:pt x="244" y="1721"/>
                  </a:lnTo>
                  <a:lnTo>
                    <a:pt x="230" y="1714"/>
                  </a:lnTo>
                  <a:lnTo>
                    <a:pt x="215" y="1707"/>
                  </a:lnTo>
                  <a:lnTo>
                    <a:pt x="200" y="1700"/>
                  </a:lnTo>
                  <a:lnTo>
                    <a:pt x="184" y="1692"/>
                  </a:lnTo>
                  <a:lnTo>
                    <a:pt x="168" y="1684"/>
                  </a:lnTo>
                  <a:lnTo>
                    <a:pt x="152" y="1676"/>
                  </a:lnTo>
                  <a:lnTo>
                    <a:pt x="134" y="1667"/>
                  </a:lnTo>
                  <a:lnTo>
                    <a:pt x="117" y="1657"/>
                  </a:lnTo>
                  <a:lnTo>
                    <a:pt x="100" y="1646"/>
                  </a:lnTo>
                  <a:lnTo>
                    <a:pt x="84" y="1632"/>
                  </a:lnTo>
                  <a:lnTo>
                    <a:pt x="70" y="1616"/>
                  </a:lnTo>
                  <a:lnTo>
                    <a:pt x="57" y="1597"/>
                  </a:lnTo>
                  <a:lnTo>
                    <a:pt x="46" y="1577"/>
                  </a:lnTo>
                  <a:lnTo>
                    <a:pt x="36" y="1554"/>
                  </a:lnTo>
                  <a:lnTo>
                    <a:pt x="27" y="1529"/>
                  </a:lnTo>
                  <a:lnTo>
                    <a:pt x="20" y="1503"/>
                  </a:lnTo>
                  <a:lnTo>
                    <a:pt x="9" y="1442"/>
                  </a:lnTo>
                  <a:lnTo>
                    <a:pt x="2" y="1373"/>
                  </a:lnTo>
                  <a:lnTo>
                    <a:pt x="0" y="1300"/>
                  </a:lnTo>
                  <a:lnTo>
                    <a:pt x="2" y="1223"/>
                  </a:lnTo>
                  <a:lnTo>
                    <a:pt x="4" y="1177"/>
                  </a:lnTo>
                  <a:lnTo>
                    <a:pt x="8" y="1131"/>
                  </a:lnTo>
                  <a:lnTo>
                    <a:pt x="12" y="1085"/>
                  </a:lnTo>
                  <a:lnTo>
                    <a:pt x="17" y="1038"/>
                  </a:lnTo>
                  <a:lnTo>
                    <a:pt x="23" y="990"/>
                  </a:lnTo>
                  <a:lnTo>
                    <a:pt x="30" y="944"/>
                  </a:lnTo>
                  <a:lnTo>
                    <a:pt x="36" y="898"/>
                  </a:lnTo>
                  <a:lnTo>
                    <a:pt x="43" y="852"/>
                  </a:lnTo>
                  <a:lnTo>
                    <a:pt x="55" y="784"/>
                  </a:lnTo>
                  <a:lnTo>
                    <a:pt x="66" y="720"/>
                  </a:lnTo>
                  <a:lnTo>
                    <a:pt x="78" y="659"/>
                  </a:lnTo>
                  <a:lnTo>
                    <a:pt x="88" y="602"/>
                  </a:lnTo>
                  <a:lnTo>
                    <a:pt x="97" y="550"/>
                  </a:lnTo>
                  <a:lnTo>
                    <a:pt x="106" y="506"/>
                  </a:lnTo>
                  <a:lnTo>
                    <a:pt x="112" y="466"/>
                  </a:lnTo>
                  <a:lnTo>
                    <a:pt x="117" y="435"/>
                  </a:lnTo>
                  <a:lnTo>
                    <a:pt x="122" y="400"/>
                  </a:lnTo>
                  <a:lnTo>
                    <a:pt x="127" y="365"/>
                  </a:lnTo>
                  <a:lnTo>
                    <a:pt x="134" y="332"/>
                  </a:lnTo>
                  <a:lnTo>
                    <a:pt x="141" y="298"/>
                  </a:lnTo>
                  <a:lnTo>
                    <a:pt x="150" y="268"/>
                  </a:lnTo>
                  <a:lnTo>
                    <a:pt x="160" y="238"/>
                  </a:lnTo>
                  <a:lnTo>
                    <a:pt x="170" y="210"/>
                  </a:lnTo>
                  <a:lnTo>
                    <a:pt x="183" y="183"/>
                  </a:lnTo>
                  <a:lnTo>
                    <a:pt x="197" y="158"/>
                  </a:lnTo>
                  <a:lnTo>
                    <a:pt x="213" y="134"/>
                  </a:lnTo>
                  <a:lnTo>
                    <a:pt x="231" y="112"/>
                  </a:lnTo>
                  <a:lnTo>
                    <a:pt x="251" y="92"/>
                  </a:lnTo>
                  <a:lnTo>
                    <a:pt x="274" y="74"/>
                  </a:lnTo>
                  <a:lnTo>
                    <a:pt x="298" y="58"/>
                  </a:lnTo>
                  <a:lnTo>
                    <a:pt x="326" y="43"/>
                  </a:lnTo>
                  <a:lnTo>
                    <a:pt x="355" y="30"/>
                  </a:lnTo>
                  <a:lnTo>
                    <a:pt x="369" y="25"/>
                  </a:lnTo>
                  <a:lnTo>
                    <a:pt x="384" y="21"/>
                  </a:lnTo>
                  <a:lnTo>
                    <a:pt x="400" y="16"/>
                  </a:lnTo>
                  <a:lnTo>
                    <a:pt x="417" y="13"/>
                  </a:lnTo>
                  <a:lnTo>
                    <a:pt x="434" y="9"/>
                  </a:lnTo>
                  <a:lnTo>
                    <a:pt x="451" y="7"/>
                  </a:lnTo>
                  <a:lnTo>
                    <a:pt x="469" y="5"/>
                  </a:lnTo>
                  <a:lnTo>
                    <a:pt x="488" y="2"/>
                  </a:lnTo>
                  <a:lnTo>
                    <a:pt x="508" y="1"/>
                  </a:lnTo>
                  <a:lnTo>
                    <a:pt x="527" y="0"/>
                  </a:lnTo>
                  <a:lnTo>
                    <a:pt x="549" y="0"/>
                  </a:lnTo>
                  <a:lnTo>
                    <a:pt x="570" y="0"/>
                  </a:lnTo>
                  <a:lnTo>
                    <a:pt x="593" y="0"/>
                  </a:lnTo>
                  <a:lnTo>
                    <a:pt x="616" y="1"/>
                  </a:lnTo>
                  <a:lnTo>
                    <a:pt x="640" y="2"/>
                  </a:lnTo>
                  <a:lnTo>
                    <a:pt x="664" y="5"/>
                  </a:lnTo>
                  <a:lnTo>
                    <a:pt x="685" y="7"/>
                  </a:lnTo>
                  <a:lnTo>
                    <a:pt x="707" y="9"/>
                  </a:lnTo>
                  <a:lnTo>
                    <a:pt x="728" y="11"/>
                  </a:lnTo>
                  <a:lnTo>
                    <a:pt x="751" y="15"/>
                  </a:lnTo>
                  <a:lnTo>
                    <a:pt x="774" y="18"/>
                  </a:lnTo>
                  <a:lnTo>
                    <a:pt x="797" y="22"/>
                  </a:lnTo>
                  <a:lnTo>
                    <a:pt x="821" y="26"/>
                  </a:lnTo>
                  <a:lnTo>
                    <a:pt x="846" y="31"/>
                  </a:lnTo>
                  <a:lnTo>
                    <a:pt x="870" y="36"/>
                  </a:lnTo>
                  <a:lnTo>
                    <a:pt x="897" y="41"/>
                  </a:lnTo>
                  <a:lnTo>
                    <a:pt x="923" y="47"/>
                  </a:lnTo>
                  <a:lnTo>
                    <a:pt x="950" y="53"/>
                  </a:lnTo>
                  <a:lnTo>
                    <a:pt x="977" y="60"/>
                  </a:lnTo>
                  <a:lnTo>
                    <a:pt x="1006" y="67"/>
                  </a:lnTo>
                  <a:lnTo>
                    <a:pt x="1035" y="74"/>
                  </a:lnTo>
                  <a:lnTo>
                    <a:pt x="1065" y="82"/>
                  </a:lnTo>
                  <a:lnTo>
                    <a:pt x="1073" y="84"/>
                  </a:lnTo>
                  <a:lnTo>
                    <a:pt x="1085" y="86"/>
                  </a:lnTo>
                  <a:lnTo>
                    <a:pt x="1097" y="89"/>
                  </a:lnTo>
                  <a:lnTo>
                    <a:pt x="1113" y="91"/>
                  </a:lnTo>
                  <a:lnTo>
                    <a:pt x="1131" y="94"/>
                  </a:lnTo>
                  <a:lnTo>
                    <a:pt x="1150" y="97"/>
                  </a:lnTo>
                  <a:lnTo>
                    <a:pt x="1172" y="100"/>
                  </a:lnTo>
                  <a:lnTo>
                    <a:pt x="1195" y="104"/>
                  </a:lnTo>
                  <a:lnTo>
                    <a:pt x="1220" y="108"/>
                  </a:lnTo>
                  <a:lnTo>
                    <a:pt x="1247" y="112"/>
                  </a:lnTo>
                  <a:lnTo>
                    <a:pt x="1275" y="116"/>
                  </a:lnTo>
                  <a:lnTo>
                    <a:pt x="1303" y="121"/>
                  </a:lnTo>
                  <a:lnTo>
                    <a:pt x="1335" y="127"/>
                  </a:lnTo>
                  <a:lnTo>
                    <a:pt x="1366" y="131"/>
                  </a:lnTo>
                  <a:lnTo>
                    <a:pt x="1399" y="137"/>
                  </a:lnTo>
                  <a:lnTo>
                    <a:pt x="1432" y="143"/>
                  </a:lnTo>
                  <a:lnTo>
                    <a:pt x="1466" y="148"/>
                  </a:lnTo>
                  <a:lnTo>
                    <a:pt x="1500" y="155"/>
                  </a:lnTo>
                  <a:lnTo>
                    <a:pt x="1536" y="162"/>
                  </a:lnTo>
                  <a:lnTo>
                    <a:pt x="1571" y="169"/>
                  </a:lnTo>
                  <a:lnTo>
                    <a:pt x="1606" y="176"/>
                  </a:lnTo>
                  <a:lnTo>
                    <a:pt x="1642" y="183"/>
                  </a:lnTo>
                  <a:lnTo>
                    <a:pt x="1678" y="191"/>
                  </a:lnTo>
                  <a:lnTo>
                    <a:pt x="1713" y="199"/>
                  </a:lnTo>
                  <a:lnTo>
                    <a:pt x="1749" y="208"/>
                  </a:lnTo>
                  <a:lnTo>
                    <a:pt x="1784" y="216"/>
                  </a:lnTo>
                  <a:lnTo>
                    <a:pt x="1818" y="226"/>
                  </a:lnTo>
                  <a:lnTo>
                    <a:pt x="1852" y="235"/>
                  </a:lnTo>
                  <a:lnTo>
                    <a:pt x="1885" y="245"/>
                  </a:lnTo>
                  <a:lnTo>
                    <a:pt x="1917" y="256"/>
                  </a:lnTo>
                  <a:lnTo>
                    <a:pt x="1948" y="266"/>
                  </a:lnTo>
                  <a:lnTo>
                    <a:pt x="1978" y="27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6" name="Freeform 53"/>
            <p:cNvSpPr>
              <a:spLocks/>
            </p:cNvSpPr>
            <p:nvPr/>
          </p:nvSpPr>
          <p:spPr bwMode="auto">
            <a:xfrm>
              <a:off x="2773" y="1755"/>
              <a:ext cx="541" cy="546"/>
            </a:xfrm>
            <a:custGeom>
              <a:avLst/>
              <a:gdLst>
                <a:gd name="T0" fmla="*/ 1 w 1080"/>
                <a:gd name="T1" fmla="*/ 1 h 1092"/>
                <a:gd name="T2" fmla="*/ 1 w 1080"/>
                <a:gd name="T3" fmla="*/ 1 h 1092"/>
                <a:gd name="T4" fmla="*/ 1 w 1080"/>
                <a:gd name="T5" fmla="*/ 1 h 1092"/>
                <a:gd name="T6" fmla="*/ 1 w 1080"/>
                <a:gd name="T7" fmla="*/ 1 h 1092"/>
                <a:gd name="T8" fmla="*/ 1 w 1080"/>
                <a:gd name="T9" fmla="*/ 1 h 1092"/>
                <a:gd name="T10" fmla="*/ 1 w 1080"/>
                <a:gd name="T11" fmla="*/ 1 h 1092"/>
                <a:gd name="T12" fmla="*/ 1 w 1080"/>
                <a:gd name="T13" fmla="*/ 1 h 1092"/>
                <a:gd name="T14" fmla="*/ 1 w 1080"/>
                <a:gd name="T15" fmla="*/ 1 h 1092"/>
                <a:gd name="T16" fmla="*/ 1 w 1080"/>
                <a:gd name="T17" fmla="*/ 1 h 1092"/>
                <a:gd name="T18" fmla="*/ 1 w 1080"/>
                <a:gd name="T19" fmla="*/ 1 h 1092"/>
                <a:gd name="T20" fmla="*/ 1 w 1080"/>
                <a:gd name="T21" fmla="*/ 1 h 1092"/>
                <a:gd name="T22" fmla="*/ 1 w 1080"/>
                <a:gd name="T23" fmla="*/ 1 h 1092"/>
                <a:gd name="T24" fmla="*/ 1 w 1080"/>
                <a:gd name="T25" fmla="*/ 1 h 1092"/>
                <a:gd name="T26" fmla="*/ 1 w 1080"/>
                <a:gd name="T27" fmla="*/ 1 h 1092"/>
                <a:gd name="T28" fmla="*/ 1 w 1080"/>
                <a:gd name="T29" fmla="*/ 1 h 1092"/>
                <a:gd name="T30" fmla="*/ 1 w 1080"/>
                <a:gd name="T31" fmla="*/ 1 h 1092"/>
                <a:gd name="T32" fmla="*/ 1 w 1080"/>
                <a:gd name="T33" fmla="*/ 1 h 1092"/>
                <a:gd name="T34" fmla="*/ 1 w 1080"/>
                <a:gd name="T35" fmla="*/ 1 h 1092"/>
                <a:gd name="T36" fmla="*/ 1 w 1080"/>
                <a:gd name="T37" fmla="*/ 1 h 1092"/>
                <a:gd name="T38" fmla="*/ 1 w 1080"/>
                <a:gd name="T39" fmla="*/ 1 h 1092"/>
                <a:gd name="T40" fmla="*/ 1 w 1080"/>
                <a:gd name="T41" fmla="*/ 1 h 1092"/>
                <a:gd name="T42" fmla="*/ 1 w 1080"/>
                <a:gd name="T43" fmla="*/ 1 h 1092"/>
                <a:gd name="T44" fmla="*/ 1 w 1080"/>
                <a:gd name="T45" fmla="*/ 1 h 1092"/>
                <a:gd name="T46" fmla="*/ 1 w 1080"/>
                <a:gd name="T47" fmla="*/ 1 h 1092"/>
                <a:gd name="T48" fmla="*/ 1 w 1080"/>
                <a:gd name="T49" fmla="*/ 1 h 1092"/>
                <a:gd name="T50" fmla="*/ 1 w 1080"/>
                <a:gd name="T51" fmla="*/ 1 h 1092"/>
                <a:gd name="T52" fmla="*/ 1 w 1080"/>
                <a:gd name="T53" fmla="*/ 1 h 1092"/>
                <a:gd name="T54" fmla="*/ 1 w 1080"/>
                <a:gd name="T55" fmla="*/ 1 h 1092"/>
                <a:gd name="T56" fmla="*/ 1 w 1080"/>
                <a:gd name="T57" fmla="*/ 1 h 1092"/>
                <a:gd name="T58" fmla="*/ 1 w 1080"/>
                <a:gd name="T59" fmla="*/ 1 h 1092"/>
                <a:gd name="T60" fmla="*/ 1 w 1080"/>
                <a:gd name="T61" fmla="*/ 1 h 1092"/>
                <a:gd name="T62" fmla="*/ 1 w 1080"/>
                <a:gd name="T63" fmla="*/ 1 h 1092"/>
                <a:gd name="T64" fmla="*/ 1 w 1080"/>
                <a:gd name="T65" fmla="*/ 1 h 1092"/>
                <a:gd name="T66" fmla="*/ 1 w 1080"/>
                <a:gd name="T67" fmla="*/ 1 h 1092"/>
                <a:gd name="T68" fmla="*/ 1 w 1080"/>
                <a:gd name="T69" fmla="*/ 1 h 1092"/>
                <a:gd name="T70" fmla="*/ 1 w 1080"/>
                <a:gd name="T71" fmla="*/ 1 h 1092"/>
                <a:gd name="T72" fmla="*/ 1 w 1080"/>
                <a:gd name="T73" fmla="*/ 1 h 1092"/>
                <a:gd name="T74" fmla="*/ 1 w 1080"/>
                <a:gd name="T75" fmla="*/ 1 h 1092"/>
                <a:gd name="T76" fmla="*/ 1 w 1080"/>
                <a:gd name="T77" fmla="*/ 1 h 1092"/>
                <a:gd name="T78" fmla="*/ 1 w 1080"/>
                <a:gd name="T79" fmla="*/ 1 h 1092"/>
                <a:gd name="T80" fmla="*/ 1 w 1080"/>
                <a:gd name="T81" fmla="*/ 1 h 1092"/>
                <a:gd name="T82" fmla="*/ 1 w 1080"/>
                <a:gd name="T83" fmla="*/ 1 h 1092"/>
                <a:gd name="T84" fmla="*/ 1 w 1080"/>
                <a:gd name="T85" fmla="*/ 1 h 1092"/>
                <a:gd name="T86" fmla="*/ 1 w 1080"/>
                <a:gd name="T87" fmla="*/ 1 h 1092"/>
                <a:gd name="T88" fmla="*/ 1 w 1080"/>
                <a:gd name="T89" fmla="*/ 1 h 1092"/>
                <a:gd name="T90" fmla="*/ 1 w 1080"/>
                <a:gd name="T91" fmla="*/ 1 h 1092"/>
                <a:gd name="T92" fmla="*/ 1 w 1080"/>
                <a:gd name="T93" fmla="*/ 1 h 1092"/>
                <a:gd name="T94" fmla="*/ 1 w 1080"/>
                <a:gd name="T95" fmla="*/ 1 h 1092"/>
                <a:gd name="T96" fmla="*/ 1 w 1080"/>
                <a:gd name="T97" fmla="*/ 1 h 1092"/>
                <a:gd name="T98" fmla="*/ 1 w 1080"/>
                <a:gd name="T99" fmla="*/ 1 h 1092"/>
                <a:gd name="T100" fmla="*/ 1 w 1080"/>
                <a:gd name="T101" fmla="*/ 1 h 1092"/>
                <a:gd name="T102" fmla="*/ 1 w 1080"/>
                <a:gd name="T103" fmla="*/ 1 h 1092"/>
                <a:gd name="T104" fmla="*/ 1 w 1080"/>
                <a:gd name="T105" fmla="*/ 1 h 1092"/>
                <a:gd name="T106" fmla="*/ 1 w 1080"/>
                <a:gd name="T107" fmla="*/ 1 h 1092"/>
                <a:gd name="T108" fmla="*/ 1 w 1080"/>
                <a:gd name="T109" fmla="*/ 1 h 1092"/>
                <a:gd name="T110" fmla="*/ 1 w 1080"/>
                <a:gd name="T111" fmla="*/ 1 h 10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0"/>
                <a:gd name="T169" fmla="*/ 0 h 1092"/>
                <a:gd name="T170" fmla="*/ 1080 w 1080"/>
                <a:gd name="T171" fmla="*/ 1092 h 10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0" h="1092">
                  <a:moveTo>
                    <a:pt x="741" y="6"/>
                  </a:moveTo>
                  <a:lnTo>
                    <a:pt x="738" y="24"/>
                  </a:lnTo>
                  <a:lnTo>
                    <a:pt x="735" y="45"/>
                  </a:lnTo>
                  <a:lnTo>
                    <a:pt x="731" y="66"/>
                  </a:lnTo>
                  <a:lnTo>
                    <a:pt x="727" y="87"/>
                  </a:lnTo>
                  <a:lnTo>
                    <a:pt x="722" y="107"/>
                  </a:lnTo>
                  <a:lnTo>
                    <a:pt x="717" y="126"/>
                  </a:lnTo>
                  <a:lnTo>
                    <a:pt x="712" y="142"/>
                  </a:lnTo>
                  <a:lnTo>
                    <a:pt x="706" y="154"/>
                  </a:lnTo>
                  <a:lnTo>
                    <a:pt x="698" y="171"/>
                  </a:lnTo>
                  <a:lnTo>
                    <a:pt x="690" y="189"/>
                  </a:lnTo>
                  <a:lnTo>
                    <a:pt x="679" y="207"/>
                  </a:lnTo>
                  <a:lnTo>
                    <a:pt x="669" y="225"/>
                  </a:lnTo>
                  <a:lnTo>
                    <a:pt x="656" y="239"/>
                  </a:lnTo>
                  <a:lnTo>
                    <a:pt x="644" y="249"/>
                  </a:lnTo>
                  <a:lnTo>
                    <a:pt x="630" y="254"/>
                  </a:lnTo>
                  <a:lnTo>
                    <a:pt x="615" y="251"/>
                  </a:lnTo>
                  <a:lnTo>
                    <a:pt x="597" y="241"/>
                  </a:lnTo>
                  <a:lnTo>
                    <a:pt x="582" y="227"/>
                  </a:lnTo>
                  <a:lnTo>
                    <a:pt x="568" y="211"/>
                  </a:lnTo>
                  <a:lnTo>
                    <a:pt x="556" y="194"/>
                  </a:lnTo>
                  <a:lnTo>
                    <a:pt x="546" y="174"/>
                  </a:lnTo>
                  <a:lnTo>
                    <a:pt x="534" y="156"/>
                  </a:lnTo>
                  <a:lnTo>
                    <a:pt x="524" y="136"/>
                  </a:lnTo>
                  <a:lnTo>
                    <a:pt x="512" y="118"/>
                  </a:lnTo>
                  <a:lnTo>
                    <a:pt x="509" y="130"/>
                  </a:lnTo>
                  <a:lnTo>
                    <a:pt x="502" y="148"/>
                  </a:lnTo>
                  <a:lnTo>
                    <a:pt x="493" y="169"/>
                  </a:lnTo>
                  <a:lnTo>
                    <a:pt x="483" y="194"/>
                  </a:lnTo>
                  <a:lnTo>
                    <a:pt x="471" y="217"/>
                  </a:lnTo>
                  <a:lnTo>
                    <a:pt x="459" y="237"/>
                  </a:lnTo>
                  <a:lnTo>
                    <a:pt x="448" y="254"/>
                  </a:lnTo>
                  <a:lnTo>
                    <a:pt x="438" y="264"/>
                  </a:lnTo>
                  <a:lnTo>
                    <a:pt x="423" y="272"/>
                  </a:lnTo>
                  <a:lnTo>
                    <a:pt x="408" y="279"/>
                  </a:lnTo>
                  <a:lnTo>
                    <a:pt x="393" y="283"/>
                  </a:lnTo>
                  <a:lnTo>
                    <a:pt x="378" y="287"/>
                  </a:lnTo>
                  <a:lnTo>
                    <a:pt x="363" y="288"/>
                  </a:lnTo>
                  <a:lnTo>
                    <a:pt x="348" y="288"/>
                  </a:lnTo>
                  <a:lnTo>
                    <a:pt x="334" y="287"/>
                  </a:lnTo>
                  <a:lnTo>
                    <a:pt x="320" y="283"/>
                  </a:lnTo>
                  <a:lnTo>
                    <a:pt x="305" y="278"/>
                  </a:lnTo>
                  <a:lnTo>
                    <a:pt x="291" y="272"/>
                  </a:lnTo>
                  <a:lnTo>
                    <a:pt x="278" y="264"/>
                  </a:lnTo>
                  <a:lnTo>
                    <a:pt x="264" y="255"/>
                  </a:lnTo>
                  <a:lnTo>
                    <a:pt x="250" y="243"/>
                  </a:lnTo>
                  <a:lnTo>
                    <a:pt x="236" y="232"/>
                  </a:lnTo>
                  <a:lnTo>
                    <a:pt x="223" y="218"/>
                  </a:lnTo>
                  <a:lnTo>
                    <a:pt x="210" y="203"/>
                  </a:lnTo>
                  <a:lnTo>
                    <a:pt x="200" y="221"/>
                  </a:lnTo>
                  <a:lnTo>
                    <a:pt x="187" y="243"/>
                  </a:lnTo>
                  <a:lnTo>
                    <a:pt x="170" y="265"/>
                  </a:lnTo>
                  <a:lnTo>
                    <a:pt x="153" y="288"/>
                  </a:lnTo>
                  <a:lnTo>
                    <a:pt x="136" y="308"/>
                  </a:lnTo>
                  <a:lnTo>
                    <a:pt x="122" y="325"/>
                  </a:lnTo>
                  <a:lnTo>
                    <a:pt x="112" y="335"/>
                  </a:lnTo>
                  <a:lnTo>
                    <a:pt x="108" y="340"/>
                  </a:lnTo>
                  <a:lnTo>
                    <a:pt x="100" y="348"/>
                  </a:lnTo>
                  <a:lnTo>
                    <a:pt x="91" y="357"/>
                  </a:lnTo>
                  <a:lnTo>
                    <a:pt x="83" y="365"/>
                  </a:lnTo>
                  <a:lnTo>
                    <a:pt x="78" y="370"/>
                  </a:lnTo>
                  <a:lnTo>
                    <a:pt x="101" y="388"/>
                  </a:lnTo>
                  <a:lnTo>
                    <a:pt x="123" y="408"/>
                  </a:lnTo>
                  <a:lnTo>
                    <a:pt x="144" y="431"/>
                  </a:lnTo>
                  <a:lnTo>
                    <a:pt x="162" y="456"/>
                  </a:lnTo>
                  <a:lnTo>
                    <a:pt x="178" y="484"/>
                  </a:lnTo>
                  <a:lnTo>
                    <a:pt x="191" y="513"/>
                  </a:lnTo>
                  <a:lnTo>
                    <a:pt x="200" y="544"/>
                  </a:lnTo>
                  <a:lnTo>
                    <a:pt x="206" y="577"/>
                  </a:lnTo>
                  <a:lnTo>
                    <a:pt x="220" y="559"/>
                  </a:lnTo>
                  <a:lnTo>
                    <a:pt x="235" y="543"/>
                  </a:lnTo>
                  <a:lnTo>
                    <a:pt x="251" y="528"/>
                  </a:lnTo>
                  <a:lnTo>
                    <a:pt x="268" y="517"/>
                  </a:lnTo>
                  <a:lnTo>
                    <a:pt x="286" y="512"/>
                  </a:lnTo>
                  <a:lnTo>
                    <a:pt x="303" y="509"/>
                  </a:lnTo>
                  <a:lnTo>
                    <a:pt x="320" y="514"/>
                  </a:lnTo>
                  <a:lnTo>
                    <a:pt x="337" y="525"/>
                  </a:lnTo>
                  <a:lnTo>
                    <a:pt x="349" y="538"/>
                  </a:lnTo>
                  <a:lnTo>
                    <a:pt x="359" y="552"/>
                  </a:lnTo>
                  <a:lnTo>
                    <a:pt x="367" y="568"/>
                  </a:lnTo>
                  <a:lnTo>
                    <a:pt x="374" y="585"/>
                  </a:lnTo>
                  <a:lnTo>
                    <a:pt x="379" y="604"/>
                  </a:lnTo>
                  <a:lnTo>
                    <a:pt x="380" y="622"/>
                  </a:lnTo>
                  <a:lnTo>
                    <a:pt x="380" y="642"/>
                  </a:lnTo>
                  <a:lnTo>
                    <a:pt x="378" y="662"/>
                  </a:lnTo>
                  <a:lnTo>
                    <a:pt x="372" y="684"/>
                  </a:lnTo>
                  <a:lnTo>
                    <a:pt x="363" y="710"/>
                  </a:lnTo>
                  <a:lnTo>
                    <a:pt x="350" y="736"/>
                  </a:lnTo>
                  <a:lnTo>
                    <a:pt x="337" y="763"/>
                  </a:lnTo>
                  <a:lnTo>
                    <a:pt x="324" y="786"/>
                  </a:lnTo>
                  <a:lnTo>
                    <a:pt x="313" y="806"/>
                  </a:lnTo>
                  <a:lnTo>
                    <a:pt x="304" y="820"/>
                  </a:lnTo>
                  <a:lnTo>
                    <a:pt x="301" y="826"/>
                  </a:lnTo>
                  <a:lnTo>
                    <a:pt x="318" y="837"/>
                  </a:lnTo>
                  <a:lnTo>
                    <a:pt x="333" y="852"/>
                  </a:lnTo>
                  <a:lnTo>
                    <a:pt x="347" y="871"/>
                  </a:lnTo>
                  <a:lnTo>
                    <a:pt x="359" y="890"/>
                  </a:lnTo>
                  <a:lnTo>
                    <a:pt x="368" y="911"/>
                  </a:lnTo>
                  <a:lnTo>
                    <a:pt x="377" y="934"/>
                  </a:lnTo>
                  <a:lnTo>
                    <a:pt x="382" y="957"/>
                  </a:lnTo>
                  <a:lnTo>
                    <a:pt x="385" y="981"/>
                  </a:lnTo>
                  <a:lnTo>
                    <a:pt x="385" y="980"/>
                  </a:lnTo>
                  <a:lnTo>
                    <a:pt x="386" y="980"/>
                  </a:lnTo>
                  <a:lnTo>
                    <a:pt x="404" y="966"/>
                  </a:lnTo>
                  <a:lnTo>
                    <a:pt x="424" y="954"/>
                  </a:lnTo>
                  <a:lnTo>
                    <a:pt x="445" y="946"/>
                  </a:lnTo>
                  <a:lnTo>
                    <a:pt x="466" y="939"/>
                  </a:lnTo>
                  <a:lnTo>
                    <a:pt x="488" y="937"/>
                  </a:lnTo>
                  <a:lnTo>
                    <a:pt x="510" y="937"/>
                  </a:lnTo>
                  <a:lnTo>
                    <a:pt x="531" y="940"/>
                  </a:lnTo>
                  <a:lnTo>
                    <a:pt x="550" y="947"/>
                  </a:lnTo>
                  <a:lnTo>
                    <a:pt x="553" y="939"/>
                  </a:lnTo>
                  <a:lnTo>
                    <a:pt x="556" y="923"/>
                  </a:lnTo>
                  <a:lnTo>
                    <a:pt x="563" y="901"/>
                  </a:lnTo>
                  <a:lnTo>
                    <a:pt x="571" y="874"/>
                  </a:lnTo>
                  <a:lnTo>
                    <a:pt x="580" y="846"/>
                  </a:lnTo>
                  <a:lnTo>
                    <a:pt x="592" y="819"/>
                  </a:lnTo>
                  <a:lnTo>
                    <a:pt x="602" y="794"/>
                  </a:lnTo>
                  <a:lnTo>
                    <a:pt x="614" y="775"/>
                  </a:lnTo>
                  <a:lnTo>
                    <a:pt x="625" y="760"/>
                  </a:lnTo>
                  <a:lnTo>
                    <a:pt x="639" y="748"/>
                  </a:lnTo>
                  <a:lnTo>
                    <a:pt x="654" y="737"/>
                  </a:lnTo>
                  <a:lnTo>
                    <a:pt x="669" y="729"/>
                  </a:lnTo>
                  <a:lnTo>
                    <a:pt x="685" y="723"/>
                  </a:lnTo>
                  <a:lnTo>
                    <a:pt x="703" y="720"/>
                  </a:lnTo>
                  <a:lnTo>
                    <a:pt x="719" y="719"/>
                  </a:lnTo>
                  <a:lnTo>
                    <a:pt x="735" y="721"/>
                  </a:lnTo>
                  <a:lnTo>
                    <a:pt x="753" y="728"/>
                  </a:lnTo>
                  <a:lnTo>
                    <a:pt x="767" y="740"/>
                  </a:lnTo>
                  <a:lnTo>
                    <a:pt x="777" y="755"/>
                  </a:lnTo>
                  <a:lnTo>
                    <a:pt x="784" y="773"/>
                  </a:lnTo>
                  <a:lnTo>
                    <a:pt x="788" y="794"/>
                  </a:lnTo>
                  <a:lnTo>
                    <a:pt x="789" y="817"/>
                  </a:lnTo>
                  <a:lnTo>
                    <a:pt x="788" y="840"/>
                  </a:lnTo>
                  <a:lnTo>
                    <a:pt x="784" y="863"/>
                  </a:lnTo>
                  <a:lnTo>
                    <a:pt x="797" y="854"/>
                  </a:lnTo>
                  <a:lnTo>
                    <a:pt x="808" y="844"/>
                  </a:lnTo>
                  <a:lnTo>
                    <a:pt x="821" y="837"/>
                  </a:lnTo>
                  <a:lnTo>
                    <a:pt x="833" y="831"/>
                  </a:lnTo>
                  <a:lnTo>
                    <a:pt x="844" y="825"/>
                  </a:lnTo>
                  <a:lnTo>
                    <a:pt x="856" y="819"/>
                  </a:lnTo>
                  <a:lnTo>
                    <a:pt x="867" y="816"/>
                  </a:lnTo>
                  <a:lnTo>
                    <a:pt x="880" y="813"/>
                  </a:lnTo>
                  <a:lnTo>
                    <a:pt x="893" y="812"/>
                  </a:lnTo>
                  <a:lnTo>
                    <a:pt x="906" y="811"/>
                  </a:lnTo>
                  <a:lnTo>
                    <a:pt x="921" y="812"/>
                  </a:lnTo>
                  <a:lnTo>
                    <a:pt x="936" y="814"/>
                  </a:lnTo>
                  <a:lnTo>
                    <a:pt x="952" y="818"/>
                  </a:lnTo>
                  <a:lnTo>
                    <a:pt x="971" y="823"/>
                  </a:lnTo>
                  <a:lnTo>
                    <a:pt x="989" y="828"/>
                  </a:lnTo>
                  <a:lnTo>
                    <a:pt x="1010" y="835"/>
                  </a:lnTo>
                  <a:lnTo>
                    <a:pt x="1008" y="828"/>
                  </a:lnTo>
                  <a:lnTo>
                    <a:pt x="1004" y="814"/>
                  </a:lnTo>
                  <a:lnTo>
                    <a:pt x="1001" y="799"/>
                  </a:lnTo>
                  <a:lnTo>
                    <a:pt x="999" y="788"/>
                  </a:lnTo>
                  <a:lnTo>
                    <a:pt x="1000" y="783"/>
                  </a:lnTo>
                  <a:lnTo>
                    <a:pt x="1002" y="772"/>
                  </a:lnTo>
                  <a:lnTo>
                    <a:pt x="1007" y="756"/>
                  </a:lnTo>
                  <a:lnTo>
                    <a:pt x="1011" y="734"/>
                  </a:lnTo>
                  <a:lnTo>
                    <a:pt x="1017" y="712"/>
                  </a:lnTo>
                  <a:lnTo>
                    <a:pt x="1024" y="689"/>
                  </a:lnTo>
                  <a:lnTo>
                    <a:pt x="1032" y="667"/>
                  </a:lnTo>
                  <a:lnTo>
                    <a:pt x="1039" y="650"/>
                  </a:lnTo>
                  <a:lnTo>
                    <a:pt x="1025" y="643"/>
                  </a:lnTo>
                  <a:lnTo>
                    <a:pt x="1011" y="636"/>
                  </a:lnTo>
                  <a:lnTo>
                    <a:pt x="996" y="628"/>
                  </a:lnTo>
                  <a:lnTo>
                    <a:pt x="981" y="620"/>
                  </a:lnTo>
                  <a:lnTo>
                    <a:pt x="966" y="611"/>
                  </a:lnTo>
                  <a:lnTo>
                    <a:pt x="952" y="603"/>
                  </a:lnTo>
                  <a:lnTo>
                    <a:pt x="937" y="592"/>
                  </a:lnTo>
                  <a:lnTo>
                    <a:pt x="924" y="582"/>
                  </a:lnTo>
                  <a:lnTo>
                    <a:pt x="911" y="570"/>
                  </a:lnTo>
                  <a:lnTo>
                    <a:pt x="898" y="559"/>
                  </a:lnTo>
                  <a:lnTo>
                    <a:pt x="887" y="546"/>
                  </a:lnTo>
                  <a:lnTo>
                    <a:pt x="876" y="532"/>
                  </a:lnTo>
                  <a:lnTo>
                    <a:pt x="867" y="517"/>
                  </a:lnTo>
                  <a:lnTo>
                    <a:pt x="859" y="501"/>
                  </a:lnTo>
                  <a:lnTo>
                    <a:pt x="853" y="485"/>
                  </a:lnTo>
                  <a:lnTo>
                    <a:pt x="849" y="467"/>
                  </a:lnTo>
                  <a:lnTo>
                    <a:pt x="849" y="452"/>
                  </a:lnTo>
                  <a:lnTo>
                    <a:pt x="852" y="431"/>
                  </a:lnTo>
                  <a:lnTo>
                    <a:pt x="859" y="408"/>
                  </a:lnTo>
                  <a:lnTo>
                    <a:pt x="868" y="383"/>
                  </a:lnTo>
                  <a:lnTo>
                    <a:pt x="878" y="358"/>
                  </a:lnTo>
                  <a:lnTo>
                    <a:pt x="887" y="336"/>
                  </a:lnTo>
                  <a:lnTo>
                    <a:pt x="895" y="319"/>
                  </a:lnTo>
                  <a:lnTo>
                    <a:pt x="902" y="309"/>
                  </a:lnTo>
                  <a:lnTo>
                    <a:pt x="891" y="310"/>
                  </a:lnTo>
                  <a:lnTo>
                    <a:pt x="881" y="311"/>
                  </a:lnTo>
                  <a:lnTo>
                    <a:pt x="870" y="312"/>
                  </a:lnTo>
                  <a:lnTo>
                    <a:pt x="858" y="315"/>
                  </a:lnTo>
                  <a:lnTo>
                    <a:pt x="847" y="316"/>
                  </a:lnTo>
                  <a:lnTo>
                    <a:pt x="835" y="318"/>
                  </a:lnTo>
                  <a:lnTo>
                    <a:pt x="822" y="318"/>
                  </a:lnTo>
                  <a:lnTo>
                    <a:pt x="810" y="319"/>
                  </a:lnTo>
                  <a:lnTo>
                    <a:pt x="797" y="318"/>
                  </a:lnTo>
                  <a:lnTo>
                    <a:pt x="783" y="317"/>
                  </a:lnTo>
                  <a:lnTo>
                    <a:pt x="770" y="313"/>
                  </a:lnTo>
                  <a:lnTo>
                    <a:pt x="757" y="309"/>
                  </a:lnTo>
                  <a:lnTo>
                    <a:pt x="743" y="303"/>
                  </a:lnTo>
                  <a:lnTo>
                    <a:pt x="729" y="296"/>
                  </a:lnTo>
                  <a:lnTo>
                    <a:pt x="714" y="286"/>
                  </a:lnTo>
                  <a:lnTo>
                    <a:pt x="700" y="274"/>
                  </a:lnTo>
                  <a:lnTo>
                    <a:pt x="741" y="237"/>
                  </a:lnTo>
                  <a:lnTo>
                    <a:pt x="752" y="252"/>
                  </a:lnTo>
                  <a:lnTo>
                    <a:pt x="766" y="264"/>
                  </a:lnTo>
                  <a:lnTo>
                    <a:pt x="782" y="273"/>
                  </a:lnTo>
                  <a:lnTo>
                    <a:pt x="799" y="279"/>
                  </a:lnTo>
                  <a:lnTo>
                    <a:pt x="818" y="282"/>
                  </a:lnTo>
                  <a:lnTo>
                    <a:pt x="838" y="283"/>
                  </a:lnTo>
                  <a:lnTo>
                    <a:pt x="859" y="282"/>
                  </a:lnTo>
                  <a:lnTo>
                    <a:pt x="880" y="281"/>
                  </a:lnTo>
                  <a:lnTo>
                    <a:pt x="902" y="279"/>
                  </a:lnTo>
                  <a:lnTo>
                    <a:pt x="923" y="277"/>
                  </a:lnTo>
                  <a:lnTo>
                    <a:pt x="943" y="273"/>
                  </a:lnTo>
                  <a:lnTo>
                    <a:pt x="963" y="271"/>
                  </a:lnTo>
                  <a:lnTo>
                    <a:pt x="981" y="269"/>
                  </a:lnTo>
                  <a:lnTo>
                    <a:pt x="997" y="267"/>
                  </a:lnTo>
                  <a:lnTo>
                    <a:pt x="1012" y="269"/>
                  </a:lnTo>
                  <a:lnTo>
                    <a:pt x="1025" y="271"/>
                  </a:lnTo>
                  <a:lnTo>
                    <a:pt x="1008" y="281"/>
                  </a:lnTo>
                  <a:lnTo>
                    <a:pt x="988" y="293"/>
                  </a:lnTo>
                  <a:lnTo>
                    <a:pt x="966" y="307"/>
                  </a:lnTo>
                  <a:lnTo>
                    <a:pt x="946" y="324"/>
                  </a:lnTo>
                  <a:lnTo>
                    <a:pt x="926" y="343"/>
                  </a:lnTo>
                  <a:lnTo>
                    <a:pt x="909" y="366"/>
                  </a:lnTo>
                  <a:lnTo>
                    <a:pt x="896" y="393"/>
                  </a:lnTo>
                  <a:lnTo>
                    <a:pt x="887" y="423"/>
                  </a:lnTo>
                  <a:lnTo>
                    <a:pt x="887" y="455"/>
                  </a:lnTo>
                  <a:lnTo>
                    <a:pt x="890" y="483"/>
                  </a:lnTo>
                  <a:lnTo>
                    <a:pt x="898" y="505"/>
                  </a:lnTo>
                  <a:lnTo>
                    <a:pt x="910" y="520"/>
                  </a:lnTo>
                  <a:lnTo>
                    <a:pt x="929" y="535"/>
                  </a:lnTo>
                  <a:lnTo>
                    <a:pt x="949" y="548"/>
                  </a:lnTo>
                  <a:lnTo>
                    <a:pt x="970" y="561"/>
                  </a:lnTo>
                  <a:lnTo>
                    <a:pt x="992" y="573"/>
                  </a:lnTo>
                  <a:lnTo>
                    <a:pt x="1012" y="582"/>
                  </a:lnTo>
                  <a:lnTo>
                    <a:pt x="1035" y="591"/>
                  </a:lnTo>
                  <a:lnTo>
                    <a:pt x="1057" y="599"/>
                  </a:lnTo>
                  <a:lnTo>
                    <a:pt x="1080" y="606"/>
                  </a:lnTo>
                  <a:lnTo>
                    <a:pt x="1061" y="647"/>
                  </a:lnTo>
                  <a:lnTo>
                    <a:pt x="1047" y="690"/>
                  </a:lnTo>
                  <a:lnTo>
                    <a:pt x="1037" y="732"/>
                  </a:lnTo>
                  <a:lnTo>
                    <a:pt x="1032" y="772"/>
                  </a:lnTo>
                  <a:lnTo>
                    <a:pt x="1028" y="808"/>
                  </a:lnTo>
                  <a:lnTo>
                    <a:pt x="1027" y="839"/>
                  </a:lnTo>
                  <a:lnTo>
                    <a:pt x="1027" y="862"/>
                  </a:lnTo>
                  <a:lnTo>
                    <a:pt x="1027" y="876"/>
                  </a:lnTo>
                  <a:lnTo>
                    <a:pt x="1012" y="870"/>
                  </a:lnTo>
                  <a:lnTo>
                    <a:pt x="997" y="865"/>
                  </a:lnTo>
                  <a:lnTo>
                    <a:pt x="981" y="861"/>
                  </a:lnTo>
                  <a:lnTo>
                    <a:pt x="965" y="857"/>
                  </a:lnTo>
                  <a:lnTo>
                    <a:pt x="948" y="855"/>
                  </a:lnTo>
                  <a:lnTo>
                    <a:pt x="932" y="854"/>
                  </a:lnTo>
                  <a:lnTo>
                    <a:pt x="914" y="854"/>
                  </a:lnTo>
                  <a:lnTo>
                    <a:pt x="897" y="855"/>
                  </a:lnTo>
                  <a:lnTo>
                    <a:pt x="881" y="856"/>
                  </a:lnTo>
                  <a:lnTo>
                    <a:pt x="864" y="859"/>
                  </a:lnTo>
                  <a:lnTo>
                    <a:pt x="848" y="864"/>
                  </a:lnTo>
                  <a:lnTo>
                    <a:pt x="830" y="870"/>
                  </a:lnTo>
                  <a:lnTo>
                    <a:pt x="814" y="877"/>
                  </a:lnTo>
                  <a:lnTo>
                    <a:pt x="799" y="886"/>
                  </a:lnTo>
                  <a:lnTo>
                    <a:pt x="784" y="896"/>
                  </a:lnTo>
                  <a:lnTo>
                    <a:pt x="769" y="908"/>
                  </a:lnTo>
                  <a:lnTo>
                    <a:pt x="768" y="900"/>
                  </a:lnTo>
                  <a:lnTo>
                    <a:pt x="766" y="884"/>
                  </a:lnTo>
                  <a:lnTo>
                    <a:pt x="762" y="862"/>
                  </a:lnTo>
                  <a:lnTo>
                    <a:pt x="757" y="837"/>
                  </a:lnTo>
                  <a:lnTo>
                    <a:pt x="750" y="813"/>
                  </a:lnTo>
                  <a:lnTo>
                    <a:pt x="742" y="791"/>
                  </a:lnTo>
                  <a:lnTo>
                    <a:pt x="734" y="775"/>
                  </a:lnTo>
                  <a:lnTo>
                    <a:pt x="723" y="768"/>
                  </a:lnTo>
                  <a:lnTo>
                    <a:pt x="681" y="772"/>
                  </a:lnTo>
                  <a:lnTo>
                    <a:pt x="646" y="795"/>
                  </a:lnTo>
                  <a:lnTo>
                    <a:pt x="620" y="832"/>
                  </a:lnTo>
                  <a:lnTo>
                    <a:pt x="599" y="876"/>
                  </a:lnTo>
                  <a:lnTo>
                    <a:pt x="585" y="922"/>
                  </a:lnTo>
                  <a:lnTo>
                    <a:pt x="577" y="964"/>
                  </a:lnTo>
                  <a:lnTo>
                    <a:pt x="574" y="996"/>
                  </a:lnTo>
                  <a:lnTo>
                    <a:pt x="574" y="1013"/>
                  </a:lnTo>
                  <a:lnTo>
                    <a:pt x="555" y="993"/>
                  </a:lnTo>
                  <a:lnTo>
                    <a:pt x="536" y="980"/>
                  </a:lnTo>
                  <a:lnTo>
                    <a:pt x="515" y="973"/>
                  </a:lnTo>
                  <a:lnTo>
                    <a:pt x="495" y="972"/>
                  </a:lnTo>
                  <a:lnTo>
                    <a:pt x="476" y="976"/>
                  </a:lnTo>
                  <a:lnTo>
                    <a:pt x="456" y="983"/>
                  </a:lnTo>
                  <a:lnTo>
                    <a:pt x="436" y="993"/>
                  </a:lnTo>
                  <a:lnTo>
                    <a:pt x="419" y="1006"/>
                  </a:lnTo>
                  <a:lnTo>
                    <a:pt x="402" y="1019"/>
                  </a:lnTo>
                  <a:lnTo>
                    <a:pt x="387" y="1033"/>
                  </a:lnTo>
                  <a:lnTo>
                    <a:pt x="373" y="1048"/>
                  </a:lnTo>
                  <a:lnTo>
                    <a:pt x="362" y="1062"/>
                  </a:lnTo>
                  <a:lnTo>
                    <a:pt x="351" y="1074"/>
                  </a:lnTo>
                  <a:lnTo>
                    <a:pt x="344" y="1084"/>
                  </a:lnTo>
                  <a:lnTo>
                    <a:pt x="340" y="1090"/>
                  </a:lnTo>
                  <a:lnTo>
                    <a:pt x="339" y="1092"/>
                  </a:lnTo>
                  <a:lnTo>
                    <a:pt x="339" y="1025"/>
                  </a:lnTo>
                  <a:lnTo>
                    <a:pt x="332" y="972"/>
                  </a:lnTo>
                  <a:lnTo>
                    <a:pt x="319" y="932"/>
                  </a:lnTo>
                  <a:lnTo>
                    <a:pt x="304" y="901"/>
                  </a:lnTo>
                  <a:lnTo>
                    <a:pt x="287" y="879"/>
                  </a:lnTo>
                  <a:lnTo>
                    <a:pt x="268" y="863"/>
                  </a:lnTo>
                  <a:lnTo>
                    <a:pt x="250" y="851"/>
                  </a:lnTo>
                  <a:lnTo>
                    <a:pt x="235" y="842"/>
                  </a:lnTo>
                  <a:lnTo>
                    <a:pt x="246" y="833"/>
                  </a:lnTo>
                  <a:lnTo>
                    <a:pt x="267" y="812"/>
                  </a:lnTo>
                  <a:lnTo>
                    <a:pt x="291" y="780"/>
                  </a:lnTo>
                  <a:lnTo>
                    <a:pt x="314" y="742"/>
                  </a:lnTo>
                  <a:lnTo>
                    <a:pt x="333" y="699"/>
                  </a:lnTo>
                  <a:lnTo>
                    <a:pt x="341" y="656"/>
                  </a:lnTo>
                  <a:lnTo>
                    <a:pt x="334" y="613"/>
                  </a:lnTo>
                  <a:lnTo>
                    <a:pt x="307" y="574"/>
                  </a:lnTo>
                  <a:lnTo>
                    <a:pt x="296" y="569"/>
                  </a:lnTo>
                  <a:lnTo>
                    <a:pt x="280" y="571"/>
                  </a:lnTo>
                  <a:lnTo>
                    <a:pt x="260" y="578"/>
                  </a:lnTo>
                  <a:lnTo>
                    <a:pt x="239" y="588"/>
                  </a:lnTo>
                  <a:lnTo>
                    <a:pt x="219" y="598"/>
                  </a:lnTo>
                  <a:lnTo>
                    <a:pt x="201" y="608"/>
                  </a:lnTo>
                  <a:lnTo>
                    <a:pt x="189" y="615"/>
                  </a:lnTo>
                  <a:lnTo>
                    <a:pt x="183" y="620"/>
                  </a:lnTo>
                  <a:lnTo>
                    <a:pt x="177" y="581"/>
                  </a:lnTo>
                  <a:lnTo>
                    <a:pt x="162" y="544"/>
                  </a:lnTo>
                  <a:lnTo>
                    <a:pt x="143" y="509"/>
                  </a:lnTo>
                  <a:lnTo>
                    <a:pt x="117" y="478"/>
                  </a:lnTo>
                  <a:lnTo>
                    <a:pt x="89" y="450"/>
                  </a:lnTo>
                  <a:lnTo>
                    <a:pt x="59" y="426"/>
                  </a:lnTo>
                  <a:lnTo>
                    <a:pt x="29" y="404"/>
                  </a:lnTo>
                  <a:lnTo>
                    <a:pt x="0" y="386"/>
                  </a:lnTo>
                  <a:lnTo>
                    <a:pt x="9" y="381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45" y="354"/>
                  </a:lnTo>
                  <a:lnTo>
                    <a:pt x="60" y="341"/>
                  </a:lnTo>
                  <a:lnTo>
                    <a:pt x="76" y="327"/>
                  </a:lnTo>
                  <a:lnTo>
                    <a:pt x="92" y="311"/>
                  </a:lnTo>
                  <a:lnTo>
                    <a:pt x="108" y="294"/>
                  </a:lnTo>
                  <a:lnTo>
                    <a:pt x="124" y="275"/>
                  </a:lnTo>
                  <a:lnTo>
                    <a:pt x="140" y="257"/>
                  </a:lnTo>
                  <a:lnTo>
                    <a:pt x="157" y="236"/>
                  </a:lnTo>
                  <a:lnTo>
                    <a:pt x="170" y="216"/>
                  </a:lnTo>
                  <a:lnTo>
                    <a:pt x="183" y="194"/>
                  </a:lnTo>
                  <a:lnTo>
                    <a:pt x="195" y="172"/>
                  </a:lnTo>
                  <a:lnTo>
                    <a:pt x="205" y="150"/>
                  </a:lnTo>
                  <a:lnTo>
                    <a:pt x="212" y="127"/>
                  </a:lnTo>
                  <a:lnTo>
                    <a:pt x="229" y="153"/>
                  </a:lnTo>
                  <a:lnTo>
                    <a:pt x="245" y="176"/>
                  </a:lnTo>
                  <a:lnTo>
                    <a:pt x="263" y="195"/>
                  </a:lnTo>
                  <a:lnTo>
                    <a:pt x="280" y="211"/>
                  </a:lnTo>
                  <a:lnTo>
                    <a:pt x="298" y="224"/>
                  </a:lnTo>
                  <a:lnTo>
                    <a:pt x="318" y="233"/>
                  </a:lnTo>
                  <a:lnTo>
                    <a:pt x="340" y="241"/>
                  </a:lnTo>
                  <a:lnTo>
                    <a:pt x="362" y="247"/>
                  </a:lnTo>
                  <a:lnTo>
                    <a:pt x="371" y="248"/>
                  </a:lnTo>
                  <a:lnTo>
                    <a:pt x="380" y="247"/>
                  </a:lnTo>
                  <a:lnTo>
                    <a:pt x="389" y="244"/>
                  </a:lnTo>
                  <a:lnTo>
                    <a:pt x="400" y="240"/>
                  </a:lnTo>
                  <a:lnTo>
                    <a:pt x="410" y="234"/>
                  </a:lnTo>
                  <a:lnTo>
                    <a:pt x="421" y="226"/>
                  </a:lnTo>
                  <a:lnTo>
                    <a:pt x="432" y="216"/>
                  </a:lnTo>
                  <a:lnTo>
                    <a:pt x="443" y="204"/>
                  </a:lnTo>
                  <a:lnTo>
                    <a:pt x="456" y="159"/>
                  </a:lnTo>
                  <a:lnTo>
                    <a:pt x="458" y="107"/>
                  </a:lnTo>
                  <a:lnTo>
                    <a:pt x="454" y="55"/>
                  </a:lnTo>
                  <a:lnTo>
                    <a:pt x="447" y="11"/>
                  </a:lnTo>
                  <a:lnTo>
                    <a:pt x="477" y="24"/>
                  </a:lnTo>
                  <a:lnTo>
                    <a:pt x="502" y="42"/>
                  </a:lnTo>
                  <a:lnTo>
                    <a:pt x="524" y="61"/>
                  </a:lnTo>
                  <a:lnTo>
                    <a:pt x="542" y="83"/>
                  </a:lnTo>
                  <a:lnTo>
                    <a:pt x="559" y="106"/>
                  </a:lnTo>
                  <a:lnTo>
                    <a:pt x="572" y="129"/>
                  </a:lnTo>
                  <a:lnTo>
                    <a:pt x="585" y="152"/>
                  </a:lnTo>
                  <a:lnTo>
                    <a:pt x="595" y="173"/>
                  </a:lnTo>
                  <a:lnTo>
                    <a:pt x="602" y="188"/>
                  </a:lnTo>
                  <a:lnTo>
                    <a:pt x="610" y="202"/>
                  </a:lnTo>
                  <a:lnTo>
                    <a:pt x="617" y="212"/>
                  </a:lnTo>
                  <a:lnTo>
                    <a:pt x="623" y="220"/>
                  </a:lnTo>
                  <a:lnTo>
                    <a:pt x="630" y="226"/>
                  </a:lnTo>
                  <a:lnTo>
                    <a:pt x="638" y="228"/>
                  </a:lnTo>
                  <a:lnTo>
                    <a:pt x="646" y="226"/>
                  </a:lnTo>
                  <a:lnTo>
                    <a:pt x="654" y="220"/>
                  </a:lnTo>
                  <a:lnTo>
                    <a:pt x="656" y="216"/>
                  </a:lnTo>
                  <a:lnTo>
                    <a:pt x="661" y="204"/>
                  </a:lnTo>
                  <a:lnTo>
                    <a:pt x="668" y="188"/>
                  </a:lnTo>
                  <a:lnTo>
                    <a:pt x="677" y="166"/>
                  </a:lnTo>
                  <a:lnTo>
                    <a:pt x="685" y="143"/>
                  </a:lnTo>
                  <a:lnTo>
                    <a:pt x="693" y="119"/>
                  </a:lnTo>
                  <a:lnTo>
                    <a:pt x="700" y="95"/>
                  </a:lnTo>
                  <a:lnTo>
                    <a:pt x="704" y="74"/>
                  </a:lnTo>
                  <a:lnTo>
                    <a:pt x="704" y="57"/>
                  </a:lnTo>
                  <a:lnTo>
                    <a:pt x="704" y="36"/>
                  </a:lnTo>
                  <a:lnTo>
                    <a:pt x="704" y="16"/>
                  </a:lnTo>
                  <a:lnTo>
                    <a:pt x="703" y="0"/>
                  </a:lnTo>
                  <a:lnTo>
                    <a:pt x="74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7" name="Freeform 54"/>
            <p:cNvSpPr>
              <a:spLocks/>
            </p:cNvSpPr>
            <p:nvPr/>
          </p:nvSpPr>
          <p:spPr bwMode="auto">
            <a:xfrm>
              <a:off x="3109" y="1693"/>
              <a:ext cx="83" cy="74"/>
            </a:xfrm>
            <a:custGeom>
              <a:avLst/>
              <a:gdLst>
                <a:gd name="T0" fmla="*/ 1 w 166"/>
                <a:gd name="T1" fmla="*/ 1 h 148"/>
                <a:gd name="T2" fmla="*/ 1 w 166"/>
                <a:gd name="T3" fmla="*/ 1 h 148"/>
                <a:gd name="T4" fmla="*/ 1 w 166"/>
                <a:gd name="T5" fmla="*/ 1 h 148"/>
                <a:gd name="T6" fmla="*/ 1 w 166"/>
                <a:gd name="T7" fmla="*/ 1 h 148"/>
                <a:gd name="T8" fmla="*/ 1 w 166"/>
                <a:gd name="T9" fmla="*/ 1 h 148"/>
                <a:gd name="T10" fmla="*/ 1 w 166"/>
                <a:gd name="T11" fmla="*/ 1 h 148"/>
                <a:gd name="T12" fmla="*/ 1 w 166"/>
                <a:gd name="T13" fmla="*/ 1 h 148"/>
                <a:gd name="T14" fmla="*/ 1 w 166"/>
                <a:gd name="T15" fmla="*/ 1 h 148"/>
                <a:gd name="T16" fmla="*/ 1 w 166"/>
                <a:gd name="T17" fmla="*/ 1 h 148"/>
                <a:gd name="T18" fmla="*/ 1 w 166"/>
                <a:gd name="T19" fmla="*/ 1 h 148"/>
                <a:gd name="T20" fmla="*/ 1 w 166"/>
                <a:gd name="T21" fmla="*/ 1 h 148"/>
                <a:gd name="T22" fmla="*/ 1 w 166"/>
                <a:gd name="T23" fmla="*/ 1 h 148"/>
                <a:gd name="T24" fmla="*/ 1 w 166"/>
                <a:gd name="T25" fmla="*/ 1 h 148"/>
                <a:gd name="T26" fmla="*/ 1 w 166"/>
                <a:gd name="T27" fmla="*/ 1 h 148"/>
                <a:gd name="T28" fmla="*/ 1 w 166"/>
                <a:gd name="T29" fmla="*/ 1 h 148"/>
                <a:gd name="T30" fmla="*/ 1 w 166"/>
                <a:gd name="T31" fmla="*/ 1 h 148"/>
                <a:gd name="T32" fmla="*/ 1 w 166"/>
                <a:gd name="T33" fmla="*/ 1 h 148"/>
                <a:gd name="T34" fmla="*/ 1 w 166"/>
                <a:gd name="T35" fmla="*/ 1 h 148"/>
                <a:gd name="T36" fmla="*/ 1 w 166"/>
                <a:gd name="T37" fmla="*/ 1 h 148"/>
                <a:gd name="T38" fmla="*/ 1 w 166"/>
                <a:gd name="T39" fmla="*/ 1 h 148"/>
                <a:gd name="T40" fmla="*/ 1 w 166"/>
                <a:gd name="T41" fmla="*/ 1 h 148"/>
                <a:gd name="T42" fmla="*/ 1 w 166"/>
                <a:gd name="T43" fmla="*/ 1 h 148"/>
                <a:gd name="T44" fmla="*/ 1 w 166"/>
                <a:gd name="T45" fmla="*/ 1 h 148"/>
                <a:gd name="T46" fmla="*/ 1 w 166"/>
                <a:gd name="T47" fmla="*/ 1 h 148"/>
                <a:gd name="T48" fmla="*/ 1 w 166"/>
                <a:gd name="T49" fmla="*/ 1 h 148"/>
                <a:gd name="T50" fmla="*/ 1 w 166"/>
                <a:gd name="T51" fmla="*/ 1 h 148"/>
                <a:gd name="T52" fmla="*/ 1 w 166"/>
                <a:gd name="T53" fmla="*/ 1 h 148"/>
                <a:gd name="T54" fmla="*/ 1 w 166"/>
                <a:gd name="T55" fmla="*/ 1 h 148"/>
                <a:gd name="T56" fmla="*/ 1 w 166"/>
                <a:gd name="T57" fmla="*/ 1 h 148"/>
                <a:gd name="T58" fmla="*/ 1 w 166"/>
                <a:gd name="T59" fmla="*/ 0 h 148"/>
                <a:gd name="T60" fmla="*/ 1 w 166"/>
                <a:gd name="T61" fmla="*/ 0 h 148"/>
                <a:gd name="T62" fmla="*/ 1 w 166"/>
                <a:gd name="T63" fmla="*/ 1 h 148"/>
                <a:gd name="T64" fmla="*/ 1 w 166"/>
                <a:gd name="T65" fmla="*/ 1 h 148"/>
                <a:gd name="T66" fmla="*/ 1 w 166"/>
                <a:gd name="T67" fmla="*/ 1 h 148"/>
                <a:gd name="T68" fmla="*/ 1 w 166"/>
                <a:gd name="T69" fmla="*/ 1 h 148"/>
                <a:gd name="T70" fmla="*/ 1 w 166"/>
                <a:gd name="T71" fmla="*/ 1 h 148"/>
                <a:gd name="T72" fmla="*/ 1 w 166"/>
                <a:gd name="T73" fmla="*/ 1 h 148"/>
                <a:gd name="T74" fmla="*/ 1 w 166"/>
                <a:gd name="T75" fmla="*/ 1 h 148"/>
                <a:gd name="T76" fmla="*/ 1 w 166"/>
                <a:gd name="T77" fmla="*/ 1 h 148"/>
                <a:gd name="T78" fmla="*/ 1 w 166"/>
                <a:gd name="T79" fmla="*/ 1 h 148"/>
                <a:gd name="T80" fmla="*/ 1 w 166"/>
                <a:gd name="T81" fmla="*/ 1 h 148"/>
                <a:gd name="T82" fmla="*/ 0 w 166"/>
                <a:gd name="T83" fmla="*/ 1 h 148"/>
                <a:gd name="T84" fmla="*/ 1 w 166"/>
                <a:gd name="T85" fmla="*/ 1 h 148"/>
                <a:gd name="T86" fmla="*/ 1 w 166"/>
                <a:gd name="T87" fmla="*/ 1 h 148"/>
                <a:gd name="T88" fmla="*/ 1 w 166"/>
                <a:gd name="T89" fmla="*/ 1 h 148"/>
                <a:gd name="T90" fmla="*/ 1 w 166"/>
                <a:gd name="T91" fmla="*/ 1 h 148"/>
                <a:gd name="T92" fmla="*/ 1 w 166"/>
                <a:gd name="T93" fmla="*/ 1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48"/>
                <a:gd name="T143" fmla="*/ 166 w 166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48">
                  <a:moveTo>
                    <a:pt x="70" y="129"/>
                  </a:moveTo>
                  <a:lnTo>
                    <a:pt x="68" y="113"/>
                  </a:lnTo>
                  <a:lnTo>
                    <a:pt x="66" y="94"/>
                  </a:lnTo>
                  <a:lnTo>
                    <a:pt x="64" y="77"/>
                  </a:lnTo>
                  <a:lnTo>
                    <a:pt x="60" y="66"/>
                  </a:lnTo>
                  <a:lnTo>
                    <a:pt x="63" y="63"/>
                  </a:lnTo>
                  <a:lnTo>
                    <a:pt x="68" y="56"/>
                  </a:lnTo>
                  <a:lnTo>
                    <a:pt x="78" y="48"/>
                  </a:lnTo>
                  <a:lnTo>
                    <a:pt x="88" y="40"/>
                  </a:lnTo>
                  <a:lnTo>
                    <a:pt x="101" y="34"/>
                  </a:lnTo>
                  <a:lnTo>
                    <a:pt x="112" y="31"/>
                  </a:lnTo>
                  <a:lnTo>
                    <a:pt x="124" y="33"/>
                  </a:lnTo>
                  <a:lnTo>
                    <a:pt x="134" y="41"/>
                  </a:lnTo>
                  <a:lnTo>
                    <a:pt x="134" y="52"/>
                  </a:lnTo>
                  <a:lnTo>
                    <a:pt x="132" y="75"/>
                  </a:lnTo>
                  <a:lnTo>
                    <a:pt x="126" y="106"/>
                  </a:lnTo>
                  <a:lnTo>
                    <a:pt x="119" y="140"/>
                  </a:lnTo>
                  <a:lnTo>
                    <a:pt x="154" y="148"/>
                  </a:lnTo>
                  <a:lnTo>
                    <a:pt x="157" y="127"/>
                  </a:lnTo>
                  <a:lnTo>
                    <a:pt x="161" y="100"/>
                  </a:lnTo>
                  <a:lnTo>
                    <a:pt x="163" y="72"/>
                  </a:lnTo>
                  <a:lnTo>
                    <a:pt x="165" y="48"/>
                  </a:lnTo>
                  <a:lnTo>
                    <a:pt x="166" y="36"/>
                  </a:lnTo>
                  <a:lnTo>
                    <a:pt x="163" y="24"/>
                  </a:lnTo>
                  <a:lnTo>
                    <a:pt x="158" y="15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0" y="3"/>
                  </a:lnTo>
                  <a:lnTo>
                    <a:pt x="134" y="1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4" y="1"/>
                  </a:lnTo>
                  <a:lnTo>
                    <a:pt x="106" y="1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7" y="18"/>
                  </a:lnTo>
                  <a:lnTo>
                    <a:pt x="40" y="26"/>
                  </a:lnTo>
                  <a:lnTo>
                    <a:pt x="26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4" y="56"/>
                  </a:lnTo>
                  <a:lnTo>
                    <a:pt x="12" y="74"/>
                  </a:lnTo>
                  <a:lnTo>
                    <a:pt x="22" y="98"/>
                  </a:lnTo>
                  <a:lnTo>
                    <a:pt x="32" y="123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8" name="Freeform 55"/>
            <p:cNvSpPr>
              <a:spLocks/>
            </p:cNvSpPr>
            <p:nvPr/>
          </p:nvSpPr>
          <p:spPr bwMode="auto">
            <a:xfrm>
              <a:off x="3121" y="1763"/>
              <a:ext cx="65" cy="117"/>
            </a:xfrm>
            <a:custGeom>
              <a:avLst/>
              <a:gdLst>
                <a:gd name="T0" fmla="*/ 0 w 131"/>
                <a:gd name="T1" fmla="*/ 1 h 233"/>
                <a:gd name="T2" fmla="*/ 0 w 131"/>
                <a:gd name="T3" fmla="*/ 1 h 233"/>
                <a:gd name="T4" fmla="*/ 0 w 131"/>
                <a:gd name="T5" fmla="*/ 1 h 233"/>
                <a:gd name="T6" fmla="*/ 0 w 131"/>
                <a:gd name="T7" fmla="*/ 1 h 233"/>
                <a:gd name="T8" fmla="*/ 0 w 131"/>
                <a:gd name="T9" fmla="*/ 1 h 233"/>
                <a:gd name="T10" fmla="*/ 0 w 131"/>
                <a:gd name="T11" fmla="*/ 1 h 233"/>
                <a:gd name="T12" fmla="*/ 0 w 131"/>
                <a:gd name="T13" fmla="*/ 1 h 233"/>
                <a:gd name="T14" fmla="*/ 0 w 131"/>
                <a:gd name="T15" fmla="*/ 1 h 233"/>
                <a:gd name="T16" fmla="*/ 0 w 131"/>
                <a:gd name="T17" fmla="*/ 1 h 233"/>
                <a:gd name="T18" fmla="*/ 0 w 131"/>
                <a:gd name="T19" fmla="*/ 1 h 233"/>
                <a:gd name="T20" fmla="*/ 0 w 131"/>
                <a:gd name="T21" fmla="*/ 1 h 233"/>
                <a:gd name="T22" fmla="*/ 0 w 131"/>
                <a:gd name="T23" fmla="*/ 1 h 233"/>
                <a:gd name="T24" fmla="*/ 0 w 131"/>
                <a:gd name="T25" fmla="*/ 1 h 233"/>
                <a:gd name="T26" fmla="*/ 0 w 131"/>
                <a:gd name="T27" fmla="*/ 1 h 233"/>
                <a:gd name="T28" fmla="*/ 0 w 131"/>
                <a:gd name="T29" fmla="*/ 1 h 233"/>
                <a:gd name="T30" fmla="*/ 0 w 131"/>
                <a:gd name="T31" fmla="*/ 1 h 233"/>
                <a:gd name="T32" fmla="*/ 0 w 131"/>
                <a:gd name="T33" fmla="*/ 0 h 233"/>
                <a:gd name="T34" fmla="*/ 0 w 131"/>
                <a:gd name="T35" fmla="*/ 1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233"/>
                <a:gd name="T56" fmla="*/ 131 w 131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233">
                  <a:moveTo>
                    <a:pt x="131" y="8"/>
                  </a:moveTo>
                  <a:lnTo>
                    <a:pt x="113" y="58"/>
                  </a:lnTo>
                  <a:lnTo>
                    <a:pt x="93" y="103"/>
                  </a:lnTo>
                  <a:lnTo>
                    <a:pt x="71" y="141"/>
                  </a:lnTo>
                  <a:lnTo>
                    <a:pt x="50" y="173"/>
                  </a:lnTo>
                  <a:lnTo>
                    <a:pt x="30" y="199"/>
                  </a:lnTo>
                  <a:lnTo>
                    <a:pt x="15" y="218"/>
                  </a:lnTo>
                  <a:lnTo>
                    <a:pt x="4" y="230"/>
                  </a:lnTo>
                  <a:lnTo>
                    <a:pt x="0" y="233"/>
                  </a:lnTo>
                  <a:lnTo>
                    <a:pt x="18" y="202"/>
                  </a:lnTo>
                  <a:lnTo>
                    <a:pt x="33" y="170"/>
                  </a:lnTo>
                  <a:lnTo>
                    <a:pt x="48" y="139"/>
                  </a:lnTo>
                  <a:lnTo>
                    <a:pt x="60" y="108"/>
                  </a:lnTo>
                  <a:lnTo>
                    <a:pt x="71" y="78"/>
                  </a:lnTo>
                  <a:lnTo>
                    <a:pt x="81" y="49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9" name="Freeform 56"/>
            <p:cNvSpPr>
              <a:spLocks/>
            </p:cNvSpPr>
            <p:nvPr/>
          </p:nvSpPr>
          <p:spPr bwMode="auto">
            <a:xfrm>
              <a:off x="2972" y="1900"/>
              <a:ext cx="244" cy="307"/>
            </a:xfrm>
            <a:custGeom>
              <a:avLst/>
              <a:gdLst>
                <a:gd name="T0" fmla="*/ 1 w 488"/>
                <a:gd name="T1" fmla="*/ 0 h 615"/>
                <a:gd name="T2" fmla="*/ 1 w 488"/>
                <a:gd name="T3" fmla="*/ 0 h 615"/>
                <a:gd name="T4" fmla="*/ 1 w 488"/>
                <a:gd name="T5" fmla="*/ 0 h 615"/>
                <a:gd name="T6" fmla="*/ 1 w 488"/>
                <a:gd name="T7" fmla="*/ 0 h 615"/>
                <a:gd name="T8" fmla="*/ 1 w 488"/>
                <a:gd name="T9" fmla="*/ 0 h 615"/>
                <a:gd name="T10" fmla="*/ 1 w 488"/>
                <a:gd name="T11" fmla="*/ 0 h 615"/>
                <a:gd name="T12" fmla="*/ 1 w 488"/>
                <a:gd name="T13" fmla="*/ 0 h 615"/>
                <a:gd name="T14" fmla="*/ 1 w 488"/>
                <a:gd name="T15" fmla="*/ 0 h 615"/>
                <a:gd name="T16" fmla="*/ 1 w 488"/>
                <a:gd name="T17" fmla="*/ 0 h 615"/>
                <a:gd name="T18" fmla="*/ 1 w 488"/>
                <a:gd name="T19" fmla="*/ 0 h 615"/>
                <a:gd name="T20" fmla="*/ 1 w 488"/>
                <a:gd name="T21" fmla="*/ 0 h 615"/>
                <a:gd name="T22" fmla="*/ 1 w 488"/>
                <a:gd name="T23" fmla="*/ 0 h 615"/>
                <a:gd name="T24" fmla="*/ 1 w 488"/>
                <a:gd name="T25" fmla="*/ 0 h 615"/>
                <a:gd name="T26" fmla="*/ 1 w 488"/>
                <a:gd name="T27" fmla="*/ 0 h 615"/>
                <a:gd name="T28" fmla="*/ 1 w 488"/>
                <a:gd name="T29" fmla="*/ 0 h 615"/>
                <a:gd name="T30" fmla="*/ 1 w 488"/>
                <a:gd name="T31" fmla="*/ 0 h 615"/>
                <a:gd name="T32" fmla="*/ 1 w 488"/>
                <a:gd name="T33" fmla="*/ 0 h 615"/>
                <a:gd name="T34" fmla="*/ 1 w 488"/>
                <a:gd name="T35" fmla="*/ 0 h 615"/>
                <a:gd name="T36" fmla="*/ 1 w 488"/>
                <a:gd name="T37" fmla="*/ 0 h 615"/>
                <a:gd name="T38" fmla="*/ 1 w 488"/>
                <a:gd name="T39" fmla="*/ 0 h 615"/>
                <a:gd name="T40" fmla="*/ 1 w 488"/>
                <a:gd name="T41" fmla="*/ 0 h 615"/>
                <a:gd name="T42" fmla="*/ 1 w 488"/>
                <a:gd name="T43" fmla="*/ 0 h 615"/>
                <a:gd name="T44" fmla="*/ 1 w 488"/>
                <a:gd name="T45" fmla="*/ 0 h 615"/>
                <a:gd name="T46" fmla="*/ 1 w 488"/>
                <a:gd name="T47" fmla="*/ 0 h 615"/>
                <a:gd name="T48" fmla="*/ 1 w 488"/>
                <a:gd name="T49" fmla="*/ 0 h 615"/>
                <a:gd name="T50" fmla="*/ 1 w 488"/>
                <a:gd name="T51" fmla="*/ 0 h 615"/>
                <a:gd name="T52" fmla="*/ 1 w 488"/>
                <a:gd name="T53" fmla="*/ 0 h 615"/>
                <a:gd name="T54" fmla="*/ 1 w 488"/>
                <a:gd name="T55" fmla="*/ 0 h 615"/>
                <a:gd name="T56" fmla="*/ 1 w 488"/>
                <a:gd name="T57" fmla="*/ 0 h 615"/>
                <a:gd name="T58" fmla="*/ 1 w 488"/>
                <a:gd name="T59" fmla="*/ 0 h 615"/>
                <a:gd name="T60" fmla="*/ 1 w 488"/>
                <a:gd name="T61" fmla="*/ 0 h 615"/>
                <a:gd name="T62" fmla="*/ 1 w 488"/>
                <a:gd name="T63" fmla="*/ 0 h 615"/>
                <a:gd name="T64" fmla="*/ 1 w 488"/>
                <a:gd name="T65" fmla="*/ 0 h 615"/>
                <a:gd name="T66" fmla="*/ 1 w 488"/>
                <a:gd name="T67" fmla="*/ 0 h 615"/>
                <a:gd name="T68" fmla="*/ 1 w 488"/>
                <a:gd name="T69" fmla="*/ 0 h 615"/>
                <a:gd name="T70" fmla="*/ 1 w 488"/>
                <a:gd name="T71" fmla="*/ 0 h 615"/>
                <a:gd name="T72" fmla="*/ 1 w 488"/>
                <a:gd name="T73" fmla="*/ 0 h 615"/>
                <a:gd name="T74" fmla="*/ 1 w 488"/>
                <a:gd name="T75" fmla="*/ 0 h 615"/>
                <a:gd name="T76" fmla="*/ 1 w 488"/>
                <a:gd name="T77" fmla="*/ 0 h 6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615"/>
                <a:gd name="T119" fmla="*/ 488 w 488"/>
                <a:gd name="T120" fmla="*/ 615 h 6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615">
                  <a:moveTo>
                    <a:pt x="329" y="287"/>
                  </a:moveTo>
                  <a:lnTo>
                    <a:pt x="349" y="306"/>
                  </a:lnTo>
                  <a:lnTo>
                    <a:pt x="369" y="323"/>
                  </a:lnTo>
                  <a:lnTo>
                    <a:pt x="386" y="339"/>
                  </a:lnTo>
                  <a:lnTo>
                    <a:pt x="401" y="355"/>
                  </a:lnTo>
                  <a:lnTo>
                    <a:pt x="415" y="369"/>
                  </a:lnTo>
                  <a:lnTo>
                    <a:pt x="428" y="383"/>
                  </a:lnTo>
                  <a:lnTo>
                    <a:pt x="439" y="394"/>
                  </a:lnTo>
                  <a:lnTo>
                    <a:pt x="448" y="406"/>
                  </a:lnTo>
                  <a:lnTo>
                    <a:pt x="462" y="423"/>
                  </a:lnTo>
                  <a:lnTo>
                    <a:pt x="471" y="438"/>
                  </a:lnTo>
                  <a:lnTo>
                    <a:pt x="478" y="451"/>
                  </a:lnTo>
                  <a:lnTo>
                    <a:pt x="483" y="461"/>
                  </a:lnTo>
                  <a:lnTo>
                    <a:pt x="485" y="469"/>
                  </a:lnTo>
                  <a:lnTo>
                    <a:pt x="488" y="474"/>
                  </a:lnTo>
                  <a:lnTo>
                    <a:pt x="488" y="477"/>
                  </a:lnTo>
                  <a:lnTo>
                    <a:pt x="488" y="478"/>
                  </a:lnTo>
                  <a:lnTo>
                    <a:pt x="473" y="455"/>
                  </a:lnTo>
                  <a:lnTo>
                    <a:pt x="455" y="433"/>
                  </a:lnTo>
                  <a:lnTo>
                    <a:pt x="437" y="413"/>
                  </a:lnTo>
                  <a:lnTo>
                    <a:pt x="417" y="392"/>
                  </a:lnTo>
                  <a:lnTo>
                    <a:pt x="398" y="374"/>
                  </a:lnTo>
                  <a:lnTo>
                    <a:pt x="376" y="355"/>
                  </a:lnTo>
                  <a:lnTo>
                    <a:pt x="355" y="338"/>
                  </a:lnTo>
                  <a:lnTo>
                    <a:pt x="333" y="321"/>
                  </a:lnTo>
                  <a:lnTo>
                    <a:pt x="312" y="301"/>
                  </a:lnTo>
                  <a:lnTo>
                    <a:pt x="295" y="283"/>
                  </a:lnTo>
                  <a:lnTo>
                    <a:pt x="281" y="264"/>
                  </a:lnTo>
                  <a:lnTo>
                    <a:pt x="270" y="246"/>
                  </a:lnTo>
                  <a:lnTo>
                    <a:pt x="262" y="227"/>
                  </a:lnTo>
                  <a:lnTo>
                    <a:pt x="256" y="210"/>
                  </a:lnTo>
                  <a:lnTo>
                    <a:pt x="251" y="192"/>
                  </a:lnTo>
                  <a:lnTo>
                    <a:pt x="248" y="173"/>
                  </a:lnTo>
                  <a:lnTo>
                    <a:pt x="238" y="198"/>
                  </a:lnTo>
                  <a:lnTo>
                    <a:pt x="227" y="222"/>
                  </a:lnTo>
                  <a:lnTo>
                    <a:pt x="217" y="243"/>
                  </a:lnTo>
                  <a:lnTo>
                    <a:pt x="206" y="263"/>
                  </a:lnTo>
                  <a:lnTo>
                    <a:pt x="197" y="279"/>
                  </a:lnTo>
                  <a:lnTo>
                    <a:pt x="189" y="293"/>
                  </a:lnTo>
                  <a:lnTo>
                    <a:pt x="183" y="303"/>
                  </a:lnTo>
                  <a:lnTo>
                    <a:pt x="179" y="309"/>
                  </a:lnTo>
                  <a:lnTo>
                    <a:pt x="137" y="362"/>
                  </a:lnTo>
                  <a:lnTo>
                    <a:pt x="102" y="416"/>
                  </a:lnTo>
                  <a:lnTo>
                    <a:pt x="72" y="467"/>
                  </a:lnTo>
                  <a:lnTo>
                    <a:pt x="46" y="514"/>
                  </a:lnTo>
                  <a:lnTo>
                    <a:pt x="26" y="556"/>
                  </a:lnTo>
                  <a:lnTo>
                    <a:pt x="12" y="587"/>
                  </a:lnTo>
                  <a:lnTo>
                    <a:pt x="4" y="609"/>
                  </a:lnTo>
                  <a:lnTo>
                    <a:pt x="0" y="615"/>
                  </a:lnTo>
                  <a:lnTo>
                    <a:pt x="11" y="573"/>
                  </a:lnTo>
                  <a:lnTo>
                    <a:pt x="22" y="534"/>
                  </a:lnTo>
                  <a:lnTo>
                    <a:pt x="34" y="498"/>
                  </a:lnTo>
                  <a:lnTo>
                    <a:pt x="49" y="463"/>
                  </a:lnTo>
                  <a:lnTo>
                    <a:pt x="65" y="430"/>
                  </a:lnTo>
                  <a:lnTo>
                    <a:pt x="84" y="395"/>
                  </a:lnTo>
                  <a:lnTo>
                    <a:pt x="109" y="361"/>
                  </a:lnTo>
                  <a:lnTo>
                    <a:pt x="137" y="323"/>
                  </a:lnTo>
                  <a:lnTo>
                    <a:pt x="162" y="288"/>
                  </a:lnTo>
                  <a:lnTo>
                    <a:pt x="185" y="246"/>
                  </a:lnTo>
                  <a:lnTo>
                    <a:pt x="205" y="200"/>
                  </a:lnTo>
                  <a:lnTo>
                    <a:pt x="223" y="152"/>
                  </a:lnTo>
                  <a:lnTo>
                    <a:pt x="238" y="109"/>
                  </a:lnTo>
                  <a:lnTo>
                    <a:pt x="248" y="69"/>
                  </a:lnTo>
                  <a:lnTo>
                    <a:pt x="254" y="40"/>
                  </a:lnTo>
                  <a:lnTo>
                    <a:pt x="253" y="21"/>
                  </a:lnTo>
                  <a:lnTo>
                    <a:pt x="284" y="0"/>
                  </a:lnTo>
                  <a:lnTo>
                    <a:pt x="285" y="23"/>
                  </a:lnTo>
                  <a:lnTo>
                    <a:pt x="284" y="48"/>
                  </a:lnTo>
                  <a:lnTo>
                    <a:pt x="279" y="73"/>
                  </a:lnTo>
                  <a:lnTo>
                    <a:pt x="273" y="98"/>
                  </a:lnTo>
                  <a:lnTo>
                    <a:pt x="273" y="125"/>
                  </a:lnTo>
                  <a:lnTo>
                    <a:pt x="274" y="150"/>
                  </a:lnTo>
                  <a:lnTo>
                    <a:pt x="277" y="175"/>
                  </a:lnTo>
                  <a:lnTo>
                    <a:pt x="282" y="200"/>
                  </a:lnTo>
                  <a:lnTo>
                    <a:pt x="289" y="224"/>
                  </a:lnTo>
                  <a:lnTo>
                    <a:pt x="300" y="247"/>
                  </a:lnTo>
                  <a:lnTo>
                    <a:pt x="312" y="268"/>
                  </a:lnTo>
                  <a:lnTo>
                    <a:pt x="32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0" name="Freeform 57"/>
            <p:cNvSpPr>
              <a:spLocks/>
            </p:cNvSpPr>
            <p:nvPr/>
          </p:nvSpPr>
          <p:spPr bwMode="auto">
            <a:xfrm>
              <a:off x="2844" y="1878"/>
              <a:ext cx="234" cy="100"/>
            </a:xfrm>
            <a:custGeom>
              <a:avLst/>
              <a:gdLst>
                <a:gd name="T0" fmla="*/ 1 w 468"/>
                <a:gd name="T1" fmla="*/ 1 h 199"/>
                <a:gd name="T2" fmla="*/ 1 w 468"/>
                <a:gd name="T3" fmla="*/ 1 h 199"/>
                <a:gd name="T4" fmla="*/ 1 w 468"/>
                <a:gd name="T5" fmla="*/ 1 h 199"/>
                <a:gd name="T6" fmla="*/ 1 w 468"/>
                <a:gd name="T7" fmla="*/ 1 h 199"/>
                <a:gd name="T8" fmla="*/ 1 w 468"/>
                <a:gd name="T9" fmla="*/ 1 h 199"/>
                <a:gd name="T10" fmla="*/ 1 w 468"/>
                <a:gd name="T11" fmla="*/ 1 h 199"/>
                <a:gd name="T12" fmla="*/ 1 w 468"/>
                <a:gd name="T13" fmla="*/ 1 h 199"/>
                <a:gd name="T14" fmla="*/ 1 w 468"/>
                <a:gd name="T15" fmla="*/ 1 h 199"/>
                <a:gd name="T16" fmla="*/ 1 w 468"/>
                <a:gd name="T17" fmla="*/ 1 h 199"/>
                <a:gd name="T18" fmla="*/ 1 w 468"/>
                <a:gd name="T19" fmla="*/ 1 h 199"/>
                <a:gd name="T20" fmla="*/ 1 w 468"/>
                <a:gd name="T21" fmla="*/ 1 h 199"/>
                <a:gd name="T22" fmla="*/ 1 w 468"/>
                <a:gd name="T23" fmla="*/ 1 h 199"/>
                <a:gd name="T24" fmla="*/ 1 w 468"/>
                <a:gd name="T25" fmla="*/ 1 h 199"/>
                <a:gd name="T26" fmla="*/ 1 w 468"/>
                <a:gd name="T27" fmla="*/ 1 h 199"/>
                <a:gd name="T28" fmla="*/ 1 w 468"/>
                <a:gd name="T29" fmla="*/ 1 h 199"/>
                <a:gd name="T30" fmla="*/ 1 w 468"/>
                <a:gd name="T31" fmla="*/ 1 h 199"/>
                <a:gd name="T32" fmla="*/ 1 w 468"/>
                <a:gd name="T33" fmla="*/ 1 h 199"/>
                <a:gd name="T34" fmla="*/ 1 w 468"/>
                <a:gd name="T35" fmla="*/ 1 h 199"/>
                <a:gd name="T36" fmla="*/ 0 w 468"/>
                <a:gd name="T37" fmla="*/ 1 h 199"/>
                <a:gd name="T38" fmla="*/ 1 w 468"/>
                <a:gd name="T39" fmla="*/ 1 h 199"/>
                <a:gd name="T40" fmla="*/ 1 w 468"/>
                <a:gd name="T41" fmla="*/ 1 h 199"/>
                <a:gd name="T42" fmla="*/ 1 w 468"/>
                <a:gd name="T43" fmla="*/ 1 h 199"/>
                <a:gd name="T44" fmla="*/ 1 w 468"/>
                <a:gd name="T45" fmla="*/ 1 h 199"/>
                <a:gd name="T46" fmla="*/ 1 w 468"/>
                <a:gd name="T47" fmla="*/ 1 h 199"/>
                <a:gd name="T48" fmla="*/ 1 w 468"/>
                <a:gd name="T49" fmla="*/ 1 h 199"/>
                <a:gd name="T50" fmla="*/ 1 w 468"/>
                <a:gd name="T51" fmla="*/ 1 h 199"/>
                <a:gd name="T52" fmla="*/ 1 w 468"/>
                <a:gd name="T53" fmla="*/ 1 h 199"/>
                <a:gd name="T54" fmla="*/ 1 w 468"/>
                <a:gd name="T55" fmla="*/ 1 h 199"/>
                <a:gd name="T56" fmla="*/ 1 w 468"/>
                <a:gd name="T57" fmla="*/ 1 h 199"/>
                <a:gd name="T58" fmla="*/ 1 w 468"/>
                <a:gd name="T59" fmla="*/ 1 h 199"/>
                <a:gd name="T60" fmla="*/ 1 w 468"/>
                <a:gd name="T61" fmla="*/ 1 h 199"/>
                <a:gd name="T62" fmla="*/ 1 w 468"/>
                <a:gd name="T63" fmla="*/ 1 h 199"/>
                <a:gd name="T64" fmla="*/ 1 w 468"/>
                <a:gd name="T65" fmla="*/ 1 h 199"/>
                <a:gd name="T66" fmla="*/ 1 w 468"/>
                <a:gd name="T67" fmla="*/ 1 h 199"/>
                <a:gd name="T68" fmla="*/ 1 w 468"/>
                <a:gd name="T69" fmla="*/ 1 h 199"/>
                <a:gd name="T70" fmla="*/ 1 w 468"/>
                <a:gd name="T71" fmla="*/ 1 h 199"/>
                <a:gd name="T72" fmla="*/ 1 w 468"/>
                <a:gd name="T73" fmla="*/ 0 h 199"/>
                <a:gd name="T74" fmla="*/ 1 w 468"/>
                <a:gd name="T75" fmla="*/ 1 h 199"/>
                <a:gd name="T76" fmla="*/ 1 w 468"/>
                <a:gd name="T77" fmla="*/ 1 h 199"/>
                <a:gd name="T78" fmla="*/ 1 w 468"/>
                <a:gd name="T79" fmla="*/ 1 h 199"/>
                <a:gd name="T80" fmla="*/ 1 w 468"/>
                <a:gd name="T81" fmla="*/ 1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8"/>
                <a:gd name="T124" fmla="*/ 0 h 199"/>
                <a:gd name="T125" fmla="*/ 468 w 468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8" h="199">
                  <a:moveTo>
                    <a:pt x="442" y="116"/>
                  </a:moveTo>
                  <a:lnTo>
                    <a:pt x="448" y="111"/>
                  </a:lnTo>
                  <a:lnTo>
                    <a:pt x="455" y="107"/>
                  </a:lnTo>
                  <a:lnTo>
                    <a:pt x="462" y="102"/>
                  </a:lnTo>
                  <a:lnTo>
                    <a:pt x="468" y="98"/>
                  </a:lnTo>
                  <a:lnTo>
                    <a:pt x="448" y="147"/>
                  </a:lnTo>
                  <a:lnTo>
                    <a:pt x="436" y="154"/>
                  </a:lnTo>
                  <a:lnTo>
                    <a:pt x="423" y="161"/>
                  </a:lnTo>
                  <a:lnTo>
                    <a:pt x="410" y="168"/>
                  </a:lnTo>
                  <a:lnTo>
                    <a:pt x="398" y="175"/>
                  </a:lnTo>
                  <a:lnTo>
                    <a:pt x="385" y="181"/>
                  </a:lnTo>
                  <a:lnTo>
                    <a:pt x="374" y="185"/>
                  </a:lnTo>
                  <a:lnTo>
                    <a:pt x="361" y="190"/>
                  </a:lnTo>
                  <a:lnTo>
                    <a:pt x="348" y="193"/>
                  </a:lnTo>
                  <a:lnTo>
                    <a:pt x="334" y="197"/>
                  </a:lnTo>
                  <a:lnTo>
                    <a:pt x="321" y="198"/>
                  </a:lnTo>
                  <a:lnTo>
                    <a:pt x="306" y="199"/>
                  </a:lnTo>
                  <a:lnTo>
                    <a:pt x="290" y="199"/>
                  </a:lnTo>
                  <a:lnTo>
                    <a:pt x="273" y="197"/>
                  </a:lnTo>
                  <a:lnTo>
                    <a:pt x="255" y="194"/>
                  </a:lnTo>
                  <a:lnTo>
                    <a:pt x="237" y="190"/>
                  </a:lnTo>
                  <a:lnTo>
                    <a:pt x="216" y="184"/>
                  </a:lnTo>
                  <a:lnTo>
                    <a:pt x="203" y="179"/>
                  </a:lnTo>
                  <a:lnTo>
                    <a:pt x="189" y="175"/>
                  </a:lnTo>
                  <a:lnTo>
                    <a:pt x="177" y="170"/>
                  </a:lnTo>
                  <a:lnTo>
                    <a:pt x="163" y="166"/>
                  </a:lnTo>
                  <a:lnTo>
                    <a:pt x="150" y="161"/>
                  </a:lnTo>
                  <a:lnTo>
                    <a:pt x="136" y="158"/>
                  </a:lnTo>
                  <a:lnTo>
                    <a:pt x="124" y="153"/>
                  </a:lnTo>
                  <a:lnTo>
                    <a:pt x="110" y="150"/>
                  </a:lnTo>
                  <a:lnTo>
                    <a:pt x="96" y="146"/>
                  </a:lnTo>
                  <a:lnTo>
                    <a:pt x="83" y="143"/>
                  </a:lnTo>
                  <a:lnTo>
                    <a:pt x="70" y="140"/>
                  </a:lnTo>
                  <a:lnTo>
                    <a:pt x="56" y="138"/>
                  </a:lnTo>
                  <a:lnTo>
                    <a:pt x="42" y="136"/>
                  </a:lnTo>
                  <a:lnTo>
                    <a:pt x="28" y="135"/>
                  </a:lnTo>
                  <a:lnTo>
                    <a:pt x="14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7" y="131"/>
                  </a:lnTo>
                  <a:lnTo>
                    <a:pt x="13" y="130"/>
                  </a:lnTo>
                  <a:lnTo>
                    <a:pt x="20" y="129"/>
                  </a:lnTo>
                  <a:lnTo>
                    <a:pt x="29" y="129"/>
                  </a:lnTo>
                  <a:lnTo>
                    <a:pt x="41" y="128"/>
                  </a:lnTo>
                  <a:lnTo>
                    <a:pt x="55" y="128"/>
                  </a:lnTo>
                  <a:lnTo>
                    <a:pt x="70" y="129"/>
                  </a:lnTo>
                  <a:lnTo>
                    <a:pt x="88" y="130"/>
                  </a:lnTo>
                  <a:lnTo>
                    <a:pt x="109" y="133"/>
                  </a:lnTo>
                  <a:lnTo>
                    <a:pt x="132" y="137"/>
                  </a:lnTo>
                  <a:lnTo>
                    <a:pt x="157" y="143"/>
                  </a:lnTo>
                  <a:lnTo>
                    <a:pt x="186" y="150"/>
                  </a:lnTo>
                  <a:lnTo>
                    <a:pt x="218" y="159"/>
                  </a:lnTo>
                  <a:lnTo>
                    <a:pt x="253" y="169"/>
                  </a:lnTo>
                  <a:lnTo>
                    <a:pt x="273" y="173"/>
                  </a:lnTo>
                  <a:lnTo>
                    <a:pt x="293" y="173"/>
                  </a:lnTo>
                  <a:lnTo>
                    <a:pt x="313" y="171"/>
                  </a:lnTo>
                  <a:lnTo>
                    <a:pt x="332" y="168"/>
                  </a:lnTo>
                  <a:lnTo>
                    <a:pt x="352" y="162"/>
                  </a:lnTo>
                  <a:lnTo>
                    <a:pt x="371" y="155"/>
                  </a:lnTo>
                  <a:lnTo>
                    <a:pt x="390" y="147"/>
                  </a:lnTo>
                  <a:lnTo>
                    <a:pt x="408" y="137"/>
                  </a:lnTo>
                  <a:lnTo>
                    <a:pt x="399" y="132"/>
                  </a:lnTo>
                  <a:lnTo>
                    <a:pt x="391" y="126"/>
                  </a:lnTo>
                  <a:lnTo>
                    <a:pt x="384" y="120"/>
                  </a:lnTo>
                  <a:lnTo>
                    <a:pt x="377" y="113"/>
                  </a:lnTo>
                  <a:lnTo>
                    <a:pt x="371" y="105"/>
                  </a:lnTo>
                  <a:lnTo>
                    <a:pt x="367" y="95"/>
                  </a:lnTo>
                  <a:lnTo>
                    <a:pt x="362" y="85"/>
                  </a:lnTo>
                  <a:lnTo>
                    <a:pt x="359" y="75"/>
                  </a:lnTo>
                  <a:lnTo>
                    <a:pt x="358" y="50"/>
                  </a:lnTo>
                  <a:lnTo>
                    <a:pt x="364" y="26"/>
                  </a:lnTo>
                  <a:lnTo>
                    <a:pt x="372" y="7"/>
                  </a:lnTo>
                  <a:lnTo>
                    <a:pt x="376" y="0"/>
                  </a:lnTo>
                  <a:lnTo>
                    <a:pt x="375" y="7"/>
                  </a:lnTo>
                  <a:lnTo>
                    <a:pt x="372" y="19"/>
                  </a:lnTo>
                  <a:lnTo>
                    <a:pt x="372" y="35"/>
                  </a:lnTo>
                  <a:lnTo>
                    <a:pt x="376" y="54"/>
                  </a:lnTo>
                  <a:lnTo>
                    <a:pt x="383" y="72"/>
                  </a:lnTo>
                  <a:lnTo>
                    <a:pt x="394" y="91"/>
                  </a:lnTo>
                  <a:lnTo>
                    <a:pt x="414" y="106"/>
                  </a:lnTo>
                  <a:lnTo>
                    <a:pt x="442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1" name="Freeform 58"/>
            <p:cNvSpPr>
              <a:spLocks/>
            </p:cNvSpPr>
            <p:nvPr/>
          </p:nvSpPr>
          <p:spPr bwMode="auto">
            <a:xfrm>
              <a:off x="2311" y="1925"/>
              <a:ext cx="70" cy="82"/>
            </a:xfrm>
            <a:custGeom>
              <a:avLst/>
              <a:gdLst>
                <a:gd name="T0" fmla="*/ 1 w 139"/>
                <a:gd name="T1" fmla="*/ 1 h 164"/>
                <a:gd name="T2" fmla="*/ 1 w 139"/>
                <a:gd name="T3" fmla="*/ 1 h 164"/>
                <a:gd name="T4" fmla="*/ 1 w 139"/>
                <a:gd name="T5" fmla="*/ 1 h 164"/>
                <a:gd name="T6" fmla="*/ 1 w 139"/>
                <a:gd name="T7" fmla="*/ 1 h 164"/>
                <a:gd name="T8" fmla="*/ 1 w 139"/>
                <a:gd name="T9" fmla="*/ 1 h 164"/>
                <a:gd name="T10" fmla="*/ 1 w 139"/>
                <a:gd name="T11" fmla="*/ 1 h 164"/>
                <a:gd name="T12" fmla="*/ 1 w 139"/>
                <a:gd name="T13" fmla="*/ 1 h 164"/>
                <a:gd name="T14" fmla="*/ 1 w 139"/>
                <a:gd name="T15" fmla="*/ 1 h 164"/>
                <a:gd name="T16" fmla="*/ 0 w 139"/>
                <a:gd name="T17" fmla="*/ 1 h 164"/>
                <a:gd name="T18" fmla="*/ 1 w 139"/>
                <a:gd name="T19" fmla="*/ 1 h 164"/>
                <a:gd name="T20" fmla="*/ 1 w 139"/>
                <a:gd name="T21" fmla="*/ 1 h 164"/>
                <a:gd name="T22" fmla="*/ 1 w 139"/>
                <a:gd name="T23" fmla="*/ 1 h 164"/>
                <a:gd name="T24" fmla="*/ 1 w 139"/>
                <a:gd name="T25" fmla="*/ 1 h 164"/>
                <a:gd name="T26" fmla="*/ 1 w 139"/>
                <a:gd name="T27" fmla="*/ 1 h 164"/>
                <a:gd name="T28" fmla="*/ 1 w 139"/>
                <a:gd name="T29" fmla="*/ 1 h 164"/>
                <a:gd name="T30" fmla="*/ 1 w 139"/>
                <a:gd name="T31" fmla="*/ 1 h 164"/>
                <a:gd name="T32" fmla="*/ 1 w 139"/>
                <a:gd name="T33" fmla="*/ 1 h 164"/>
                <a:gd name="T34" fmla="*/ 1 w 139"/>
                <a:gd name="T35" fmla="*/ 0 h 164"/>
                <a:gd name="T36" fmla="*/ 1 w 139"/>
                <a:gd name="T37" fmla="*/ 1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64"/>
                <a:gd name="T59" fmla="*/ 139 w 139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64">
                  <a:moveTo>
                    <a:pt x="129" y="55"/>
                  </a:moveTo>
                  <a:lnTo>
                    <a:pt x="107" y="58"/>
                  </a:lnTo>
                  <a:lnTo>
                    <a:pt x="86" y="65"/>
                  </a:lnTo>
                  <a:lnTo>
                    <a:pt x="68" y="75"/>
                  </a:lnTo>
                  <a:lnTo>
                    <a:pt x="51" y="89"/>
                  </a:lnTo>
                  <a:lnTo>
                    <a:pt x="36" y="105"/>
                  </a:lnTo>
                  <a:lnTo>
                    <a:pt x="22" y="123"/>
                  </a:lnTo>
                  <a:lnTo>
                    <a:pt x="10" y="143"/>
                  </a:lnTo>
                  <a:lnTo>
                    <a:pt x="0" y="164"/>
                  </a:lnTo>
                  <a:lnTo>
                    <a:pt x="7" y="93"/>
                  </a:lnTo>
                  <a:lnTo>
                    <a:pt x="22" y="68"/>
                  </a:lnTo>
                  <a:lnTo>
                    <a:pt x="38" y="48"/>
                  </a:lnTo>
                  <a:lnTo>
                    <a:pt x="53" y="33"/>
                  </a:lnTo>
                  <a:lnTo>
                    <a:pt x="68" y="21"/>
                  </a:lnTo>
                  <a:lnTo>
                    <a:pt x="84" y="13"/>
                  </a:lnTo>
                  <a:lnTo>
                    <a:pt x="101" y="7"/>
                  </a:lnTo>
                  <a:lnTo>
                    <a:pt x="120" y="2"/>
                  </a:lnTo>
                  <a:lnTo>
                    <a:pt x="139" y="0"/>
                  </a:lnTo>
                  <a:lnTo>
                    <a:pt x="12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2" name="Freeform 59"/>
            <p:cNvSpPr>
              <a:spLocks/>
            </p:cNvSpPr>
            <p:nvPr/>
          </p:nvSpPr>
          <p:spPr bwMode="auto">
            <a:xfrm>
              <a:off x="2376" y="1925"/>
              <a:ext cx="521" cy="606"/>
            </a:xfrm>
            <a:custGeom>
              <a:avLst/>
              <a:gdLst>
                <a:gd name="T0" fmla="*/ 0 w 1044"/>
                <a:gd name="T1" fmla="*/ 0 h 1213"/>
                <a:gd name="T2" fmla="*/ 0 w 1044"/>
                <a:gd name="T3" fmla="*/ 0 h 1213"/>
                <a:gd name="T4" fmla="*/ 0 w 1044"/>
                <a:gd name="T5" fmla="*/ 0 h 1213"/>
                <a:gd name="T6" fmla="*/ 0 w 1044"/>
                <a:gd name="T7" fmla="*/ 0 h 1213"/>
                <a:gd name="T8" fmla="*/ 0 w 1044"/>
                <a:gd name="T9" fmla="*/ 0 h 1213"/>
                <a:gd name="T10" fmla="*/ 0 w 1044"/>
                <a:gd name="T11" fmla="*/ 0 h 1213"/>
                <a:gd name="T12" fmla="*/ 0 w 1044"/>
                <a:gd name="T13" fmla="*/ 0 h 1213"/>
                <a:gd name="T14" fmla="*/ 0 w 1044"/>
                <a:gd name="T15" fmla="*/ 0 h 1213"/>
                <a:gd name="T16" fmla="*/ 0 w 1044"/>
                <a:gd name="T17" fmla="*/ 0 h 1213"/>
                <a:gd name="T18" fmla="*/ 0 w 1044"/>
                <a:gd name="T19" fmla="*/ 0 h 1213"/>
                <a:gd name="T20" fmla="*/ 0 w 1044"/>
                <a:gd name="T21" fmla="*/ 0 h 1213"/>
                <a:gd name="T22" fmla="*/ 0 w 1044"/>
                <a:gd name="T23" fmla="*/ 0 h 1213"/>
                <a:gd name="T24" fmla="*/ 0 w 1044"/>
                <a:gd name="T25" fmla="*/ 0 h 1213"/>
                <a:gd name="T26" fmla="*/ 0 w 1044"/>
                <a:gd name="T27" fmla="*/ 0 h 1213"/>
                <a:gd name="T28" fmla="*/ 0 w 1044"/>
                <a:gd name="T29" fmla="*/ 0 h 1213"/>
                <a:gd name="T30" fmla="*/ 0 w 1044"/>
                <a:gd name="T31" fmla="*/ 0 h 1213"/>
                <a:gd name="T32" fmla="*/ 0 w 1044"/>
                <a:gd name="T33" fmla="*/ 0 h 1213"/>
                <a:gd name="T34" fmla="*/ 0 w 1044"/>
                <a:gd name="T35" fmla="*/ 0 h 1213"/>
                <a:gd name="T36" fmla="*/ 0 w 1044"/>
                <a:gd name="T37" fmla="*/ 0 h 1213"/>
                <a:gd name="T38" fmla="*/ 0 w 1044"/>
                <a:gd name="T39" fmla="*/ 0 h 1213"/>
                <a:gd name="T40" fmla="*/ 0 w 1044"/>
                <a:gd name="T41" fmla="*/ 0 h 1213"/>
                <a:gd name="T42" fmla="*/ 0 w 1044"/>
                <a:gd name="T43" fmla="*/ 0 h 1213"/>
                <a:gd name="T44" fmla="*/ 0 w 1044"/>
                <a:gd name="T45" fmla="*/ 0 h 1213"/>
                <a:gd name="T46" fmla="*/ 0 w 1044"/>
                <a:gd name="T47" fmla="*/ 0 h 1213"/>
                <a:gd name="T48" fmla="*/ 0 w 1044"/>
                <a:gd name="T49" fmla="*/ 0 h 1213"/>
                <a:gd name="T50" fmla="*/ 0 w 1044"/>
                <a:gd name="T51" fmla="*/ 0 h 1213"/>
                <a:gd name="T52" fmla="*/ 0 w 1044"/>
                <a:gd name="T53" fmla="*/ 0 h 1213"/>
                <a:gd name="T54" fmla="*/ 0 w 1044"/>
                <a:gd name="T55" fmla="*/ 0 h 1213"/>
                <a:gd name="T56" fmla="*/ 0 w 1044"/>
                <a:gd name="T57" fmla="*/ 0 h 1213"/>
                <a:gd name="T58" fmla="*/ 0 w 1044"/>
                <a:gd name="T59" fmla="*/ 0 h 1213"/>
                <a:gd name="T60" fmla="*/ 0 w 1044"/>
                <a:gd name="T61" fmla="*/ 0 h 1213"/>
                <a:gd name="T62" fmla="*/ 0 w 1044"/>
                <a:gd name="T63" fmla="*/ 0 h 1213"/>
                <a:gd name="T64" fmla="*/ 0 w 1044"/>
                <a:gd name="T65" fmla="*/ 0 h 1213"/>
                <a:gd name="T66" fmla="*/ 0 w 1044"/>
                <a:gd name="T67" fmla="*/ 0 h 1213"/>
                <a:gd name="T68" fmla="*/ 0 w 1044"/>
                <a:gd name="T69" fmla="*/ 0 h 1213"/>
                <a:gd name="T70" fmla="*/ 0 w 1044"/>
                <a:gd name="T71" fmla="*/ 0 h 1213"/>
                <a:gd name="T72" fmla="*/ 0 w 1044"/>
                <a:gd name="T73" fmla="*/ 0 h 1213"/>
                <a:gd name="T74" fmla="*/ 0 w 1044"/>
                <a:gd name="T75" fmla="*/ 0 h 1213"/>
                <a:gd name="T76" fmla="*/ 0 w 1044"/>
                <a:gd name="T77" fmla="*/ 0 h 1213"/>
                <a:gd name="T78" fmla="*/ 0 w 1044"/>
                <a:gd name="T79" fmla="*/ 0 h 1213"/>
                <a:gd name="T80" fmla="*/ 0 w 1044"/>
                <a:gd name="T81" fmla="*/ 0 h 1213"/>
                <a:gd name="T82" fmla="*/ 0 w 1044"/>
                <a:gd name="T83" fmla="*/ 0 h 1213"/>
                <a:gd name="T84" fmla="*/ 0 w 1044"/>
                <a:gd name="T85" fmla="*/ 0 h 1213"/>
                <a:gd name="T86" fmla="*/ 0 w 1044"/>
                <a:gd name="T87" fmla="*/ 0 h 1213"/>
                <a:gd name="T88" fmla="*/ 0 w 1044"/>
                <a:gd name="T89" fmla="*/ 0 h 1213"/>
                <a:gd name="T90" fmla="*/ 0 w 1044"/>
                <a:gd name="T91" fmla="*/ 0 h 1213"/>
                <a:gd name="T92" fmla="*/ 0 w 1044"/>
                <a:gd name="T93" fmla="*/ 0 h 1213"/>
                <a:gd name="T94" fmla="*/ 0 w 1044"/>
                <a:gd name="T95" fmla="*/ 0 h 1213"/>
                <a:gd name="T96" fmla="*/ 0 w 1044"/>
                <a:gd name="T97" fmla="*/ 0 h 1213"/>
                <a:gd name="T98" fmla="*/ 0 w 1044"/>
                <a:gd name="T99" fmla="*/ 0 h 1213"/>
                <a:gd name="T100" fmla="*/ 0 w 1044"/>
                <a:gd name="T101" fmla="*/ 0 h 1213"/>
                <a:gd name="T102" fmla="*/ 0 w 1044"/>
                <a:gd name="T103" fmla="*/ 0 h 1213"/>
                <a:gd name="T104" fmla="*/ 0 w 1044"/>
                <a:gd name="T105" fmla="*/ 0 h 1213"/>
                <a:gd name="T106" fmla="*/ 0 w 1044"/>
                <a:gd name="T107" fmla="*/ 0 h 1213"/>
                <a:gd name="T108" fmla="*/ 0 w 1044"/>
                <a:gd name="T109" fmla="*/ 0 h 1213"/>
                <a:gd name="T110" fmla="*/ 0 w 1044"/>
                <a:gd name="T111" fmla="*/ 0 h 1213"/>
                <a:gd name="T112" fmla="*/ 0 w 1044"/>
                <a:gd name="T113" fmla="*/ 0 h 1213"/>
                <a:gd name="T114" fmla="*/ 0 w 1044"/>
                <a:gd name="T115" fmla="*/ 0 h 1213"/>
                <a:gd name="T116" fmla="*/ 0 w 1044"/>
                <a:gd name="T117" fmla="*/ 0 h 1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4"/>
                <a:gd name="T178" fmla="*/ 0 h 1213"/>
                <a:gd name="T179" fmla="*/ 1044 w 1044"/>
                <a:gd name="T180" fmla="*/ 1213 h 1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4" h="1213">
                  <a:moveTo>
                    <a:pt x="840" y="1213"/>
                  </a:moveTo>
                  <a:lnTo>
                    <a:pt x="833" y="1189"/>
                  </a:lnTo>
                  <a:lnTo>
                    <a:pt x="826" y="1165"/>
                  </a:lnTo>
                  <a:lnTo>
                    <a:pt x="819" y="1143"/>
                  </a:lnTo>
                  <a:lnTo>
                    <a:pt x="812" y="1123"/>
                  </a:lnTo>
                  <a:lnTo>
                    <a:pt x="806" y="1106"/>
                  </a:lnTo>
                  <a:lnTo>
                    <a:pt x="802" y="1093"/>
                  </a:lnTo>
                  <a:lnTo>
                    <a:pt x="798" y="1085"/>
                  </a:lnTo>
                  <a:lnTo>
                    <a:pt x="797" y="1082"/>
                  </a:lnTo>
                  <a:lnTo>
                    <a:pt x="813" y="1085"/>
                  </a:lnTo>
                  <a:lnTo>
                    <a:pt x="829" y="1087"/>
                  </a:lnTo>
                  <a:lnTo>
                    <a:pt x="845" y="1089"/>
                  </a:lnTo>
                  <a:lnTo>
                    <a:pt x="862" y="1090"/>
                  </a:lnTo>
                  <a:lnTo>
                    <a:pt x="878" y="1089"/>
                  </a:lnTo>
                  <a:lnTo>
                    <a:pt x="893" y="1087"/>
                  </a:lnTo>
                  <a:lnTo>
                    <a:pt x="908" y="1084"/>
                  </a:lnTo>
                  <a:lnTo>
                    <a:pt x="921" y="1080"/>
                  </a:lnTo>
                  <a:lnTo>
                    <a:pt x="935" y="1075"/>
                  </a:lnTo>
                  <a:lnTo>
                    <a:pt x="948" y="1069"/>
                  </a:lnTo>
                  <a:lnTo>
                    <a:pt x="958" y="1061"/>
                  </a:lnTo>
                  <a:lnTo>
                    <a:pt x="969" y="1052"/>
                  </a:lnTo>
                  <a:lnTo>
                    <a:pt x="977" y="1041"/>
                  </a:lnTo>
                  <a:lnTo>
                    <a:pt x="983" y="1029"/>
                  </a:lnTo>
                  <a:lnTo>
                    <a:pt x="988" y="1016"/>
                  </a:lnTo>
                  <a:lnTo>
                    <a:pt x="991" y="1001"/>
                  </a:lnTo>
                  <a:lnTo>
                    <a:pt x="995" y="976"/>
                  </a:lnTo>
                  <a:lnTo>
                    <a:pt x="996" y="953"/>
                  </a:lnTo>
                  <a:lnTo>
                    <a:pt x="994" y="932"/>
                  </a:lnTo>
                  <a:lnTo>
                    <a:pt x="988" y="911"/>
                  </a:lnTo>
                  <a:lnTo>
                    <a:pt x="979" y="892"/>
                  </a:lnTo>
                  <a:lnTo>
                    <a:pt x="965" y="872"/>
                  </a:lnTo>
                  <a:lnTo>
                    <a:pt x="947" y="854"/>
                  </a:lnTo>
                  <a:lnTo>
                    <a:pt x="923" y="833"/>
                  </a:lnTo>
                  <a:lnTo>
                    <a:pt x="903" y="818"/>
                  </a:lnTo>
                  <a:lnTo>
                    <a:pt x="880" y="801"/>
                  </a:lnTo>
                  <a:lnTo>
                    <a:pt x="856" y="783"/>
                  </a:lnTo>
                  <a:lnTo>
                    <a:pt x="830" y="765"/>
                  </a:lnTo>
                  <a:lnTo>
                    <a:pt x="809" y="749"/>
                  </a:lnTo>
                  <a:lnTo>
                    <a:pt x="790" y="735"/>
                  </a:lnTo>
                  <a:lnTo>
                    <a:pt x="779" y="726"/>
                  </a:lnTo>
                  <a:lnTo>
                    <a:pt x="775" y="722"/>
                  </a:lnTo>
                  <a:lnTo>
                    <a:pt x="790" y="712"/>
                  </a:lnTo>
                  <a:lnTo>
                    <a:pt x="806" y="700"/>
                  </a:lnTo>
                  <a:lnTo>
                    <a:pt x="821" y="688"/>
                  </a:lnTo>
                  <a:lnTo>
                    <a:pt x="836" y="674"/>
                  </a:lnTo>
                  <a:lnTo>
                    <a:pt x="850" y="657"/>
                  </a:lnTo>
                  <a:lnTo>
                    <a:pt x="862" y="638"/>
                  </a:lnTo>
                  <a:lnTo>
                    <a:pt x="871" y="617"/>
                  </a:lnTo>
                  <a:lnTo>
                    <a:pt x="878" y="594"/>
                  </a:lnTo>
                  <a:lnTo>
                    <a:pt x="879" y="569"/>
                  </a:lnTo>
                  <a:lnTo>
                    <a:pt x="874" y="547"/>
                  </a:lnTo>
                  <a:lnTo>
                    <a:pt x="866" y="526"/>
                  </a:lnTo>
                  <a:lnTo>
                    <a:pt x="854" y="508"/>
                  </a:lnTo>
                  <a:lnTo>
                    <a:pt x="837" y="492"/>
                  </a:lnTo>
                  <a:lnTo>
                    <a:pt x="819" y="479"/>
                  </a:lnTo>
                  <a:lnTo>
                    <a:pt x="798" y="469"/>
                  </a:lnTo>
                  <a:lnTo>
                    <a:pt x="776" y="461"/>
                  </a:lnTo>
                  <a:lnTo>
                    <a:pt x="764" y="458"/>
                  </a:lnTo>
                  <a:lnTo>
                    <a:pt x="752" y="456"/>
                  </a:lnTo>
                  <a:lnTo>
                    <a:pt x="739" y="455"/>
                  </a:lnTo>
                  <a:lnTo>
                    <a:pt x="728" y="455"/>
                  </a:lnTo>
                  <a:lnTo>
                    <a:pt x="715" y="455"/>
                  </a:lnTo>
                  <a:lnTo>
                    <a:pt x="704" y="456"/>
                  </a:lnTo>
                  <a:lnTo>
                    <a:pt x="692" y="457"/>
                  </a:lnTo>
                  <a:lnTo>
                    <a:pt x="681" y="460"/>
                  </a:lnTo>
                  <a:lnTo>
                    <a:pt x="668" y="463"/>
                  </a:lnTo>
                  <a:lnTo>
                    <a:pt x="657" y="467"/>
                  </a:lnTo>
                  <a:lnTo>
                    <a:pt x="646" y="470"/>
                  </a:lnTo>
                  <a:lnTo>
                    <a:pt x="635" y="475"/>
                  </a:lnTo>
                  <a:lnTo>
                    <a:pt x="623" y="479"/>
                  </a:lnTo>
                  <a:lnTo>
                    <a:pt x="613" y="484"/>
                  </a:lnTo>
                  <a:lnTo>
                    <a:pt x="601" y="488"/>
                  </a:lnTo>
                  <a:lnTo>
                    <a:pt x="591" y="494"/>
                  </a:lnTo>
                  <a:lnTo>
                    <a:pt x="585" y="452"/>
                  </a:lnTo>
                  <a:lnTo>
                    <a:pt x="584" y="402"/>
                  </a:lnTo>
                  <a:lnTo>
                    <a:pt x="584" y="349"/>
                  </a:lnTo>
                  <a:lnTo>
                    <a:pt x="583" y="298"/>
                  </a:lnTo>
                  <a:lnTo>
                    <a:pt x="577" y="251"/>
                  </a:lnTo>
                  <a:lnTo>
                    <a:pt x="563" y="212"/>
                  </a:lnTo>
                  <a:lnTo>
                    <a:pt x="540" y="184"/>
                  </a:lnTo>
                  <a:lnTo>
                    <a:pt x="503" y="173"/>
                  </a:lnTo>
                  <a:lnTo>
                    <a:pt x="471" y="173"/>
                  </a:lnTo>
                  <a:lnTo>
                    <a:pt x="445" y="177"/>
                  </a:lnTo>
                  <a:lnTo>
                    <a:pt x="424" y="187"/>
                  </a:lnTo>
                  <a:lnTo>
                    <a:pt x="408" y="198"/>
                  </a:lnTo>
                  <a:lnTo>
                    <a:pt x="396" y="211"/>
                  </a:lnTo>
                  <a:lnTo>
                    <a:pt x="387" y="226"/>
                  </a:lnTo>
                  <a:lnTo>
                    <a:pt x="379" y="241"/>
                  </a:lnTo>
                  <a:lnTo>
                    <a:pt x="373" y="256"/>
                  </a:lnTo>
                  <a:lnTo>
                    <a:pt x="381" y="270"/>
                  </a:lnTo>
                  <a:lnTo>
                    <a:pt x="389" y="283"/>
                  </a:lnTo>
                  <a:lnTo>
                    <a:pt x="397" y="297"/>
                  </a:lnTo>
                  <a:lnTo>
                    <a:pt x="405" y="311"/>
                  </a:lnTo>
                  <a:lnTo>
                    <a:pt x="412" y="326"/>
                  </a:lnTo>
                  <a:lnTo>
                    <a:pt x="419" y="341"/>
                  </a:lnTo>
                  <a:lnTo>
                    <a:pt x="426" y="356"/>
                  </a:lnTo>
                  <a:lnTo>
                    <a:pt x="432" y="371"/>
                  </a:lnTo>
                  <a:lnTo>
                    <a:pt x="440" y="391"/>
                  </a:lnTo>
                  <a:lnTo>
                    <a:pt x="448" y="410"/>
                  </a:lnTo>
                  <a:lnTo>
                    <a:pt x="455" y="430"/>
                  </a:lnTo>
                  <a:lnTo>
                    <a:pt x="463" y="448"/>
                  </a:lnTo>
                  <a:lnTo>
                    <a:pt x="471" y="468"/>
                  </a:lnTo>
                  <a:lnTo>
                    <a:pt x="479" y="487"/>
                  </a:lnTo>
                  <a:lnTo>
                    <a:pt x="487" y="506"/>
                  </a:lnTo>
                  <a:lnTo>
                    <a:pt x="495" y="525"/>
                  </a:lnTo>
                  <a:lnTo>
                    <a:pt x="507" y="538"/>
                  </a:lnTo>
                  <a:lnTo>
                    <a:pt x="517" y="551"/>
                  </a:lnTo>
                  <a:lnTo>
                    <a:pt x="530" y="562"/>
                  </a:lnTo>
                  <a:lnTo>
                    <a:pt x="543" y="574"/>
                  </a:lnTo>
                  <a:lnTo>
                    <a:pt x="556" y="584"/>
                  </a:lnTo>
                  <a:lnTo>
                    <a:pt x="570" y="593"/>
                  </a:lnTo>
                  <a:lnTo>
                    <a:pt x="586" y="600"/>
                  </a:lnTo>
                  <a:lnTo>
                    <a:pt x="602" y="605"/>
                  </a:lnTo>
                  <a:lnTo>
                    <a:pt x="617" y="607"/>
                  </a:lnTo>
                  <a:lnTo>
                    <a:pt x="632" y="607"/>
                  </a:lnTo>
                  <a:lnTo>
                    <a:pt x="646" y="607"/>
                  </a:lnTo>
                  <a:lnTo>
                    <a:pt x="660" y="607"/>
                  </a:lnTo>
                  <a:lnTo>
                    <a:pt x="674" y="605"/>
                  </a:lnTo>
                  <a:lnTo>
                    <a:pt x="688" y="604"/>
                  </a:lnTo>
                  <a:lnTo>
                    <a:pt x="701" y="601"/>
                  </a:lnTo>
                  <a:lnTo>
                    <a:pt x="715" y="599"/>
                  </a:lnTo>
                  <a:lnTo>
                    <a:pt x="713" y="601"/>
                  </a:lnTo>
                  <a:lnTo>
                    <a:pt x="705" y="607"/>
                  </a:lnTo>
                  <a:lnTo>
                    <a:pt x="692" y="614"/>
                  </a:lnTo>
                  <a:lnTo>
                    <a:pt x="673" y="621"/>
                  </a:lnTo>
                  <a:lnTo>
                    <a:pt x="647" y="627"/>
                  </a:lnTo>
                  <a:lnTo>
                    <a:pt x="616" y="629"/>
                  </a:lnTo>
                  <a:lnTo>
                    <a:pt x="578" y="625"/>
                  </a:lnTo>
                  <a:lnTo>
                    <a:pt x="532" y="616"/>
                  </a:lnTo>
                  <a:lnTo>
                    <a:pt x="544" y="643"/>
                  </a:lnTo>
                  <a:lnTo>
                    <a:pt x="555" y="670"/>
                  </a:lnTo>
                  <a:lnTo>
                    <a:pt x="567" y="697"/>
                  </a:lnTo>
                  <a:lnTo>
                    <a:pt x="578" y="723"/>
                  </a:lnTo>
                  <a:lnTo>
                    <a:pt x="590" y="750"/>
                  </a:lnTo>
                  <a:lnTo>
                    <a:pt x="601" y="778"/>
                  </a:lnTo>
                  <a:lnTo>
                    <a:pt x="613" y="804"/>
                  </a:lnTo>
                  <a:lnTo>
                    <a:pt x="624" y="832"/>
                  </a:lnTo>
                  <a:lnTo>
                    <a:pt x="814" y="984"/>
                  </a:lnTo>
                  <a:lnTo>
                    <a:pt x="789" y="979"/>
                  </a:lnTo>
                  <a:lnTo>
                    <a:pt x="766" y="971"/>
                  </a:lnTo>
                  <a:lnTo>
                    <a:pt x="743" y="960"/>
                  </a:lnTo>
                  <a:lnTo>
                    <a:pt x="722" y="946"/>
                  </a:lnTo>
                  <a:lnTo>
                    <a:pt x="701" y="931"/>
                  </a:lnTo>
                  <a:lnTo>
                    <a:pt x="682" y="913"/>
                  </a:lnTo>
                  <a:lnTo>
                    <a:pt x="662" y="897"/>
                  </a:lnTo>
                  <a:lnTo>
                    <a:pt x="643" y="880"/>
                  </a:lnTo>
                  <a:lnTo>
                    <a:pt x="659" y="935"/>
                  </a:lnTo>
                  <a:lnTo>
                    <a:pt x="668" y="988"/>
                  </a:lnTo>
                  <a:lnTo>
                    <a:pt x="672" y="1036"/>
                  </a:lnTo>
                  <a:lnTo>
                    <a:pt x="672" y="1078"/>
                  </a:lnTo>
                  <a:lnTo>
                    <a:pt x="669" y="1114"/>
                  </a:lnTo>
                  <a:lnTo>
                    <a:pt x="665" y="1140"/>
                  </a:lnTo>
                  <a:lnTo>
                    <a:pt x="661" y="1158"/>
                  </a:lnTo>
                  <a:lnTo>
                    <a:pt x="660" y="1163"/>
                  </a:lnTo>
                  <a:lnTo>
                    <a:pt x="660" y="1125"/>
                  </a:lnTo>
                  <a:lnTo>
                    <a:pt x="659" y="1087"/>
                  </a:lnTo>
                  <a:lnTo>
                    <a:pt x="657" y="1049"/>
                  </a:lnTo>
                  <a:lnTo>
                    <a:pt x="651" y="1012"/>
                  </a:lnTo>
                  <a:lnTo>
                    <a:pt x="644" y="976"/>
                  </a:lnTo>
                  <a:lnTo>
                    <a:pt x="635" y="939"/>
                  </a:lnTo>
                  <a:lnTo>
                    <a:pt x="622" y="903"/>
                  </a:lnTo>
                  <a:lnTo>
                    <a:pt x="606" y="869"/>
                  </a:lnTo>
                  <a:lnTo>
                    <a:pt x="598" y="854"/>
                  </a:lnTo>
                  <a:lnTo>
                    <a:pt x="591" y="839"/>
                  </a:lnTo>
                  <a:lnTo>
                    <a:pt x="583" y="822"/>
                  </a:lnTo>
                  <a:lnTo>
                    <a:pt x="576" y="807"/>
                  </a:lnTo>
                  <a:lnTo>
                    <a:pt x="569" y="791"/>
                  </a:lnTo>
                  <a:lnTo>
                    <a:pt x="562" y="776"/>
                  </a:lnTo>
                  <a:lnTo>
                    <a:pt x="555" y="760"/>
                  </a:lnTo>
                  <a:lnTo>
                    <a:pt x="548" y="745"/>
                  </a:lnTo>
                  <a:lnTo>
                    <a:pt x="545" y="767"/>
                  </a:lnTo>
                  <a:lnTo>
                    <a:pt x="538" y="795"/>
                  </a:lnTo>
                  <a:lnTo>
                    <a:pt x="525" y="828"/>
                  </a:lnTo>
                  <a:lnTo>
                    <a:pt x="509" y="863"/>
                  </a:lnTo>
                  <a:lnTo>
                    <a:pt x="490" y="897"/>
                  </a:lnTo>
                  <a:lnTo>
                    <a:pt x="465" y="930"/>
                  </a:lnTo>
                  <a:lnTo>
                    <a:pt x="438" y="957"/>
                  </a:lnTo>
                  <a:lnTo>
                    <a:pt x="408" y="978"/>
                  </a:lnTo>
                  <a:lnTo>
                    <a:pt x="409" y="977"/>
                  </a:lnTo>
                  <a:lnTo>
                    <a:pt x="414" y="972"/>
                  </a:lnTo>
                  <a:lnTo>
                    <a:pt x="419" y="965"/>
                  </a:lnTo>
                  <a:lnTo>
                    <a:pt x="426" y="955"/>
                  </a:lnTo>
                  <a:lnTo>
                    <a:pt x="435" y="945"/>
                  </a:lnTo>
                  <a:lnTo>
                    <a:pt x="445" y="931"/>
                  </a:lnTo>
                  <a:lnTo>
                    <a:pt x="455" y="917"/>
                  </a:lnTo>
                  <a:lnTo>
                    <a:pt x="464" y="902"/>
                  </a:lnTo>
                  <a:lnTo>
                    <a:pt x="475" y="882"/>
                  </a:lnTo>
                  <a:lnTo>
                    <a:pt x="486" y="857"/>
                  </a:lnTo>
                  <a:lnTo>
                    <a:pt x="499" y="827"/>
                  </a:lnTo>
                  <a:lnTo>
                    <a:pt x="510" y="797"/>
                  </a:lnTo>
                  <a:lnTo>
                    <a:pt x="522" y="769"/>
                  </a:lnTo>
                  <a:lnTo>
                    <a:pt x="531" y="746"/>
                  </a:lnTo>
                  <a:lnTo>
                    <a:pt x="537" y="730"/>
                  </a:lnTo>
                  <a:lnTo>
                    <a:pt x="539" y="725"/>
                  </a:lnTo>
                  <a:lnTo>
                    <a:pt x="528" y="697"/>
                  </a:lnTo>
                  <a:lnTo>
                    <a:pt x="511" y="658"/>
                  </a:lnTo>
                  <a:lnTo>
                    <a:pt x="493" y="612"/>
                  </a:lnTo>
                  <a:lnTo>
                    <a:pt x="473" y="561"/>
                  </a:lnTo>
                  <a:lnTo>
                    <a:pt x="454" y="511"/>
                  </a:lnTo>
                  <a:lnTo>
                    <a:pt x="437" y="467"/>
                  </a:lnTo>
                  <a:lnTo>
                    <a:pt x="422" y="431"/>
                  </a:lnTo>
                  <a:lnTo>
                    <a:pt x="412" y="407"/>
                  </a:lnTo>
                  <a:lnTo>
                    <a:pt x="404" y="388"/>
                  </a:lnTo>
                  <a:lnTo>
                    <a:pt x="396" y="370"/>
                  </a:lnTo>
                  <a:lnTo>
                    <a:pt x="388" y="353"/>
                  </a:lnTo>
                  <a:lnTo>
                    <a:pt x="379" y="334"/>
                  </a:lnTo>
                  <a:lnTo>
                    <a:pt x="370" y="317"/>
                  </a:lnTo>
                  <a:lnTo>
                    <a:pt x="359" y="300"/>
                  </a:lnTo>
                  <a:lnTo>
                    <a:pt x="349" y="282"/>
                  </a:lnTo>
                  <a:lnTo>
                    <a:pt x="337" y="266"/>
                  </a:lnTo>
                  <a:lnTo>
                    <a:pt x="327" y="253"/>
                  </a:lnTo>
                  <a:lnTo>
                    <a:pt x="314" y="240"/>
                  </a:lnTo>
                  <a:lnTo>
                    <a:pt x="299" y="225"/>
                  </a:lnTo>
                  <a:lnTo>
                    <a:pt x="283" y="210"/>
                  </a:lnTo>
                  <a:lnTo>
                    <a:pt x="265" y="194"/>
                  </a:lnTo>
                  <a:lnTo>
                    <a:pt x="245" y="177"/>
                  </a:lnTo>
                  <a:lnTo>
                    <a:pt x="223" y="161"/>
                  </a:lnTo>
                  <a:lnTo>
                    <a:pt x="202" y="145"/>
                  </a:lnTo>
                  <a:lnTo>
                    <a:pt x="179" y="129"/>
                  </a:lnTo>
                  <a:lnTo>
                    <a:pt x="154" y="114"/>
                  </a:lnTo>
                  <a:lnTo>
                    <a:pt x="129" y="100"/>
                  </a:lnTo>
                  <a:lnTo>
                    <a:pt x="104" y="88"/>
                  </a:lnTo>
                  <a:lnTo>
                    <a:pt x="78" y="77"/>
                  </a:lnTo>
                  <a:lnTo>
                    <a:pt x="52" y="68"/>
                  </a:lnTo>
                  <a:lnTo>
                    <a:pt x="26" y="60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43" y="2"/>
                  </a:lnTo>
                  <a:lnTo>
                    <a:pt x="56" y="4"/>
                  </a:lnTo>
                  <a:lnTo>
                    <a:pt x="70" y="6"/>
                  </a:lnTo>
                  <a:lnTo>
                    <a:pt x="85" y="9"/>
                  </a:lnTo>
                  <a:lnTo>
                    <a:pt x="99" y="13"/>
                  </a:lnTo>
                  <a:lnTo>
                    <a:pt x="113" y="17"/>
                  </a:lnTo>
                  <a:lnTo>
                    <a:pt x="126" y="23"/>
                  </a:lnTo>
                  <a:lnTo>
                    <a:pt x="138" y="29"/>
                  </a:lnTo>
                  <a:lnTo>
                    <a:pt x="151" y="36"/>
                  </a:lnTo>
                  <a:lnTo>
                    <a:pt x="164" y="43"/>
                  </a:lnTo>
                  <a:lnTo>
                    <a:pt x="176" y="50"/>
                  </a:lnTo>
                  <a:lnTo>
                    <a:pt x="189" y="57"/>
                  </a:lnTo>
                  <a:lnTo>
                    <a:pt x="200" y="65"/>
                  </a:lnTo>
                  <a:lnTo>
                    <a:pt x="212" y="74"/>
                  </a:lnTo>
                  <a:lnTo>
                    <a:pt x="223" y="82"/>
                  </a:lnTo>
                  <a:lnTo>
                    <a:pt x="235" y="91"/>
                  </a:lnTo>
                  <a:lnTo>
                    <a:pt x="246" y="100"/>
                  </a:lnTo>
                  <a:lnTo>
                    <a:pt x="258" y="109"/>
                  </a:lnTo>
                  <a:lnTo>
                    <a:pt x="268" y="120"/>
                  </a:lnTo>
                  <a:lnTo>
                    <a:pt x="279" y="130"/>
                  </a:lnTo>
                  <a:lnTo>
                    <a:pt x="289" y="141"/>
                  </a:lnTo>
                  <a:lnTo>
                    <a:pt x="297" y="149"/>
                  </a:lnTo>
                  <a:lnTo>
                    <a:pt x="305" y="158"/>
                  </a:lnTo>
                  <a:lnTo>
                    <a:pt x="313" y="166"/>
                  </a:lnTo>
                  <a:lnTo>
                    <a:pt x="323" y="174"/>
                  </a:lnTo>
                  <a:lnTo>
                    <a:pt x="331" y="183"/>
                  </a:lnTo>
                  <a:lnTo>
                    <a:pt x="339" y="191"/>
                  </a:lnTo>
                  <a:lnTo>
                    <a:pt x="348" y="199"/>
                  </a:lnTo>
                  <a:lnTo>
                    <a:pt x="356" y="207"/>
                  </a:lnTo>
                  <a:lnTo>
                    <a:pt x="362" y="199"/>
                  </a:lnTo>
                  <a:lnTo>
                    <a:pt x="367" y="190"/>
                  </a:lnTo>
                  <a:lnTo>
                    <a:pt x="373" y="180"/>
                  </a:lnTo>
                  <a:lnTo>
                    <a:pt x="379" y="168"/>
                  </a:lnTo>
                  <a:lnTo>
                    <a:pt x="385" y="157"/>
                  </a:lnTo>
                  <a:lnTo>
                    <a:pt x="390" y="145"/>
                  </a:lnTo>
                  <a:lnTo>
                    <a:pt x="397" y="135"/>
                  </a:lnTo>
                  <a:lnTo>
                    <a:pt x="404" y="126"/>
                  </a:lnTo>
                  <a:lnTo>
                    <a:pt x="420" y="113"/>
                  </a:lnTo>
                  <a:lnTo>
                    <a:pt x="440" y="105"/>
                  </a:lnTo>
                  <a:lnTo>
                    <a:pt x="463" y="101"/>
                  </a:lnTo>
                  <a:lnTo>
                    <a:pt x="488" y="101"/>
                  </a:lnTo>
                  <a:lnTo>
                    <a:pt x="513" y="105"/>
                  </a:lnTo>
                  <a:lnTo>
                    <a:pt x="534" y="112"/>
                  </a:lnTo>
                  <a:lnTo>
                    <a:pt x="554" y="121"/>
                  </a:lnTo>
                  <a:lnTo>
                    <a:pt x="569" y="134"/>
                  </a:lnTo>
                  <a:lnTo>
                    <a:pt x="592" y="168"/>
                  </a:lnTo>
                  <a:lnTo>
                    <a:pt x="605" y="204"/>
                  </a:lnTo>
                  <a:lnTo>
                    <a:pt x="610" y="242"/>
                  </a:lnTo>
                  <a:lnTo>
                    <a:pt x="613" y="281"/>
                  </a:lnTo>
                  <a:lnTo>
                    <a:pt x="612" y="320"/>
                  </a:lnTo>
                  <a:lnTo>
                    <a:pt x="610" y="361"/>
                  </a:lnTo>
                  <a:lnTo>
                    <a:pt x="612" y="401"/>
                  </a:lnTo>
                  <a:lnTo>
                    <a:pt x="617" y="440"/>
                  </a:lnTo>
                  <a:lnTo>
                    <a:pt x="630" y="433"/>
                  </a:lnTo>
                  <a:lnTo>
                    <a:pt x="644" y="426"/>
                  </a:lnTo>
                  <a:lnTo>
                    <a:pt x="657" y="420"/>
                  </a:lnTo>
                  <a:lnTo>
                    <a:pt x="670" y="415"/>
                  </a:lnTo>
                  <a:lnTo>
                    <a:pt x="684" y="410"/>
                  </a:lnTo>
                  <a:lnTo>
                    <a:pt x="699" y="407"/>
                  </a:lnTo>
                  <a:lnTo>
                    <a:pt x="713" y="403"/>
                  </a:lnTo>
                  <a:lnTo>
                    <a:pt x="728" y="401"/>
                  </a:lnTo>
                  <a:lnTo>
                    <a:pt x="742" y="400"/>
                  </a:lnTo>
                  <a:lnTo>
                    <a:pt x="757" y="399"/>
                  </a:lnTo>
                  <a:lnTo>
                    <a:pt x="771" y="400"/>
                  </a:lnTo>
                  <a:lnTo>
                    <a:pt x="786" y="402"/>
                  </a:lnTo>
                  <a:lnTo>
                    <a:pt x="799" y="404"/>
                  </a:lnTo>
                  <a:lnTo>
                    <a:pt x="814" y="409"/>
                  </a:lnTo>
                  <a:lnTo>
                    <a:pt x="828" y="416"/>
                  </a:lnTo>
                  <a:lnTo>
                    <a:pt x="842" y="423"/>
                  </a:lnTo>
                  <a:lnTo>
                    <a:pt x="858" y="433"/>
                  </a:lnTo>
                  <a:lnTo>
                    <a:pt x="874" y="444"/>
                  </a:lnTo>
                  <a:lnTo>
                    <a:pt x="889" y="456"/>
                  </a:lnTo>
                  <a:lnTo>
                    <a:pt x="902" y="470"/>
                  </a:lnTo>
                  <a:lnTo>
                    <a:pt x="912" y="485"/>
                  </a:lnTo>
                  <a:lnTo>
                    <a:pt x="919" y="501"/>
                  </a:lnTo>
                  <a:lnTo>
                    <a:pt x="923" y="518"/>
                  </a:lnTo>
                  <a:lnTo>
                    <a:pt x="921" y="537"/>
                  </a:lnTo>
                  <a:lnTo>
                    <a:pt x="917" y="563"/>
                  </a:lnTo>
                  <a:lnTo>
                    <a:pt x="909" y="590"/>
                  </a:lnTo>
                  <a:lnTo>
                    <a:pt x="898" y="615"/>
                  </a:lnTo>
                  <a:lnTo>
                    <a:pt x="887" y="639"/>
                  </a:lnTo>
                  <a:lnTo>
                    <a:pt x="872" y="662"/>
                  </a:lnTo>
                  <a:lnTo>
                    <a:pt x="856" y="683"/>
                  </a:lnTo>
                  <a:lnTo>
                    <a:pt x="839" y="704"/>
                  </a:lnTo>
                  <a:lnTo>
                    <a:pt x="819" y="722"/>
                  </a:lnTo>
                  <a:lnTo>
                    <a:pt x="835" y="729"/>
                  </a:lnTo>
                  <a:lnTo>
                    <a:pt x="852" y="736"/>
                  </a:lnTo>
                  <a:lnTo>
                    <a:pt x="870" y="743"/>
                  </a:lnTo>
                  <a:lnTo>
                    <a:pt x="887" y="751"/>
                  </a:lnTo>
                  <a:lnTo>
                    <a:pt x="904" y="760"/>
                  </a:lnTo>
                  <a:lnTo>
                    <a:pt x="921" y="768"/>
                  </a:lnTo>
                  <a:lnTo>
                    <a:pt x="938" y="779"/>
                  </a:lnTo>
                  <a:lnTo>
                    <a:pt x="954" y="788"/>
                  </a:lnTo>
                  <a:lnTo>
                    <a:pt x="986" y="811"/>
                  </a:lnTo>
                  <a:lnTo>
                    <a:pt x="1010" y="835"/>
                  </a:lnTo>
                  <a:lnTo>
                    <a:pt x="1027" y="860"/>
                  </a:lnTo>
                  <a:lnTo>
                    <a:pt x="1039" y="886"/>
                  </a:lnTo>
                  <a:lnTo>
                    <a:pt x="1044" y="911"/>
                  </a:lnTo>
                  <a:lnTo>
                    <a:pt x="1044" y="938"/>
                  </a:lnTo>
                  <a:lnTo>
                    <a:pt x="1040" y="964"/>
                  </a:lnTo>
                  <a:lnTo>
                    <a:pt x="1032" y="992"/>
                  </a:lnTo>
                  <a:lnTo>
                    <a:pt x="1025" y="1010"/>
                  </a:lnTo>
                  <a:lnTo>
                    <a:pt x="1017" y="1029"/>
                  </a:lnTo>
                  <a:lnTo>
                    <a:pt x="1008" y="1046"/>
                  </a:lnTo>
                  <a:lnTo>
                    <a:pt x="997" y="1063"/>
                  </a:lnTo>
                  <a:lnTo>
                    <a:pt x="985" y="1078"/>
                  </a:lnTo>
                  <a:lnTo>
                    <a:pt x="970" y="1091"/>
                  </a:lnTo>
                  <a:lnTo>
                    <a:pt x="953" y="1100"/>
                  </a:lnTo>
                  <a:lnTo>
                    <a:pt x="932" y="1106"/>
                  </a:lnTo>
                  <a:lnTo>
                    <a:pt x="920" y="1108"/>
                  </a:lnTo>
                  <a:lnTo>
                    <a:pt x="909" y="1109"/>
                  </a:lnTo>
                  <a:lnTo>
                    <a:pt x="896" y="1112"/>
                  </a:lnTo>
                  <a:lnTo>
                    <a:pt x="885" y="1113"/>
                  </a:lnTo>
                  <a:lnTo>
                    <a:pt x="873" y="1114"/>
                  </a:lnTo>
                  <a:lnTo>
                    <a:pt x="860" y="1115"/>
                  </a:lnTo>
                  <a:lnTo>
                    <a:pt x="849" y="1115"/>
                  </a:lnTo>
                  <a:lnTo>
                    <a:pt x="837" y="1115"/>
                  </a:lnTo>
                  <a:lnTo>
                    <a:pt x="843" y="1125"/>
                  </a:lnTo>
                  <a:lnTo>
                    <a:pt x="848" y="1136"/>
                  </a:lnTo>
                  <a:lnTo>
                    <a:pt x="852" y="1148"/>
                  </a:lnTo>
                  <a:lnTo>
                    <a:pt x="858" y="1160"/>
                  </a:lnTo>
                  <a:lnTo>
                    <a:pt x="862" y="1173"/>
                  </a:lnTo>
                  <a:lnTo>
                    <a:pt x="866" y="1185"/>
                  </a:lnTo>
                  <a:lnTo>
                    <a:pt x="870" y="1197"/>
                  </a:lnTo>
                  <a:lnTo>
                    <a:pt x="872" y="1208"/>
                  </a:lnTo>
                  <a:lnTo>
                    <a:pt x="840" y="1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3" name="Freeform 60"/>
            <p:cNvSpPr>
              <a:spLocks/>
            </p:cNvSpPr>
            <p:nvPr/>
          </p:nvSpPr>
          <p:spPr bwMode="auto">
            <a:xfrm>
              <a:off x="2371" y="2040"/>
              <a:ext cx="275" cy="509"/>
            </a:xfrm>
            <a:custGeom>
              <a:avLst/>
              <a:gdLst>
                <a:gd name="T0" fmla="*/ 1 w 548"/>
                <a:gd name="T1" fmla="*/ 0 h 1019"/>
                <a:gd name="T2" fmla="*/ 1 w 548"/>
                <a:gd name="T3" fmla="*/ 0 h 1019"/>
                <a:gd name="T4" fmla="*/ 1 w 548"/>
                <a:gd name="T5" fmla="*/ 0 h 1019"/>
                <a:gd name="T6" fmla="*/ 1 w 548"/>
                <a:gd name="T7" fmla="*/ 0 h 1019"/>
                <a:gd name="T8" fmla="*/ 1 w 548"/>
                <a:gd name="T9" fmla="*/ 0 h 1019"/>
                <a:gd name="T10" fmla="*/ 1 w 548"/>
                <a:gd name="T11" fmla="*/ 0 h 1019"/>
                <a:gd name="T12" fmla="*/ 1 w 548"/>
                <a:gd name="T13" fmla="*/ 0 h 1019"/>
                <a:gd name="T14" fmla="*/ 1 w 548"/>
                <a:gd name="T15" fmla="*/ 0 h 1019"/>
                <a:gd name="T16" fmla="*/ 1 w 548"/>
                <a:gd name="T17" fmla="*/ 0 h 1019"/>
                <a:gd name="T18" fmla="*/ 1 w 548"/>
                <a:gd name="T19" fmla="*/ 0 h 1019"/>
                <a:gd name="T20" fmla="*/ 1 w 548"/>
                <a:gd name="T21" fmla="*/ 0 h 1019"/>
                <a:gd name="T22" fmla="*/ 1 w 548"/>
                <a:gd name="T23" fmla="*/ 0 h 1019"/>
                <a:gd name="T24" fmla="*/ 1 w 548"/>
                <a:gd name="T25" fmla="*/ 0 h 1019"/>
                <a:gd name="T26" fmla="*/ 1 w 548"/>
                <a:gd name="T27" fmla="*/ 0 h 1019"/>
                <a:gd name="T28" fmla="*/ 1 w 548"/>
                <a:gd name="T29" fmla="*/ 0 h 1019"/>
                <a:gd name="T30" fmla="*/ 1 w 548"/>
                <a:gd name="T31" fmla="*/ 0 h 1019"/>
                <a:gd name="T32" fmla="*/ 1 w 548"/>
                <a:gd name="T33" fmla="*/ 0 h 1019"/>
                <a:gd name="T34" fmla="*/ 1 w 548"/>
                <a:gd name="T35" fmla="*/ 0 h 1019"/>
                <a:gd name="T36" fmla="*/ 1 w 548"/>
                <a:gd name="T37" fmla="*/ 0 h 1019"/>
                <a:gd name="T38" fmla="*/ 1 w 548"/>
                <a:gd name="T39" fmla="*/ 0 h 1019"/>
                <a:gd name="T40" fmla="*/ 1 w 548"/>
                <a:gd name="T41" fmla="*/ 0 h 1019"/>
                <a:gd name="T42" fmla="*/ 1 w 548"/>
                <a:gd name="T43" fmla="*/ 0 h 1019"/>
                <a:gd name="T44" fmla="*/ 1 w 548"/>
                <a:gd name="T45" fmla="*/ 0 h 1019"/>
                <a:gd name="T46" fmla="*/ 1 w 548"/>
                <a:gd name="T47" fmla="*/ 0 h 1019"/>
                <a:gd name="T48" fmla="*/ 1 w 548"/>
                <a:gd name="T49" fmla="*/ 0 h 1019"/>
                <a:gd name="T50" fmla="*/ 1 w 548"/>
                <a:gd name="T51" fmla="*/ 0 h 1019"/>
                <a:gd name="T52" fmla="*/ 1 w 548"/>
                <a:gd name="T53" fmla="*/ 0 h 1019"/>
                <a:gd name="T54" fmla="*/ 1 w 548"/>
                <a:gd name="T55" fmla="*/ 0 h 1019"/>
                <a:gd name="T56" fmla="*/ 1 w 548"/>
                <a:gd name="T57" fmla="*/ 0 h 1019"/>
                <a:gd name="T58" fmla="*/ 1 w 548"/>
                <a:gd name="T59" fmla="*/ 0 h 1019"/>
                <a:gd name="T60" fmla="*/ 1 w 548"/>
                <a:gd name="T61" fmla="*/ 0 h 1019"/>
                <a:gd name="T62" fmla="*/ 1 w 548"/>
                <a:gd name="T63" fmla="*/ 0 h 1019"/>
                <a:gd name="T64" fmla="*/ 1 w 548"/>
                <a:gd name="T65" fmla="*/ 0 h 1019"/>
                <a:gd name="T66" fmla="*/ 1 w 548"/>
                <a:gd name="T67" fmla="*/ 0 h 1019"/>
                <a:gd name="T68" fmla="*/ 1 w 548"/>
                <a:gd name="T69" fmla="*/ 0 h 1019"/>
                <a:gd name="T70" fmla="*/ 1 w 548"/>
                <a:gd name="T71" fmla="*/ 0 h 1019"/>
                <a:gd name="T72" fmla="*/ 1 w 548"/>
                <a:gd name="T73" fmla="*/ 0 h 1019"/>
                <a:gd name="T74" fmla="*/ 1 w 548"/>
                <a:gd name="T75" fmla="*/ 0 h 1019"/>
                <a:gd name="T76" fmla="*/ 1 w 548"/>
                <a:gd name="T77" fmla="*/ 0 h 1019"/>
                <a:gd name="T78" fmla="*/ 1 w 548"/>
                <a:gd name="T79" fmla="*/ 0 h 1019"/>
                <a:gd name="T80" fmla="*/ 1 w 548"/>
                <a:gd name="T81" fmla="*/ 0 h 1019"/>
                <a:gd name="T82" fmla="*/ 1 w 548"/>
                <a:gd name="T83" fmla="*/ 0 h 1019"/>
                <a:gd name="T84" fmla="*/ 1 w 548"/>
                <a:gd name="T85" fmla="*/ 0 h 1019"/>
                <a:gd name="T86" fmla="*/ 1 w 548"/>
                <a:gd name="T87" fmla="*/ 0 h 1019"/>
                <a:gd name="T88" fmla="*/ 1 w 548"/>
                <a:gd name="T89" fmla="*/ 0 h 1019"/>
                <a:gd name="T90" fmla="*/ 1 w 548"/>
                <a:gd name="T91" fmla="*/ 0 h 1019"/>
                <a:gd name="T92" fmla="*/ 1 w 548"/>
                <a:gd name="T93" fmla="*/ 0 h 1019"/>
                <a:gd name="T94" fmla="*/ 1 w 548"/>
                <a:gd name="T95" fmla="*/ 0 h 1019"/>
                <a:gd name="T96" fmla="*/ 1 w 548"/>
                <a:gd name="T97" fmla="*/ 0 h 1019"/>
                <a:gd name="T98" fmla="*/ 1 w 548"/>
                <a:gd name="T99" fmla="*/ 0 h 1019"/>
                <a:gd name="T100" fmla="*/ 1 w 548"/>
                <a:gd name="T101" fmla="*/ 0 h 1019"/>
                <a:gd name="T102" fmla="*/ 1 w 548"/>
                <a:gd name="T103" fmla="*/ 0 h 1019"/>
                <a:gd name="T104" fmla="*/ 1 w 548"/>
                <a:gd name="T105" fmla="*/ 0 h 1019"/>
                <a:gd name="T106" fmla="*/ 1 w 548"/>
                <a:gd name="T107" fmla="*/ 0 h 1019"/>
                <a:gd name="T108" fmla="*/ 1 w 548"/>
                <a:gd name="T109" fmla="*/ 0 h 10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1019"/>
                <a:gd name="T167" fmla="*/ 548 w 548"/>
                <a:gd name="T168" fmla="*/ 1019 h 10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1019">
                  <a:moveTo>
                    <a:pt x="492" y="1019"/>
                  </a:moveTo>
                  <a:lnTo>
                    <a:pt x="496" y="1005"/>
                  </a:lnTo>
                  <a:lnTo>
                    <a:pt x="502" y="989"/>
                  </a:lnTo>
                  <a:lnTo>
                    <a:pt x="508" y="970"/>
                  </a:lnTo>
                  <a:lnTo>
                    <a:pt x="513" y="953"/>
                  </a:lnTo>
                  <a:lnTo>
                    <a:pt x="517" y="935"/>
                  </a:lnTo>
                  <a:lnTo>
                    <a:pt x="518" y="916"/>
                  </a:lnTo>
                  <a:lnTo>
                    <a:pt x="518" y="898"/>
                  </a:lnTo>
                  <a:lnTo>
                    <a:pt x="516" y="882"/>
                  </a:lnTo>
                  <a:lnTo>
                    <a:pt x="510" y="880"/>
                  </a:lnTo>
                  <a:lnTo>
                    <a:pt x="498" y="884"/>
                  </a:lnTo>
                  <a:lnTo>
                    <a:pt x="478" y="892"/>
                  </a:lnTo>
                  <a:lnTo>
                    <a:pt x="455" y="902"/>
                  </a:lnTo>
                  <a:lnTo>
                    <a:pt x="430" y="913"/>
                  </a:lnTo>
                  <a:lnTo>
                    <a:pt x="404" y="924"/>
                  </a:lnTo>
                  <a:lnTo>
                    <a:pt x="380" y="933"/>
                  </a:lnTo>
                  <a:lnTo>
                    <a:pt x="359" y="940"/>
                  </a:lnTo>
                  <a:lnTo>
                    <a:pt x="329" y="945"/>
                  </a:lnTo>
                  <a:lnTo>
                    <a:pt x="301" y="941"/>
                  </a:lnTo>
                  <a:lnTo>
                    <a:pt x="273" y="933"/>
                  </a:lnTo>
                  <a:lnTo>
                    <a:pt x="249" y="920"/>
                  </a:lnTo>
                  <a:lnTo>
                    <a:pt x="228" y="902"/>
                  </a:lnTo>
                  <a:lnTo>
                    <a:pt x="212" y="883"/>
                  </a:lnTo>
                  <a:lnTo>
                    <a:pt x="202" y="861"/>
                  </a:lnTo>
                  <a:lnTo>
                    <a:pt x="197" y="839"/>
                  </a:lnTo>
                  <a:lnTo>
                    <a:pt x="199" y="803"/>
                  </a:lnTo>
                  <a:lnTo>
                    <a:pt x="207" y="770"/>
                  </a:lnTo>
                  <a:lnTo>
                    <a:pt x="220" y="736"/>
                  </a:lnTo>
                  <a:lnTo>
                    <a:pt x="237" y="704"/>
                  </a:lnTo>
                  <a:lnTo>
                    <a:pt x="258" y="673"/>
                  </a:lnTo>
                  <a:lnTo>
                    <a:pt x="280" y="642"/>
                  </a:lnTo>
                  <a:lnTo>
                    <a:pt x="303" y="612"/>
                  </a:lnTo>
                  <a:lnTo>
                    <a:pt x="326" y="582"/>
                  </a:lnTo>
                  <a:lnTo>
                    <a:pt x="310" y="582"/>
                  </a:lnTo>
                  <a:lnTo>
                    <a:pt x="295" y="582"/>
                  </a:lnTo>
                  <a:lnTo>
                    <a:pt x="279" y="582"/>
                  </a:lnTo>
                  <a:lnTo>
                    <a:pt x="264" y="581"/>
                  </a:lnTo>
                  <a:lnTo>
                    <a:pt x="248" y="581"/>
                  </a:lnTo>
                  <a:lnTo>
                    <a:pt x="231" y="580"/>
                  </a:lnTo>
                  <a:lnTo>
                    <a:pt x="215" y="579"/>
                  </a:lnTo>
                  <a:lnTo>
                    <a:pt x="199" y="577"/>
                  </a:lnTo>
                  <a:lnTo>
                    <a:pt x="181" y="575"/>
                  </a:lnTo>
                  <a:lnTo>
                    <a:pt x="162" y="572"/>
                  </a:lnTo>
                  <a:lnTo>
                    <a:pt x="144" y="567"/>
                  </a:lnTo>
                  <a:lnTo>
                    <a:pt x="124" y="560"/>
                  </a:lnTo>
                  <a:lnTo>
                    <a:pt x="106" y="553"/>
                  </a:lnTo>
                  <a:lnTo>
                    <a:pt x="87" y="544"/>
                  </a:lnTo>
                  <a:lnTo>
                    <a:pt x="70" y="535"/>
                  </a:lnTo>
                  <a:lnTo>
                    <a:pt x="54" y="523"/>
                  </a:lnTo>
                  <a:lnTo>
                    <a:pt x="39" y="512"/>
                  </a:lnTo>
                  <a:lnTo>
                    <a:pt x="26" y="498"/>
                  </a:lnTo>
                  <a:lnTo>
                    <a:pt x="15" y="484"/>
                  </a:lnTo>
                  <a:lnTo>
                    <a:pt x="7" y="469"/>
                  </a:lnTo>
                  <a:lnTo>
                    <a:pt x="2" y="453"/>
                  </a:lnTo>
                  <a:lnTo>
                    <a:pt x="0" y="436"/>
                  </a:lnTo>
                  <a:lnTo>
                    <a:pt x="1" y="419"/>
                  </a:lnTo>
                  <a:lnTo>
                    <a:pt x="6" y="400"/>
                  </a:lnTo>
                  <a:lnTo>
                    <a:pt x="16" y="375"/>
                  </a:lnTo>
                  <a:lnTo>
                    <a:pt x="28" y="351"/>
                  </a:lnTo>
                  <a:lnTo>
                    <a:pt x="40" y="328"/>
                  </a:lnTo>
                  <a:lnTo>
                    <a:pt x="55" y="307"/>
                  </a:lnTo>
                  <a:lnTo>
                    <a:pt x="71" y="288"/>
                  </a:lnTo>
                  <a:lnTo>
                    <a:pt x="87" y="271"/>
                  </a:lnTo>
                  <a:lnTo>
                    <a:pt x="106" y="255"/>
                  </a:lnTo>
                  <a:lnTo>
                    <a:pt x="125" y="241"/>
                  </a:lnTo>
                  <a:lnTo>
                    <a:pt x="107" y="233"/>
                  </a:lnTo>
                  <a:lnTo>
                    <a:pt x="89" y="224"/>
                  </a:lnTo>
                  <a:lnTo>
                    <a:pt x="73" y="211"/>
                  </a:lnTo>
                  <a:lnTo>
                    <a:pt x="59" y="197"/>
                  </a:lnTo>
                  <a:lnTo>
                    <a:pt x="46" y="182"/>
                  </a:lnTo>
                  <a:lnTo>
                    <a:pt x="37" y="165"/>
                  </a:lnTo>
                  <a:lnTo>
                    <a:pt x="30" y="147"/>
                  </a:lnTo>
                  <a:lnTo>
                    <a:pt x="26" y="127"/>
                  </a:lnTo>
                  <a:lnTo>
                    <a:pt x="26" y="110"/>
                  </a:lnTo>
                  <a:lnTo>
                    <a:pt x="29" y="95"/>
                  </a:lnTo>
                  <a:lnTo>
                    <a:pt x="33" y="80"/>
                  </a:lnTo>
                  <a:lnTo>
                    <a:pt x="39" y="65"/>
                  </a:lnTo>
                  <a:lnTo>
                    <a:pt x="48" y="52"/>
                  </a:lnTo>
                  <a:lnTo>
                    <a:pt x="58" y="41"/>
                  </a:lnTo>
                  <a:lnTo>
                    <a:pt x="69" y="30"/>
                  </a:lnTo>
                  <a:lnTo>
                    <a:pt x="82" y="21"/>
                  </a:lnTo>
                  <a:lnTo>
                    <a:pt x="96" y="13"/>
                  </a:lnTo>
                  <a:lnTo>
                    <a:pt x="111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59" y="0"/>
                  </a:lnTo>
                  <a:lnTo>
                    <a:pt x="175" y="3"/>
                  </a:lnTo>
                  <a:lnTo>
                    <a:pt x="192" y="6"/>
                  </a:lnTo>
                  <a:lnTo>
                    <a:pt x="208" y="13"/>
                  </a:lnTo>
                  <a:lnTo>
                    <a:pt x="182" y="70"/>
                  </a:lnTo>
                  <a:lnTo>
                    <a:pt x="164" y="61"/>
                  </a:lnTo>
                  <a:lnTo>
                    <a:pt x="140" y="55"/>
                  </a:lnTo>
                  <a:lnTo>
                    <a:pt x="115" y="52"/>
                  </a:lnTo>
                  <a:lnTo>
                    <a:pt x="91" y="55"/>
                  </a:lnTo>
                  <a:lnTo>
                    <a:pt x="73" y="61"/>
                  </a:lnTo>
                  <a:lnTo>
                    <a:pt x="62" y="75"/>
                  </a:lnTo>
                  <a:lnTo>
                    <a:pt x="62" y="98"/>
                  </a:lnTo>
                  <a:lnTo>
                    <a:pt x="76" y="129"/>
                  </a:lnTo>
                  <a:lnTo>
                    <a:pt x="92" y="147"/>
                  </a:lnTo>
                  <a:lnTo>
                    <a:pt x="113" y="162"/>
                  </a:lnTo>
                  <a:lnTo>
                    <a:pt x="137" y="174"/>
                  </a:lnTo>
                  <a:lnTo>
                    <a:pt x="162" y="184"/>
                  </a:lnTo>
                  <a:lnTo>
                    <a:pt x="185" y="192"/>
                  </a:lnTo>
                  <a:lnTo>
                    <a:pt x="205" y="196"/>
                  </a:lnTo>
                  <a:lnTo>
                    <a:pt x="219" y="200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14" y="209"/>
                  </a:lnTo>
                  <a:lnTo>
                    <a:pt x="204" y="217"/>
                  </a:lnTo>
                  <a:lnTo>
                    <a:pt x="189" y="227"/>
                  </a:lnTo>
                  <a:lnTo>
                    <a:pt x="173" y="241"/>
                  </a:lnTo>
                  <a:lnTo>
                    <a:pt x="155" y="256"/>
                  </a:lnTo>
                  <a:lnTo>
                    <a:pt x="137" y="272"/>
                  </a:lnTo>
                  <a:lnTo>
                    <a:pt x="119" y="290"/>
                  </a:lnTo>
                  <a:lnTo>
                    <a:pt x="100" y="308"/>
                  </a:lnTo>
                  <a:lnTo>
                    <a:pt x="85" y="328"/>
                  </a:lnTo>
                  <a:lnTo>
                    <a:pt x="71" y="346"/>
                  </a:lnTo>
                  <a:lnTo>
                    <a:pt x="61" y="364"/>
                  </a:lnTo>
                  <a:lnTo>
                    <a:pt x="54" y="383"/>
                  </a:lnTo>
                  <a:lnTo>
                    <a:pt x="52" y="400"/>
                  </a:lnTo>
                  <a:lnTo>
                    <a:pt x="55" y="416"/>
                  </a:lnTo>
                  <a:lnTo>
                    <a:pt x="66" y="431"/>
                  </a:lnTo>
                  <a:lnTo>
                    <a:pt x="83" y="447"/>
                  </a:lnTo>
                  <a:lnTo>
                    <a:pt x="104" y="461"/>
                  </a:lnTo>
                  <a:lnTo>
                    <a:pt x="125" y="474"/>
                  </a:lnTo>
                  <a:lnTo>
                    <a:pt x="150" y="485"/>
                  </a:lnTo>
                  <a:lnTo>
                    <a:pt x="175" y="495"/>
                  </a:lnTo>
                  <a:lnTo>
                    <a:pt x="200" y="504"/>
                  </a:lnTo>
                  <a:lnTo>
                    <a:pt x="227" y="511"/>
                  </a:lnTo>
                  <a:lnTo>
                    <a:pt x="252" y="516"/>
                  </a:lnTo>
                  <a:lnTo>
                    <a:pt x="276" y="521"/>
                  </a:lnTo>
                  <a:lnTo>
                    <a:pt x="299" y="526"/>
                  </a:lnTo>
                  <a:lnTo>
                    <a:pt x="320" y="529"/>
                  </a:lnTo>
                  <a:lnTo>
                    <a:pt x="339" y="530"/>
                  </a:lnTo>
                  <a:lnTo>
                    <a:pt x="354" y="533"/>
                  </a:lnTo>
                  <a:lnTo>
                    <a:pt x="365" y="534"/>
                  </a:lnTo>
                  <a:lnTo>
                    <a:pt x="373" y="534"/>
                  </a:lnTo>
                  <a:lnTo>
                    <a:pt x="375" y="534"/>
                  </a:lnTo>
                  <a:lnTo>
                    <a:pt x="369" y="545"/>
                  </a:lnTo>
                  <a:lnTo>
                    <a:pt x="352" y="571"/>
                  </a:lnTo>
                  <a:lnTo>
                    <a:pt x="331" y="606"/>
                  </a:lnTo>
                  <a:lnTo>
                    <a:pt x="306" y="648"/>
                  </a:lnTo>
                  <a:lnTo>
                    <a:pt x="282" y="690"/>
                  </a:lnTo>
                  <a:lnTo>
                    <a:pt x="261" y="732"/>
                  </a:lnTo>
                  <a:lnTo>
                    <a:pt x="246" y="766"/>
                  </a:lnTo>
                  <a:lnTo>
                    <a:pt x="243" y="789"/>
                  </a:lnTo>
                  <a:lnTo>
                    <a:pt x="248" y="810"/>
                  </a:lnTo>
                  <a:lnTo>
                    <a:pt x="256" y="829"/>
                  </a:lnTo>
                  <a:lnTo>
                    <a:pt x="267" y="845"/>
                  </a:lnTo>
                  <a:lnTo>
                    <a:pt x="281" y="857"/>
                  </a:lnTo>
                  <a:lnTo>
                    <a:pt x="299" y="867"/>
                  </a:lnTo>
                  <a:lnTo>
                    <a:pt x="320" y="873"/>
                  </a:lnTo>
                  <a:lnTo>
                    <a:pt x="344" y="876"/>
                  </a:lnTo>
                  <a:lnTo>
                    <a:pt x="372" y="873"/>
                  </a:lnTo>
                  <a:lnTo>
                    <a:pt x="395" y="869"/>
                  </a:lnTo>
                  <a:lnTo>
                    <a:pt x="417" y="863"/>
                  </a:lnTo>
                  <a:lnTo>
                    <a:pt x="439" y="855"/>
                  </a:lnTo>
                  <a:lnTo>
                    <a:pt x="460" y="847"/>
                  </a:lnTo>
                  <a:lnTo>
                    <a:pt x="480" y="839"/>
                  </a:lnTo>
                  <a:lnTo>
                    <a:pt x="501" y="832"/>
                  </a:lnTo>
                  <a:lnTo>
                    <a:pt x="522" y="827"/>
                  </a:lnTo>
                  <a:lnTo>
                    <a:pt x="545" y="825"/>
                  </a:lnTo>
                  <a:lnTo>
                    <a:pt x="548" y="870"/>
                  </a:lnTo>
                  <a:lnTo>
                    <a:pt x="546" y="920"/>
                  </a:lnTo>
                  <a:lnTo>
                    <a:pt x="540" y="971"/>
                  </a:lnTo>
                  <a:lnTo>
                    <a:pt x="537" y="1017"/>
                  </a:lnTo>
                  <a:lnTo>
                    <a:pt x="492" y="10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34" name="Freeform 61"/>
            <p:cNvSpPr>
              <a:spLocks/>
            </p:cNvSpPr>
            <p:nvPr/>
          </p:nvSpPr>
          <p:spPr bwMode="auto">
            <a:xfrm>
              <a:off x="2615" y="2529"/>
              <a:ext cx="196" cy="127"/>
            </a:xfrm>
            <a:custGeom>
              <a:avLst/>
              <a:gdLst>
                <a:gd name="T0" fmla="*/ 0 w 393"/>
                <a:gd name="T1" fmla="*/ 1 h 254"/>
                <a:gd name="T2" fmla="*/ 0 w 393"/>
                <a:gd name="T3" fmla="*/ 1 h 254"/>
                <a:gd name="T4" fmla="*/ 0 w 393"/>
                <a:gd name="T5" fmla="*/ 1 h 254"/>
                <a:gd name="T6" fmla="*/ 0 w 393"/>
                <a:gd name="T7" fmla="*/ 1 h 254"/>
                <a:gd name="T8" fmla="*/ 0 w 393"/>
                <a:gd name="T9" fmla="*/ 1 h 254"/>
                <a:gd name="T10" fmla="*/ 0 w 393"/>
                <a:gd name="T11" fmla="*/ 1 h 254"/>
                <a:gd name="T12" fmla="*/ 0 w 393"/>
                <a:gd name="T13" fmla="*/ 1 h 254"/>
                <a:gd name="T14" fmla="*/ 0 w 393"/>
                <a:gd name="T15" fmla="*/ 1 h 254"/>
                <a:gd name="T16" fmla="*/ 0 w 393"/>
                <a:gd name="T17" fmla="*/ 1 h 254"/>
                <a:gd name="T18" fmla="*/ 0 w 393"/>
                <a:gd name="T19" fmla="*/ 1 h 254"/>
                <a:gd name="T20" fmla="*/ 0 w 393"/>
                <a:gd name="T21" fmla="*/ 1 h 254"/>
                <a:gd name="T22" fmla="*/ 0 w 393"/>
                <a:gd name="T23" fmla="*/ 1 h 254"/>
                <a:gd name="T24" fmla="*/ 0 w 393"/>
                <a:gd name="T25" fmla="*/ 1 h 254"/>
                <a:gd name="T26" fmla="*/ 0 w 393"/>
                <a:gd name="T27" fmla="*/ 1 h 254"/>
                <a:gd name="T28" fmla="*/ 0 w 393"/>
                <a:gd name="T29" fmla="*/ 1 h 254"/>
                <a:gd name="T30" fmla="*/ 0 w 393"/>
                <a:gd name="T31" fmla="*/ 1 h 254"/>
                <a:gd name="T32" fmla="*/ 0 w 393"/>
                <a:gd name="T33" fmla="*/ 1 h 254"/>
                <a:gd name="T34" fmla="*/ 0 w 393"/>
                <a:gd name="T35" fmla="*/ 1 h 254"/>
                <a:gd name="T36" fmla="*/ 0 w 393"/>
                <a:gd name="T37" fmla="*/ 1 h 254"/>
                <a:gd name="T38" fmla="*/ 0 w 393"/>
                <a:gd name="T39" fmla="*/ 1 h 254"/>
                <a:gd name="T40" fmla="*/ 0 w 393"/>
                <a:gd name="T41" fmla="*/ 1 h 254"/>
                <a:gd name="T42" fmla="*/ 0 w 393"/>
                <a:gd name="T43" fmla="*/ 1 h 254"/>
                <a:gd name="T44" fmla="*/ 0 w 393"/>
                <a:gd name="T45" fmla="*/ 1 h 254"/>
                <a:gd name="T46" fmla="*/ 0 w 393"/>
                <a:gd name="T47" fmla="*/ 1 h 254"/>
                <a:gd name="T48" fmla="*/ 0 w 393"/>
                <a:gd name="T49" fmla="*/ 1 h 254"/>
                <a:gd name="T50" fmla="*/ 0 w 393"/>
                <a:gd name="T51" fmla="*/ 1 h 254"/>
                <a:gd name="T52" fmla="*/ 0 w 393"/>
                <a:gd name="T53" fmla="*/ 1 h 254"/>
                <a:gd name="T54" fmla="*/ 0 w 393"/>
                <a:gd name="T55" fmla="*/ 1 h 254"/>
                <a:gd name="T56" fmla="*/ 0 w 393"/>
                <a:gd name="T57" fmla="*/ 1 h 254"/>
                <a:gd name="T58" fmla="*/ 0 w 393"/>
                <a:gd name="T59" fmla="*/ 1 h 254"/>
                <a:gd name="T60" fmla="*/ 0 w 393"/>
                <a:gd name="T61" fmla="*/ 1 h 254"/>
                <a:gd name="T62" fmla="*/ 0 w 393"/>
                <a:gd name="T63" fmla="*/ 1 h 254"/>
                <a:gd name="T64" fmla="*/ 0 w 393"/>
                <a:gd name="T65" fmla="*/ 1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254"/>
                <a:gd name="T101" fmla="*/ 393 w 393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254">
                  <a:moveTo>
                    <a:pt x="5" y="41"/>
                  </a:moveTo>
                  <a:lnTo>
                    <a:pt x="1" y="57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6" y="133"/>
                  </a:lnTo>
                  <a:lnTo>
                    <a:pt x="13" y="153"/>
                  </a:lnTo>
                  <a:lnTo>
                    <a:pt x="22" y="174"/>
                  </a:lnTo>
                  <a:lnTo>
                    <a:pt x="36" y="195"/>
                  </a:lnTo>
                  <a:lnTo>
                    <a:pt x="53" y="210"/>
                  </a:lnTo>
                  <a:lnTo>
                    <a:pt x="72" y="221"/>
                  </a:lnTo>
                  <a:lnTo>
                    <a:pt x="90" y="231"/>
                  </a:lnTo>
                  <a:lnTo>
                    <a:pt x="108" y="238"/>
                  </a:lnTo>
                  <a:lnTo>
                    <a:pt x="128" y="243"/>
                  </a:lnTo>
                  <a:lnTo>
                    <a:pt x="149" y="247"/>
                  </a:lnTo>
                  <a:lnTo>
                    <a:pt x="169" y="250"/>
                  </a:lnTo>
                  <a:lnTo>
                    <a:pt x="191" y="253"/>
                  </a:lnTo>
                  <a:lnTo>
                    <a:pt x="210" y="254"/>
                  </a:lnTo>
                  <a:lnTo>
                    <a:pt x="229" y="253"/>
                  </a:lnTo>
                  <a:lnTo>
                    <a:pt x="247" y="250"/>
                  </a:lnTo>
                  <a:lnTo>
                    <a:pt x="264" y="248"/>
                  </a:lnTo>
                  <a:lnTo>
                    <a:pt x="280" y="243"/>
                  </a:lnTo>
                  <a:lnTo>
                    <a:pt x="296" y="239"/>
                  </a:lnTo>
                  <a:lnTo>
                    <a:pt x="309" y="233"/>
                  </a:lnTo>
                  <a:lnTo>
                    <a:pt x="322" y="227"/>
                  </a:lnTo>
                  <a:lnTo>
                    <a:pt x="338" y="216"/>
                  </a:lnTo>
                  <a:lnTo>
                    <a:pt x="350" y="202"/>
                  </a:lnTo>
                  <a:lnTo>
                    <a:pt x="362" y="185"/>
                  </a:lnTo>
                  <a:lnTo>
                    <a:pt x="371" y="166"/>
                  </a:lnTo>
                  <a:lnTo>
                    <a:pt x="378" y="147"/>
                  </a:lnTo>
                  <a:lnTo>
                    <a:pt x="383" y="126"/>
                  </a:lnTo>
                  <a:lnTo>
                    <a:pt x="387" y="105"/>
                  </a:lnTo>
                  <a:lnTo>
                    <a:pt x="389" y="84"/>
                  </a:lnTo>
                  <a:lnTo>
                    <a:pt x="391" y="66"/>
                  </a:lnTo>
                  <a:lnTo>
                    <a:pt x="393" y="43"/>
                  </a:lnTo>
                  <a:lnTo>
                    <a:pt x="393" y="20"/>
                  </a:lnTo>
                  <a:lnTo>
                    <a:pt x="393" y="0"/>
                  </a:lnTo>
                  <a:lnTo>
                    <a:pt x="361" y="5"/>
                  </a:lnTo>
                  <a:lnTo>
                    <a:pt x="363" y="36"/>
                  </a:lnTo>
                  <a:lnTo>
                    <a:pt x="364" y="71"/>
                  </a:lnTo>
                  <a:lnTo>
                    <a:pt x="362" y="106"/>
                  </a:lnTo>
                  <a:lnTo>
                    <a:pt x="356" y="139"/>
                  </a:lnTo>
                  <a:lnTo>
                    <a:pt x="347" y="153"/>
                  </a:lnTo>
                  <a:lnTo>
                    <a:pt x="336" y="165"/>
                  </a:lnTo>
                  <a:lnTo>
                    <a:pt x="323" y="175"/>
                  </a:lnTo>
                  <a:lnTo>
                    <a:pt x="309" y="183"/>
                  </a:lnTo>
                  <a:lnTo>
                    <a:pt x="292" y="189"/>
                  </a:lnTo>
                  <a:lnTo>
                    <a:pt x="274" y="193"/>
                  </a:lnTo>
                  <a:lnTo>
                    <a:pt x="256" y="195"/>
                  </a:lnTo>
                  <a:lnTo>
                    <a:pt x="237" y="195"/>
                  </a:lnTo>
                  <a:lnTo>
                    <a:pt x="218" y="194"/>
                  </a:lnTo>
                  <a:lnTo>
                    <a:pt x="198" y="190"/>
                  </a:lnTo>
                  <a:lnTo>
                    <a:pt x="179" y="186"/>
                  </a:lnTo>
                  <a:lnTo>
                    <a:pt x="159" y="180"/>
                  </a:lnTo>
                  <a:lnTo>
                    <a:pt x="141" y="173"/>
                  </a:lnTo>
                  <a:lnTo>
                    <a:pt x="122" y="165"/>
                  </a:lnTo>
                  <a:lnTo>
                    <a:pt x="106" y="156"/>
                  </a:lnTo>
                  <a:lnTo>
                    <a:pt x="91" y="147"/>
                  </a:lnTo>
                  <a:lnTo>
                    <a:pt x="81" y="134"/>
                  </a:lnTo>
                  <a:lnTo>
                    <a:pt x="72" y="121"/>
                  </a:lnTo>
                  <a:lnTo>
                    <a:pt x="65" y="107"/>
                  </a:lnTo>
                  <a:lnTo>
                    <a:pt x="60" y="92"/>
                  </a:lnTo>
                  <a:lnTo>
                    <a:pt x="55" y="79"/>
                  </a:lnTo>
                  <a:lnTo>
                    <a:pt x="53" y="65"/>
                  </a:lnTo>
                  <a:lnTo>
                    <a:pt x="51" y="51"/>
                  </a:lnTo>
                  <a:lnTo>
                    <a:pt x="50" y="39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CC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75" name="Group 62"/>
          <p:cNvGrpSpPr>
            <a:grpSpLocks noChangeAspect="1"/>
          </p:cNvGrpSpPr>
          <p:nvPr/>
        </p:nvGrpSpPr>
        <p:grpSpPr bwMode="auto">
          <a:xfrm rot="1739247" flipH="1">
            <a:off x="0" y="3357563"/>
            <a:ext cx="1482725" cy="1295400"/>
            <a:chOff x="2311" y="1663"/>
            <a:chExt cx="1138" cy="994"/>
          </a:xfrm>
        </p:grpSpPr>
        <p:sp>
          <p:nvSpPr>
            <p:cNvPr id="32813" name="AutoShape 63"/>
            <p:cNvSpPr>
              <a:spLocks noChangeAspect="1" noChangeArrowheads="1" noTextEdit="1"/>
            </p:cNvSpPr>
            <p:nvPr/>
          </p:nvSpPr>
          <p:spPr bwMode="auto">
            <a:xfrm>
              <a:off x="2311" y="1663"/>
              <a:ext cx="1138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4" name="Freeform 64"/>
            <p:cNvSpPr>
              <a:spLocks/>
            </p:cNvSpPr>
            <p:nvPr/>
          </p:nvSpPr>
          <p:spPr bwMode="auto">
            <a:xfrm>
              <a:off x="2328" y="1666"/>
              <a:ext cx="1119" cy="910"/>
            </a:xfrm>
            <a:custGeom>
              <a:avLst/>
              <a:gdLst>
                <a:gd name="T0" fmla="*/ 1 w 2238"/>
                <a:gd name="T1" fmla="*/ 1 h 1819"/>
                <a:gd name="T2" fmla="*/ 1 w 2238"/>
                <a:gd name="T3" fmla="*/ 1 h 1819"/>
                <a:gd name="T4" fmla="*/ 1 w 2238"/>
                <a:gd name="T5" fmla="*/ 1 h 1819"/>
                <a:gd name="T6" fmla="*/ 1 w 2238"/>
                <a:gd name="T7" fmla="*/ 1 h 1819"/>
                <a:gd name="T8" fmla="*/ 1 w 2238"/>
                <a:gd name="T9" fmla="*/ 1 h 1819"/>
                <a:gd name="T10" fmla="*/ 1 w 2238"/>
                <a:gd name="T11" fmla="*/ 1 h 1819"/>
                <a:gd name="T12" fmla="*/ 1 w 2238"/>
                <a:gd name="T13" fmla="*/ 1 h 1819"/>
                <a:gd name="T14" fmla="*/ 1 w 2238"/>
                <a:gd name="T15" fmla="*/ 1 h 1819"/>
                <a:gd name="T16" fmla="*/ 1 w 2238"/>
                <a:gd name="T17" fmla="*/ 1 h 1819"/>
                <a:gd name="T18" fmla="*/ 1 w 2238"/>
                <a:gd name="T19" fmla="*/ 1 h 1819"/>
                <a:gd name="T20" fmla="*/ 1 w 2238"/>
                <a:gd name="T21" fmla="*/ 1 h 1819"/>
                <a:gd name="T22" fmla="*/ 1 w 2238"/>
                <a:gd name="T23" fmla="*/ 1 h 1819"/>
                <a:gd name="T24" fmla="*/ 1 w 2238"/>
                <a:gd name="T25" fmla="*/ 1 h 1819"/>
                <a:gd name="T26" fmla="*/ 1 w 2238"/>
                <a:gd name="T27" fmla="*/ 1 h 1819"/>
                <a:gd name="T28" fmla="*/ 1 w 2238"/>
                <a:gd name="T29" fmla="*/ 1 h 1819"/>
                <a:gd name="T30" fmla="*/ 1 w 2238"/>
                <a:gd name="T31" fmla="*/ 1 h 1819"/>
                <a:gd name="T32" fmla="*/ 1 w 2238"/>
                <a:gd name="T33" fmla="*/ 1 h 1819"/>
                <a:gd name="T34" fmla="*/ 1 w 2238"/>
                <a:gd name="T35" fmla="*/ 1 h 1819"/>
                <a:gd name="T36" fmla="*/ 1 w 2238"/>
                <a:gd name="T37" fmla="*/ 1 h 1819"/>
                <a:gd name="T38" fmla="*/ 1 w 2238"/>
                <a:gd name="T39" fmla="*/ 1 h 1819"/>
                <a:gd name="T40" fmla="*/ 1 w 2238"/>
                <a:gd name="T41" fmla="*/ 1 h 1819"/>
                <a:gd name="T42" fmla="*/ 1 w 2238"/>
                <a:gd name="T43" fmla="*/ 1 h 1819"/>
                <a:gd name="T44" fmla="*/ 1 w 2238"/>
                <a:gd name="T45" fmla="*/ 1 h 1819"/>
                <a:gd name="T46" fmla="*/ 1 w 2238"/>
                <a:gd name="T47" fmla="*/ 1 h 1819"/>
                <a:gd name="T48" fmla="*/ 1 w 2238"/>
                <a:gd name="T49" fmla="*/ 1 h 1819"/>
                <a:gd name="T50" fmla="*/ 1 w 2238"/>
                <a:gd name="T51" fmla="*/ 1 h 1819"/>
                <a:gd name="T52" fmla="*/ 1 w 2238"/>
                <a:gd name="T53" fmla="*/ 1 h 1819"/>
                <a:gd name="T54" fmla="*/ 1 w 2238"/>
                <a:gd name="T55" fmla="*/ 1 h 1819"/>
                <a:gd name="T56" fmla="*/ 1 w 2238"/>
                <a:gd name="T57" fmla="*/ 1 h 1819"/>
                <a:gd name="T58" fmla="*/ 1 w 2238"/>
                <a:gd name="T59" fmla="*/ 1 h 1819"/>
                <a:gd name="T60" fmla="*/ 1 w 2238"/>
                <a:gd name="T61" fmla="*/ 1 h 1819"/>
                <a:gd name="T62" fmla="*/ 1 w 2238"/>
                <a:gd name="T63" fmla="*/ 1 h 1819"/>
                <a:gd name="T64" fmla="*/ 1 w 2238"/>
                <a:gd name="T65" fmla="*/ 1 h 1819"/>
                <a:gd name="T66" fmla="*/ 1 w 2238"/>
                <a:gd name="T67" fmla="*/ 1 h 1819"/>
                <a:gd name="T68" fmla="*/ 1 w 2238"/>
                <a:gd name="T69" fmla="*/ 1 h 1819"/>
                <a:gd name="T70" fmla="*/ 1 w 2238"/>
                <a:gd name="T71" fmla="*/ 1 h 1819"/>
                <a:gd name="T72" fmla="*/ 0 w 2238"/>
                <a:gd name="T73" fmla="*/ 1 h 1819"/>
                <a:gd name="T74" fmla="*/ 1 w 2238"/>
                <a:gd name="T75" fmla="*/ 1 h 1819"/>
                <a:gd name="T76" fmla="*/ 1 w 2238"/>
                <a:gd name="T77" fmla="*/ 1 h 1819"/>
                <a:gd name="T78" fmla="*/ 1 w 2238"/>
                <a:gd name="T79" fmla="*/ 1 h 1819"/>
                <a:gd name="T80" fmla="*/ 1 w 2238"/>
                <a:gd name="T81" fmla="*/ 1 h 1819"/>
                <a:gd name="T82" fmla="*/ 1 w 2238"/>
                <a:gd name="T83" fmla="*/ 1 h 1819"/>
                <a:gd name="T84" fmla="*/ 1 w 2238"/>
                <a:gd name="T85" fmla="*/ 1 h 1819"/>
                <a:gd name="T86" fmla="*/ 1 w 2238"/>
                <a:gd name="T87" fmla="*/ 1 h 1819"/>
                <a:gd name="T88" fmla="*/ 1 w 2238"/>
                <a:gd name="T89" fmla="*/ 1 h 1819"/>
                <a:gd name="T90" fmla="*/ 1 w 2238"/>
                <a:gd name="T91" fmla="*/ 1 h 1819"/>
                <a:gd name="T92" fmla="*/ 1 w 2238"/>
                <a:gd name="T93" fmla="*/ 1 h 1819"/>
                <a:gd name="T94" fmla="*/ 1 w 2238"/>
                <a:gd name="T95" fmla="*/ 0 h 1819"/>
                <a:gd name="T96" fmla="*/ 1 w 2238"/>
                <a:gd name="T97" fmla="*/ 1 h 1819"/>
                <a:gd name="T98" fmla="*/ 1 w 2238"/>
                <a:gd name="T99" fmla="*/ 1 h 1819"/>
                <a:gd name="T100" fmla="*/ 1 w 2238"/>
                <a:gd name="T101" fmla="*/ 1 h 1819"/>
                <a:gd name="T102" fmla="*/ 1 w 2238"/>
                <a:gd name="T103" fmla="*/ 1 h 1819"/>
                <a:gd name="T104" fmla="*/ 1 w 2238"/>
                <a:gd name="T105" fmla="*/ 1 h 1819"/>
                <a:gd name="T106" fmla="*/ 1 w 2238"/>
                <a:gd name="T107" fmla="*/ 1 h 1819"/>
                <a:gd name="T108" fmla="*/ 1 w 2238"/>
                <a:gd name="T109" fmla="*/ 1 h 1819"/>
                <a:gd name="T110" fmla="*/ 1 w 2238"/>
                <a:gd name="T111" fmla="*/ 1 h 1819"/>
                <a:gd name="T112" fmla="*/ 1 w 2238"/>
                <a:gd name="T113" fmla="*/ 1 h 1819"/>
                <a:gd name="T114" fmla="*/ 1 w 2238"/>
                <a:gd name="T115" fmla="*/ 1 h 1819"/>
                <a:gd name="T116" fmla="*/ 1 w 2238"/>
                <a:gd name="T117" fmla="*/ 1 h 1819"/>
                <a:gd name="T118" fmla="*/ 1 w 2238"/>
                <a:gd name="T119" fmla="*/ 1 h 1819"/>
                <a:gd name="T120" fmla="*/ 1 w 2238"/>
                <a:gd name="T121" fmla="*/ 1 h 1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8"/>
                <a:gd name="T184" fmla="*/ 0 h 1819"/>
                <a:gd name="T185" fmla="*/ 2238 w 2238"/>
                <a:gd name="T186" fmla="*/ 1819 h 1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8" h="1819">
                  <a:moveTo>
                    <a:pt x="1978" y="276"/>
                  </a:moveTo>
                  <a:lnTo>
                    <a:pt x="1999" y="284"/>
                  </a:lnTo>
                  <a:lnTo>
                    <a:pt x="2020" y="292"/>
                  </a:lnTo>
                  <a:lnTo>
                    <a:pt x="2039" y="301"/>
                  </a:lnTo>
                  <a:lnTo>
                    <a:pt x="2058" y="309"/>
                  </a:lnTo>
                  <a:lnTo>
                    <a:pt x="2076" y="318"/>
                  </a:lnTo>
                  <a:lnTo>
                    <a:pt x="2094" y="326"/>
                  </a:lnTo>
                  <a:lnTo>
                    <a:pt x="2110" y="335"/>
                  </a:lnTo>
                  <a:lnTo>
                    <a:pt x="2125" y="344"/>
                  </a:lnTo>
                  <a:lnTo>
                    <a:pt x="2140" y="354"/>
                  </a:lnTo>
                  <a:lnTo>
                    <a:pt x="2152" y="363"/>
                  </a:lnTo>
                  <a:lnTo>
                    <a:pt x="2165" y="373"/>
                  </a:lnTo>
                  <a:lnTo>
                    <a:pt x="2175" y="382"/>
                  </a:lnTo>
                  <a:lnTo>
                    <a:pt x="2186" y="393"/>
                  </a:lnTo>
                  <a:lnTo>
                    <a:pt x="2194" y="403"/>
                  </a:lnTo>
                  <a:lnTo>
                    <a:pt x="2202" y="413"/>
                  </a:lnTo>
                  <a:lnTo>
                    <a:pt x="2208" y="424"/>
                  </a:lnTo>
                  <a:lnTo>
                    <a:pt x="2219" y="451"/>
                  </a:lnTo>
                  <a:lnTo>
                    <a:pt x="2227" y="484"/>
                  </a:lnTo>
                  <a:lnTo>
                    <a:pt x="2233" y="521"/>
                  </a:lnTo>
                  <a:lnTo>
                    <a:pt x="2236" y="562"/>
                  </a:lnTo>
                  <a:lnTo>
                    <a:pt x="2238" y="621"/>
                  </a:lnTo>
                  <a:lnTo>
                    <a:pt x="2236" y="684"/>
                  </a:lnTo>
                  <a:lnTo>
                    <a:pt x="2231" y="753"/>
                  </a:lnTo>
                  <a:lnTo>
                    <a:pt x="2221" y="825"/>
                  </a:lnTo>
                  <a:lnTo>
                    <a:pt x="2216" y="863"/>
                  </a:lnTo>
                  <a:lnTo>
                    <a:pt x="2210" y="902"/>
                  </a:lnTo>
                  <a:lnTo>
                    <a:pt x="2203" y="941"/>
                  </a:lnTo>
                  <a:lnTo>
                    <a:pt x="2195" y="981"/>
                  </a:lnTo>
                  <a:lnTo>
                    <a:pt x="2187" y="1022"/>
                  </a:lnTo>
                  <a:lnTo>
                    <a:pt x="2178" y="1062"/>
                  </a:lnTo>
                  <a:lnTo>
                    <a:pt x="2168" y="1102"/>
                  </a:lnTo>
                  <a:lnTo>
                    <a:pt x="2159" y="1142"/>
                  </a:lnTo>
                  <a:lnTo>
                    <a:pt x="2147" y="1190"/>
                  </a:lnTo>
                  <a:lnTo>
                    <a:pt x="2134" y="1237"/>
                  </a:lnTo>
                  <a:lnTo>
                    <a:pt x="2120" y="1284"/>
                  </a:lnTo>
                  <a:lnTo>
                    <a:pt x="2106" y="1330"/>
                  </a:lnTo>
                  <a:lnTo>
                    <a:pt x="2091" y="1374"/>
                  </a:lnTo>
                  <a:lnTo>
                    <a:pt x="2077" y="1418"/>
                  </a:lnTo>
                  <a:lnTo>
                    <a:pt x="2061" y="1460"/>
                  </a:lnTo>
                  <a:lnTo>
                    <a:pt x="2046" y="1501"/>
                  </a:lnTo>
                  <a:lnTo>
                    <a:pt x="2035" y="1531"/>
                  </a:lnTo>
                  <a:lnTo>
                    <a:pt x="2022" y="1559"/>
                  </a:lnTo>
                  <a:lnTo>
                    <a:pt x="2011" y="1588"/>
                  </a:lnTo>
                  <a:lnTo>
                    <a:pt x="1998" y="1615"/>
                  </a:lnTo>
                  <a:lnTo>
                    <a:pt x="1985" y="1640"/>
                  </a:lnTo>
                  <a:lnTo>
                    <a:pt x="1973" y="1664"/>
                  </a:lnTo>
                  <a:lnTo>
                    <a:pt x="1961" y="1686"/>
                  </a:lnTo>
                  <a:lnTo>
                    <a:pt x="1948" y="1707"/>
                  </a:lnTo>
                  <a:lnTo>
                    <a:pt x="1936" y="1726"/>
                  </a:lnTo>
                  <a:lnTo>
                    <a:pt x="1924" y="1744"/>
                  </a:lnTo>
                  <a:lnTo>
                    <a:pt x="1912" y="1759"/>
                  </a:lnTo>
                  <a:lnTo>
                    <a:pt x="1899" y="1773"/>
                  </a:lnTo>
                  <a:lnTo>
                    <a:pt x="1887" y="1784"/>
                  </a:lnTo>
                  <a:lnTo>
                    <a:pt x="1876" y="1793"/>
                  </a:lnTo>
                  <a:lnTo>
                    <a:pt x="1864" y="1801"/>
                  </a:lnTo>
                  <a:lnTo>
                    <a:pt x="1853" y="1806"/>
                  </a:lnTo>
                  <a:lnTo>
                    <a:pt x="1837" y="1812"/>
                  </a:lnTo>
                  <a:lnTo>
                    <a:pt x="1821" y="1815"/>
                  </a:lnTo>
                  <a:lnTo>
                    <a:pt x="1804" y="1817"/>
                  </a:lnTo>
                  <a:lnTo>
                    <a:pt x="1789" y="1819"/>
                  </a:lnTo>
                  <a:lnTo>
                    <a:pt x="1775" y="1819"/>
                  </a:lnTo>
                  <a:lnTo>
                    <a:pt x="1760" y="1817"/>
                  </a:lnTo>
                  <a:lnTo>
                    <a:pt x="1743" y="1815"/>
                  </a:lnTo>
                  <a:lnTo>
                    <a:pt x="1728" y="1813"/>
                  </a:lnTo>
                  <a:lnTo>
                    <a:pt x="1713" y="1808"/>
                  </a:lnTo>
                  <a:lnTo>
                    <a:pt x="1697" y="1804"/>
                  </a:lnTo>
                  <a:lnTo>
                    <a:pt x="1681" y="1799"/>
                  </a:lnTo>
                  <a:lnTo>
                    <a:pt x="1664" y="1793"/>
                  </a:lnTo>
                  <a:lnTo>
                    <a:pt x="1648" y="1787"/>
                  </a:lnTo>
                  <a:lnTo>
                    <a:pt x="1629" y="1781"/>
                  </a:lnTo>
                  <a:lnTo>
                    <a:pt x="1611" y="1775"/>
                  </a:lnTo>
                  <a:lnTo>
                    <a:pt x="1591" y="1768"/>
                  </a:lnTo>
                  <a:lnTo>
                    <a:pt x="1575" y="1762"/>
                  </a:lnTo>
                  <a:lnTo>
                    <a:pt x="1559" y="1758"/>
                  </a:lnTo>
                  <a:lnTo>
                    <a:pt x="1542" y="1752"/>
                  </a:lnTo>
                  <a:lnTo>
                    <a:pt x="1523" y="1747"/>
                  </a:lnTo>
                  <a:lnTo>
                    <a:pt x="1505" y="1741"/>
                  </a:lnTo>
                  <a:lnTo>
                    <a:pt x="1485" y="1737"/>
                  </a:lnTo>
                  <a:lnTo>
                    <a:pt x="1465" y="1733"/>
                  </a:lnTo>
                  <a:lnTo>
                    <a:pt x="1444" y="1729"/>
                  </a:lnTo>
                  <a:lnTo>
                    <a:pt x="1422" y="1725"/>
                  </a:lnTo>
                  <a:lnTo>
                    <a:pt x="1398" y="1722"/>
                  </a:lnTo>
                  <a:lnTo>
                    <a:pt x="1374" y="1720"/>
                  </a:lnTo>
                  <a:lnTo>
                    <a:pt x="1348" y="1717"/>
                  </a:lnTo>
                  <a:lnTo>
                    <a:pt x="1323" y="1716"/>
                  </a:lnTo>
                  <a:lnTo>
                    <a:pt x="1295" y="1715"/>
                  </a:lnTo>
                  <a:lnTo>
                    <a:pt x="1267" y="1715"/>
                  </a:lnTo>
                  <a:lnTo>
                    <a:pt x="1237" y="1715"/>
                  </a:lnTo>
                  <a:lnTo>
                    <a:pt x="1185" y="1716"/>
                  </a:lnTo>
                  <a:lnTo>
                    <a:pt x="1135" y="1718"/>
                  </a:lnTo>
                  <a:lnTo>
                    <a:pt x="1087" y="1720"/>
                  </a:lnTo>
                  <a:lnTo>
                    <a:pt x="1042" y="1722"/>
                  </a:lnTo>
                  <a:lnTo>
                    <a:pt x="999" y="1725"/>
                  </a:lnTo>
                  <a:lnTo>
                    <a:pt x="959" y="1728"/>
                  </a:lnTo>
                  <a:lnTo>
                    <a:pt x="920" y="1731"/>
                  </a:lnTo>
                  <a:lnTo>
                    <a:pt x="883" y="1733"/>
                  </a:lnTo>
                  <a:lnTo>
                    <a:pt x="848" y="1737"/>
                  </a:lnTo>
                  <a:lnTo>
                    <a:pt x="815" y="1740"/>
                  </a:lnTo>
                  <a:lnTo>
                    <a:pt x="784" y="1743"/>
                  </a:lnTo>
                  <a:lnTo>
                    <a:pt x="754" y="1746"/>
                  </a:lnTo>
                  <a:lnTo>
                    <a:pt x="726" y="1749"/>
                  </a:lnTo>
                  <a:lnTo>
                    <a:pt x="699" y="1753"/>
                  </a:lnTo>
                  <a:lnTo>
                    <a:pt x="673" y="1755"/>
                  </a:lnTo>
                  <a:lnTo>
                    <a:pt x="649" y="1759"/>
                  </a:lnTo>
                  <a:lnTo>
                    <a:pt x="625" y="1761"/>
                  </a:lnTo>
                  <a:lnTo>
                    <a:pt x="603" y="1763"/>
                  </a:lnTo>
                  <a:lnTo>
                    <a:pt x="581" y="1766"/>
                  </a:lnTo>
                  <a:lnTo>
                    <a:pt x="560" y="1768"/>
                  </a:lnTo>
                  <a:lnTo>
                    <a:pt x="541" y="1769"/>
                  </a:lnTo>
                  <a:lnTo>
                    <a:pt x="522" y="1770"/>
                  </a:lnTo>
                  <a:lnTo>
                    <a:pt x="503" y="1771"/>
                  </a:lnTo>
                  <a:lnTo>
                    <a:pt x="486" y="1773"/>
                  </a:lnTo>
                  <a:lnTo>
                    <a:pt x="467" y="1773"/>
                  </a:lnTo>
                  <a:lnTo>
                    <a:pt x="450" y="1771"/>
                  </a:lnTo>
                  <a:lnTo>
                    <a:pt x="433" y="1770"/>
                  </a:lnTo>
                  <a:lnTo>
                    <a:pt x="417" y="1769"/>
                  </a:lnTo>
                  <a:lnTo>
                    <a:pt x="399" y="1767"/>
                  </a:lnTo>
                  <a:lnTo>
                    <a:pt x="382" y="1764"/>
                  </a:lnTo>
                  <a:lnTo>
                    <a:pt x="365" y="1761"/>
                  </a:lnTo>
                  <a:lnTo>
                    <a:pt x="347" y="1756"/>
                  </a:lnTo>
                  <a:lnTo>
                    <a:pt x="335" y="1753"/>
                  </a:lnTo>
                  <a:lnTo>
                    <a:pt x="323" y="1749"/>
                  </a:lnTo>
                  <a:lnTo>
                    <a:pt x="311" y="1746"/>
                  </a:lnTo>
                  <a:lnTo>
                    <a:pt x="298" y="1741"/>
                  </a:lnTo>
                  <a:lnTo>
                    <a:pt x="285" y="1737"/>
                  </a:lnTo>
                  <a:lnTo>
                    <a:pt x="271" y="1732"/>
                  </a:lnTo>
                  <a:lnTo>
                    <a:pt x="258" y="1726"/>
                  </a:lnTo>
                  <a:lnTo>
                    <a:pt x="244" y="1721"/>
                  </a:lnTo>
                  <a:lnTo>
                    <a:pt x="230" y="1714"/>
                  </a:lnTo>
                  <a:lnTo>
                    <a:pt x="215" y="1707"/>
                  </a:lnTo>
                  <a:lnTo>
                    <a:pt x="200" y="1700"/>
                  </a:lnTo>
                  <a:lnTo>
                    <a:pt x="184" y="1692"/>
                  </a:lnTo>
                  <a:lnTo>
                    <a:pt x="168" y="1684"/>
                  </a:lnTo>
                  <a:lnTo>
                    <a:pt x="152" y="1676"/>
                  </a:lnTo>
                  <a:lnTo>
                    <a:pt x="134" y="1667"/>
                  </a:lnTo>
                  <a:lnTo>
                    <a:pt x="117" y="1657"/>
                  </a:lnTo>
                  <a:lnTo>
                    <a:pt x="100" y="1646"/>
                  </a:lnTo>
                  <a:lnTo>
                    <a:pt x="84" y="1632"/>
                  </a:lnTo>
                  <a:lnTo>
                    <a:pt x="70" y="1616"/>
                  </a:lnTo>
                  <a:lnTo>
                    <a:pt x="57" y="1597"/>
                  </a:lnTo>
                  <a:lnTo>
                    <a:pt x="46" y="1577"/>
                  </a:lnTo>
                  <a:lnTo>
                    <a:pt x="36" y="1554"/>
                  </a:lnTo>
                  <a:lnTo>
                    <a:pt x="27" y="1529"/>
                  </a:lnTo>
                  <a:lnTo>
                    <a:pt x="20" y="1503"/>
                  </a:lnTo>
                  <a:lnTo>
                    <a:pt x="9" y="1442"/>
                  </a:lnTo>
                  <a:lnTo>
                    <a:pt x="2" y="1373"/>
                  </a:lnTo>
                  <a:lnTo>
                    <a:pt x="0" y="1300"/>
                  </a:lnTo>
                  <a:lnTo>
                    <a:pt x="2" y="1223"/>
                  </a:lnTo>
                  <a:lnTo>
                    <a:pt x="4" y="1177"/>
                  </a:lnTo>
                  <a:lnTo>
                    <a:pt x="8" y="1131"/>
                  </a:lnTo>
                  <a:lnTo>
                    <a:pt x="12" y="1085"/>
                  </a:lnTo>
                  <a:lnTo>
                    <a:pt x="17" y="1038"/>
                  </a:lnTo>
                  <a:lnTo>
                    <a:pt x="23" y="990"/>
                  </a:lnTo>
                  <a:lnTo>
                    <a:pt x="30" y="944"/>
                  </a:lnTo>
                  <a:lnTo>
                    <a:pt x="36" y="898"/>
                  </a:lnTo>
                  <a:lnTo>
                    <a:pt x="43" y="852"/>
                  </a:lnTo>
                  <a:lnTo>
                    <a:pt x="55" y="784"/>
                  </a:lnTo>
                  <a:lnTo>
                    <a:pt x="66" y="720"/>
                  </a:lnTo>
                  <a:lnTo>
                    <a:pt x="78" y="659"/>
                  </a:lnTo>
                  <a:lnTo>
                    <a:pt x="88" y="602"/>
                  </a:lnTo>
                  <a:lnTo>
                    <a:pt x="97" y="550"/>
                  </a:lnTo>
                  <a:lnTo>
                    <a:pt x="106" y="506"/>
                  </a:lnTo>
                  <a:lnTo>
                    <a:pt x="112" y="466"/>
                  </a:lnTo>
                  <a:lnTo>
                    <a:pt x="117" y="435"/>
                  </a:lnTo>
                  <a:lnTo>
                    <a:pt x="122" y="400"/>
                  </a:lnTo>
                  <a:lnTo>
                    <a:pt x="127" y="365"/>
                  </a:lnTo>
                  <a:lnTo>
                    <a:pt x="134" y="332"/>
                  </a:lnTo>
                  <a:lnTo>
                    <a:pt x="141" y="298"/>
                  </a:lnTo>
                  <a:lnTo>
                    <a:pt x="150" y="268"/>
                  </a:lnTo>
                  <a:lnTo>
                    <a:pt x="160" y="238"/>
                  </a:lnTo>
                  <a:lnTo>
                    <a:pt x="170" y="210"/>
                  </a:lnTo>
                  <a:lnTo>
                    <a:pt x="183" y="183"/>
                  </a:lnTo>
                  <a:lnTo>
                    <a:pt x="197" y="158"/>
                  </a:lnTo>
                  <a:lnTo>
                    <a:pt x="213" y="134"/>
                  </a:lnTo>
                  <a:lnTo>
                    <a:pt x="231" y="112"/>
                  </a:lnTo>
                  <a:lnTo>
                    <a:pt x="251" y="92"/>
                  </a:lnTo>
                  <a:lnTo>
                    <a:pt x="274" y="74"/>
                  </a:lnTo>
                  <a:lnTo>
                    <a:pt x="298" y="58"/>
                  </a:lnTo>
                  <a:lnTo>
                    <a:pt x="326" y="43"/>
                  </a:lnTo>
                  <a:lnTo>
                    <a:pt x="355" y="30"/>
                  </a:lnTo>
                  <a:lnTo>
                    <a:pt x="369" y="25"/>
                  </a:lnTo>
                  <a:lnTo>
                    <a:pt x="384" y="21"/>
                  </a:lnTo>
                  <a:lnTo>
                    <a:pt x="400" y="16"/>
                  </a:lnTo>
                  <a:lnTo>
                    <a:pt x="417" y="13"/>
                  </a:lnTo>
                  <a:lnTo>
                    <a:pt x="434" y="9"/>
                  </a:lnTo>
                  <a:lnTo>
                    <a:pt x="451" y="7"/>
                  </a:lnTo>
                  <a:lnTo>
                    <a:pt x="469" y="5"/>
                  </a:lnTo>
                  <a:lnTo>
                    <a:pt x="488" y="2"/>
                  </a:lnTo>
                  <a:lnTo>
                    <a:pt x="508" y="1"/>
                  </a:lnTo>
                  <a:lnTo>
                    <a:pt x="527" y="0"/>
                  </a:lnTo>
                  <a:lnTo>
                    <a:pt x="549" y="0"/>
                  </a:lnTo>
                  <a:lnTo>
                    <a:pt x="570" y="0"/>
                  </a:lnTo>
                  <a:lnTo>
                    <a:pt x="593" y="0"/>
                  </a:lnTo>
                  <a:lnTo>
                    <a:pt x="616" y="1"/>
                  </a:lnTo>
                  <a:lnTo>
                    <a:pt x="640" y="2"/>
                  </a:lnTo>
                  <a:lnTo>
                    <a:pt x="664" y="5"/>
                  </a:lnTo>
                  <a:lnTo>
                    <a:pt x="685" y="7"/>
                  </a:lnTo>
                  <a:lnTo>
                    <a:pt x="707" y="9"/>
                  </a:lnTo>
                  <a:lnTo>
                    <a:pt x="728" y="11"/>
                  </a:lnTo>
                  <a:lnTo>
                    <a:pt x="751" y="15"/>
                  </a:lnTo>
                  <a:lnTo>
                    <a:pt x="774" y="18"/>
                  </a:lnTo>
                  <a:lnTo>
                    <a:pt x="797" y="22"/>
                  </a:lnTo>
                  <a:lnTo>
                    <a:pt x="821" y="26"/>
                  </a:lnTo>
                  <a:lnTo>
                    <a:pt x="846" y="31"/>
                  </a:lnTo>
                  <a:lnTo>
                    <a:pt x="870" y="36"/>
                  </a:lnTo>
                  <a:lnTo>
                    <a:pt x="897" y="41"/>
                  </a:lnTo>
                  <a:lnTo>
                    <a:pt x="923" y="47"/>
                  </a:lnTo>
                  <a:lnTo>
                    <a:pt x="950" y="53"/>
                  </a:lnTo>
                  <a:lnTo>
                    <a:pt x="977" y="60"/>
                  </a:lnTo>
                  <a:lnTo>
                    <a:pt x="1006" y="67"/>
                  </a:lnTo>
                  <a:lnTo>
                    <a:pt x="1035" y="74"/>
                  </a:lnTo>
                  <a:lnTo>
                    <a:pt x="1065" y="82"/>
                  </a:lnTo>
                  <a:lnTo>
                    <a:pt x="1073" y="84"/>
                  </a:lnTo>
                  <a:lnTo>
                    <a:pt x="1085" y="86"/>
                  </a:lnTo>
                  <a:lnTo>
                    <a:pt x="1097" y="89"/>
                  </a:lnTo>
                  <a:lnTo>
                    <a:pt x="1113" y="91"/>
                  </a:lnTo>
                  <a:lnTo>
                    <a:pt x="1131" y="94"/>
                  </a:lnTo>
                  <a:lnTo>
                    <a:pt x="1150" y="97"/>
                  </a:lnTo>
                  <a:lnTo>
                    <a:pt x="1172" y="100"/>
                  </a:lnTo>
                  <a:lnTo>
                    <a:pt x="1195" y="104"/>
                  </a:lnTo>
                  <a:lnTo>
                    <a:pt x="1220" y="108"/>
                  </a:lnTo>
                  <a:lnTo>
                    <a:pt x="1247" y="112"/>
                  </a:lnTo>
                  <a:lnTo>
                    <a:pt x="1275" y="116"/>
                  </a:lnTo>
                  <a:lnTo>
                    <a:pt x="1303" y="121"/>
                  </a:lnTo>
                  <a:lnTo>
                    <a:pt x="1335" y="127"/>
                  </a:lnTo>
                  <a:lnTo>
                    <a:pt x="1366" y="131"/>
                  </a:lnTo>
                  <a:lnTo>
                    <a:pt x="1399" y="137"/>
                  </a:lnTo>
                  <a:lnTo>
                    <a:pt x="1432" y="143"/>
                  </a:lnTo>
                  <a:lnTo>
                    <a:pt x="1466" y="148"/>
                  </a:lnTo>
                  <a:lnTo>
                    <a:pt x="1500" y="155"/>
                  </a:lnTo>
                  <a:lnTo>
                    <a:pt x="1536" y="162"/>
                  </a:lnTo>
                  <a:lnTo>
                    <a:pt x="1571" y="169"/>
                  </a:lnTo>
                  <a:lnTo>
                    <a:pt x="1606" y="176"/>
                  </a:lnTo>
                  <a:lnTo>
                    <a:pt x="1642" y="183"/>
                  </a:lnTo>
                  <a:lnTo>
                    <a:pt x="1678" y="191"/>
                  </a:lnTo>
                  <a:lnTo>
                    <a:pt x="1713" y="199"/>
                  </a:lnTo>
                  <a:lnTo>
                    <a:pt x="1749" y="208"/>
                  </a:lnTo>
                  <a:lnTo>
                    <a:pt x="1784" y="216"/>
                  </a:lnTo>
                  <a:lnTo>
                    <a:pt x="1818" y="226"/>
                  </a:lnTo>
                  <a:lnTo>
                    <a:pt x="1852" y="235"/>
                  </a:lnTo>
                  <a:lnTo>
                    <a:pt x="1885" y="245"/>
                  </a:lnTo>
                  <a:lnTo>
                    <a:pt x="1917" y="256"/>
                  </a:lnTo>
                  <a:lnTo>
                    <a:pt x="1948" y="266"/>
                  </a:lnTo>
                  <a:lnTo>
                    <a:pt x="1978" y="27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5" name="Freeform 65"/>
            <p:cNvSpPr>
              <a:spLocks/>
            </p:cNvSpPr>
            <p:nvPr/>
          </p:nvSpPr>
          <p:spPr bwMode="auto">
            <a:xfrm>
              <a:off x="2773" y="1755"/>
              <a:ext cx="541" cy="546"/>
            </a:xfrm>
            <a:custGeom>
              <a:avLst/>
              <a:gdLst>
                <a:gd name="T0" fmla="*/ 1 w 1080"/>
                <a:gd name="T1" fmla="*/ 1 h 1092"/>
                <a:gd name="T2" fmla="*/ 1 w 1080"/>
                <a:gd name="T3" fmla="*/ 1 h 1092"/>
                <a:gd name="T4" fmla="*/ 1 w 1080"/>
                <a:gd name="T5" fmla="*/ 1 h 1092"/>
                <a:gd name="T6" fmla="*/ 1 w 1080"/>
                <a:gd name="T7" fmla="*/ 1 h 1092"/>
                <a:gd name="T8" fmla="*/ 1 w 1080"/>
                <a:gd name="T9" fmla="*/ 1 h 1092"/>
                <a:gd name="T10" fmla="*/ 1 w 1080"/>
                <a:gd name="T11" fmla="*/ 1 h 1092"/>
                <a:gd name="T12" fmla="*/ 1 w 1080"/>
                <a:gd name="T13" fmla="*/ 1 h 1092"/>
                <a:gd name="T14" fmla="*/ 1 w 1080"/>
                <a:gd name="T15" fmla="*/ 1 h 1092"/>
                <a:gd name="T16" fmla="*/ 1 w 1080"/>
                <a:gd name="T17" fmla="*/ 1 h 1092"/>
                <a:gd name="T18" fmla="*/ 1 w 1080"/>
                <a:gd name="T19" fmla="*/ 1 h 1092"/>
                <a:gd name="T20" fmla="*/ 1 w 1080"/>
                <a:gd name="T21" fmla="*/ 1 h 1092"/>
                <a:gd name="T22" fmla="*/ 1 w 1080"/>
                <a:gd name="T23" fmla="*/ 1 h 1092"/>
                <a:gd name="T24" fmla="*/ 1 w 1080"/>
                <a:gd name="T25" fmla="*/ 1 h 1092"/>
                <a:gd name="T26" fmla="*/ 1 w 1080"/>
                <a:gd name="T27" fmla="*/ 1 h 1092"/>
                <a:gd name="T28" fmla="*/ 1 w 1080"/>
                <a:gd name="T29" fmla="*/ 1 h 1092"/>
                <a:gd name="T30" fmla="*/ 1 w 1080"/>
                <a:gd name="T31" fmla="*/ 1 h 1092"/>
                <a:gd name="T32" fmla="*/ 1 w 1080"/>
                <a:gd name="T33" fmla="*/ 1 h 1092"/>
                <a:gd name="T34" fmla="*/ 1 w 1080"/>
                <a:gd name="T35" fmla="*/ 1 h 1092"/>
                <a:gd name="T36" fmla="*/ 1 w 1080"/>
                <a:gd name="T37" fmla="*/ 1 h 1092"/>
                <a:gd name="T38" fmla="*/ 1 w 1080"/>
                <a:gd name="T39" fmla="*/ 1 h 1092"/>
                <a:gd name="T40" fmla="*/ 1 w 1080"/>
                <a:gd name="T41" fmla="*/ 1 h 1092"/>
                <a:gd name="T42" fmla="*/ 1 w 1080"/>
                <a:gd name="T43" fmla="*/ 1 h 1092"/>
                <a:gd name="T44" fmla="*/ 1 w 1080"/>
                <a:gd name="T45" fmla="*/ 1 h 1092"/>
                <a:gd name="T46" fmla="*/ 1 w 1080"/>
                <a:gd name="T47" fmla="*/ 1 h 1092"/>
                <a:gd name="T48" fmla="*/ 1 w 1080"/>
                <a:gd name="T49" fmla="*/ 1 h 1092"/>
                <a:gd name="T50" fmla="*/ 1 w 1080"/>
                <a:gd name="T51" fmla="*/ 1 h 1092"/>
                <a:gd name="T52" fmla="*/ 1 w 1080"/>
                <a:gd name="T53" fmla="*/ 1 h 1092"/>
                <a:gd name="T54" fmla="*/ 1 w 1080"/>
                <a:gd name="T55" fmla="*/ 1 h 1092"/>
                <a:gd name="T56" fmla="*/ 1 w 1080"/>
                <a:gd name="T57" fmla="*/ 1 h 1092"/>
                <a:gd name="T58" fmla="*/ 1 w 1080"/>
                <a:gd name="T59" fmla="*/ 1 h 1092"/>
                <a:gd name="T60" fmla="*/ 1 w 1080"/>
                <a:gd name="T61" fmla="*/ 1 h 1092"/>
                <a:gd name="T62" fmla="*/ 1 w 1080"/>
                <a:gd name="T63" fmla="*/ 1 h 1092"/>
                <a:gd name="T64" fmla="*/ 1 w 1080"/>
                <a:gd name="T65" fmla="*/ 1 h 1092"/>
                <a:gd name="T66" fmla="*/ 1 w 1080"/>
                <a:gd name="T67" fmla="*/ 1 h 1092"/>
                <a:gd name="T68" fmla="*/ 1 w 1080"/>
                <a:gd name="T69" fmla="*/ 1 h 1092"/>
                <a:gd name="T70" fmla="*/ 1 w 1080"/>
                <a:gd name="T71" fmla="*/ 1 h 1092"/>
                <a:gd name="T72" fmla="*/ 1 w 1080"/>
                <a:gd name="T73" fmla="*/ 1 h 1092"/>
                <a:gd name="T74" fmla="*/ 1 w 1080"/>
                <a:gd name="T75" fmla="*/ 1 h 1092"/>
                <a:gd name="T76" fmla="*/ 1 w 1080"/>
                <a:gd name="T77" fmla="*/ 1 h 1092"/>
                <a:gd name="T78" fmla="*/ 1 w 1080"/>
                <a:gd name="T79" fmla="*/ 1 h 1092"/>
                <a:gd name="T80" fmla="*/ 1 w 1080"/>
                <a:gd name="T81" fmla="*/ 1 h 1092"/>
                <a:gd name="T82" fmla="*/ 1 w 1080"/>
                <a:gd name="T83" fmla="*/ 1 h 1092"/>
                <a:gd name="T84" fmla="*/ 1 w 1080"/>
                <a:gd name="T85" fmla="*/ 1 h 1092"/>
                <a:gd name="T86" fmla="*/ 1 w 1080"/>
                <a:gd name="T87" fmla="*/ 1 h 1092"/>
                <a:gd name="T88" fmla="*/ 1 w 1080"/>
                <a:gd name="T89" fmla="*/ 1 h 1092"/>
                <a:gd name="T90" fmla="*/ 1 w 1080"/>
                <a:gd name="T91" fmla="*/ 1 h 1092"/>
                <a:gd name="T92" fmla="*/ 1 w 1080"/>
                <a:gd name="T93" fmla="*/ 1 h 1092"/>
                <a:gd name="T94" fmla="*/ 1 w 1080"/>
                <a:gd name="T95" fmla="*/ 1 h 1092"/>
                <a:gd name="T96" fmla="*/ 1 w 1080"/>
                <a:gd name="T97" fmla="*/ 1 h 1092"/>
                <a:gd name="T98" fmla="*/ 1 w 1080"/>
                <a:gd name="T99" fmla="*/ 1 h 1092"/>
                <a:gd name="T100" fmla="*/ 1 w 1080"/>
                <a:gd name="T101" fmla="*/ 1 h 1092"/>
                <a:gd name="T102" fmla="*/ 1 w 1080"/>
                <a:gd name="T103" fmla="*/ 1 h 1092"/>
                <a:gd name="T104" fmla="*/ 1 w 1080"/>
                <a:gd name="T105" fmla="*/ 1 h 1092"/>
                <a:gd name="T106" fmla="*/ 1 w 1080"/>
                <a:gd name="T107" fmla="*/ 1 h 1092"/>
                <a:gd name="T108" fmla="*/ 1 w 1080"/>
                <a:gd name="T109" fmla="*/ 1 h 1092"/>
                <a:gd name="T110" fmla="*/ 1 w 1080"/>
                <a:gd name="T111" fmla="*/ 1 h 10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0"/>
                <a:gd name="T169" fmla="*/ 0 h 1092"/>
                <a:gd name="T170" fmla="*/ 1080 w 1080"/>
                <a:gd name="T171" fmla="*/ 1092 h 10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0" h="1092">
                  <a:moveTo>
                    <a:pt x="741" y="6"/>
                  </a:moveTo>
                  <a:lnTo>
                    <a:pt x="738" y="24"/>
                  </a:lnTo>
                  <a:lnTo>
                    <a:pt x="735" y="45"/>
                  </a:lnTo>
                  <a:lnTo>
                    <a:pt x="731" y="66"/>
                  </a:lnTo>
                  <a:lnTo>
                    <a:pt x="727" y="87"/>
                  </a:lnTo>
                  <a:lnTo>
                    <a:pt x="722" y="107"/>
                  </a:lnTo>
                  <a:lnTo>
                    <a:pt x="717" y="126"/>
                  </a:lnTo>
                  <a:lnTo>
                    <a:pt x="712" y="142"/>
                  </a:lnTo>
                  <a:lnTo>
                    <a:pt x="706" y="154"/>
                  </a:lnTo>
                  <a:lnTo>
                    <a:pt x="698" y="171"/>
                  </a:lnTo>
                  <a:lnTo>
                    <a:pt x="690" y="189"/>
                  </a:lnTo>
                  <a:lnTo>
                    <a:pt x="679" y="207"/>
                  </a:lnTo>
                  <a:lnTo>
                    <a:pt x="669" y="225"/>
                  </a:lnTo>
                  <a:lnTo>
                    <a:pt x="656" y="239"/>
                  </a:lnTo>
                  <a:lnTo>
                    <a:pt x="644" y="249"/>
                  </a:lnTo>
                  <a:lnTo>
                    <a:pt x="630" y="254"/>
                  </a:lnTo>
                  <a:lnTo>
                    <a:pt x="615" y="251"/>
                  </a:lnTo>
                  <a:lnTo>
                    <a:pt x="597" y="241"/>
                  </a:lnTo>
                  <a:lnTo>
                    <a:pt x="582" y="227"/>
                  </a:lnTo>
                  <a:lnTo>
                    <a:pt x="568" y="211"/>
                  </a:lnTo>
                  <a:lnTo>
                    <a:pt x="556" y="194"/>
                  </a:lnTo>
                  <a:lnTo>
                    <a:pt x="546" y="174"/>
                  </a:lnTo>
                  <a:lnTo>
                    <a:pt x="534" y="156"/>
                  </a:lnTo>
                  <a:lnTo>
                    <a:pt x="524" y="136"/>
                  </a:lnTo>
                  <a:lnTo>
                    <a:pt x="512" y="118"/>
                  </a:lnTo>
                  <a:lnTo>
                    <a:pt x="509" y="130"/>
                  </a:lnTo>
                  <a:lnTo>
                    <a:pt x="502" y="148"/>
                  </a:lnTo>
                  <a:lnTo>
                    <a:pt x="493" y="169"/>
                  </a:lnTo>
                  <a:lnTo>
                    <a:pt x="483" y="194"/>
                  </a:lnTo>
                  <a:lnTo>
                    <a:pt x="471" y="217"/>
                  </a:lnTo>
                  <a:lnTo>
                    <a:pt x="459" y="237"/>
                  </a:lnTo>
                  <a:lnTo>
                    <a:pt x="448" y="254"/>
                  </a:lnTo>
                  <a:lnTo>
                    <a:pt x="438" y="264"/>
                  </a:lnTo>
                  <a:lnTo>
                    <a:pt x="423" y="272"/>
                  </a:lnTo>
                  <a:lnTo>
                    <a:pt x="408" y="279"/>
                  </a:lnTo>
                  <a:lnTo>
                    <a:pt x="393" y="283"/>
                  </a:lnTo>
                  <a:lnTo>
                    <a:pt x="378" y="287"/>
                  </a:lnTo>
                  <a:lnTo>
                    <a:pt x="363" y="288"/>
                  </a:lnTo>
                  <a:lnTo>
                    <a:pt x="348" y="288"/>
                  </a:lnTo>
                  <a:lnTo>
                    <a:pt x="334" y="287"/>
                  </a:lnTo>
                  <a:lnTo>
                    <a:pt x="320" y="283"/>
                  </a:lnTo>
                  <a:lnTo>
                    <a:pt x="305" y="278"/>
                  </a:lnTo>
                  <a:lnTo>
                    <a:pt x="291" y="272"/>
                  </a:lnTo>
                  <a:lnTo>
                    <a:pt x="278" y="264"/>
                  </a:lnTo>
                  <a:lnTo>
                    <a:pt x="264" y="255"/>
                  </a:lnTo>
                  <a:lnTo>
                    <a:pt x="250" y="243"/>
                  </a:lnTo>
                  <a:lnTo>
                    <a:pt x="236" y="232"/>
                  </a:lnTo>
                  <a:lnTo>
                    <a:pt x="223" y="218"/>
                  </a:lnTo>
                  <a:lnTo>
                    <a:pt x="210" y="203"/>
                  </a:lnTo>
                  <a:lnTo>
                    <a:pt x="200" y="221"/>
                  </a:lnTo>
                  <a:lnTo>
                    <a:pt x="187" y="243"/>
                  </a:lnTo>
                  <a:lnTo>
                    <a:pt x="170" y="265"/>
                  </a:lnTo>
                  <a:lnTo>
                    <a:pt x="153" y="288"/>
                  </a:lnTo>
                  <a:lnTo>
                    <a:pt x="136" y="308"/>
                  </a:lnTo>
                  <a:lnTo>
                    <a:pt x="122" y="325"/>
                  </a:lnTo>
                  <a:lnTo>
                    <a:pt x="112" y="335"/>
                  </a:lnTo>
                  <a:lnTo>
                    <a:pt x="108" y="340"/>
                  </a:lnTo>
                  <a:lnTo>
                    <a:pt x="100" y="348"/>
                  </a:lnTo>
                  <a:lnTo>
                    <a:pt x="91" y="357"/>
                  </a:lnTo>
                  <a:lnTo>
                    <a:pt x="83" y="365"/>
                  </a:lnTo>
                  <a:lnTo>
                    <a:pt x="78" y="370"/>
                  </a:lnTo>
                  <a:lnTo>
                    <a:pt x="101" y="388"/>
                  </a:lnTo>
                  <a:lnTo>
                    <a:pt x="123" y="408"/>
                  </a:lnTo>
                  <a:lnTo>
                    <a:pt x="144" y="431"/>
                  </a:lnTo>
                  <a:lnTo>
                    <a:pt x="162" y="456"/>
                  </a:lnTo>
                  <a:lnTo>
                    <a:pt x="178" y="484"/>
                  </a:lnTo>
                  <a:lnTo>
                    <a:pt x="191" y="513"/>
                  </a:lnTo>
                  <a:lnTo>
                    <a:pt x="200" y="544"/>
                  </a:lnTo>
                  <a:lnTo>
                    <a:pt x="206" y="577"/>
                  </a:lnTo>
                  <a:lnTo>
                    <a:pt x="220" y="559"/>
                  </a:lnTo>
                  <a:lnTo>
                    <a:pt x="235" y="543"/>
                  </a:lnTo>
                  <a:lnTo>
                    <a:pt x="251" y="528"/>
                  </a:lnTo>
                  <a:lnTo>
                    <a:pt x="268" y="517"/>
                  </a:lnTo>
                  <a:lnTo>
                    <a:pt x="286" y="512"/>
                  </a:lnTo>
                  <a:lnTo>
                    <a:pt x="303" y="509"/>
                  </a:lnTo>
                  <a:lnTo>
                    <a:pt x="320" y="514"/>
                  </a:lnTo>
                  <a:lnTo>
                    <a:pt x="337" y="525"/>
                  </a:lnTo>
                  <a:lnTo>
                    <a:pt x="349" y="538"/>
                  </a:lnTo>
                  <a:lnTo>
                    <a:pt x="359" y="552"/>
                  </a:lnTo>
                  <a:lnTo>
                    <a:pt x="367" y="568"/>
                  </a:lnTo>
                  <a:lnTo>
                    <a:pt x="374" y="585"/>
                  </a:lnTo>
                  <a:lnTo>
                    <a:pt x="379" y="604"/>
                  </a:lnTo>
                  <a:lnTo>
                    <a:pt x="380" y="622"/>
                  </a:lnTo>
                  <a:lnTo>
                    <a:pt x="380" y="642"/>
                  </a:lnTo>
                  <a:lnTo>
                    <a:pt x="378" y="662"/>
                  </a:lnTo>
                  <a:lnTo>
                    <a:pt x="372" y="684"/>
                  </a:lnTo>
                  <a:lnTo>
                    <a:pt x="363" y="710"/>
                  </a:lnTo>
                  <a:lnTo>
                    <a:pt x="350" y="736"/>
                  </a:lnTo>
                  <a:lnTo>
                    <a:pt x="337" y="763"/>
                  </a:lnTo>
                  <a:lnTo>
                    <a:pt x="324" y="786"/>
                  </a:lnTo>
                  <a:lnTo>
                    <a:pt x="313" y="806"/>
                  </a:lnTo>
                  <a:lnTo>
                    <a:pt x="304" y="820"/>
                  </a:lnTo>
                  <a:lnTo>
                    <a:pt x="301" y="826"/>
                  </a:lnTo>
                  <a:lnTo>
                    <a:pt x="318" y="837"/>
                  </a:lnTo>
                  <a:lnTo>
                    <a:pt x="333" y="852"/>
                  </a:lnTo>
                  <a:lnTo>
                    <a:pt x="347" y="871"/>
                  </a:lnTo>
                  <a:lnTo>
                    <a:pt x="359" y="890"/>
                  </a:lnTo>
                  <a:lnTo>
                    <a:pt x="368" y="911"/>
                  </a:lnTo>
                  <a:lnTo>
                    <a:pt x="377" y="934"/>
                  </a:lnTo>
                  <a:lnTo>
                    <a:pt x="382" y="957"/>
                  </a:lnTo>
                  <a:lnTo>
                    <a:pt x="385" y="981"/>
                  </a:lnTo>
                  <a:lnTo>
                    <a:pt x="385" y="980"/>
                  </a:lnTo>
                  <a:lnTo>
                    <a:pt x="386" y="980"/>
                  </a:lnTo>
                  <a:lnTo>
                    <a:pt x="404" y="966"/>
                  </a:lnTo>
                  <a:lnTo>
                    <a:pt x="424" y="954"/>
                  </a:lnTo>
                  <a:lnTo>
                    <a:pt x="445" y="946"/>
                  </a:lnTo>
                  <a:lnTo>
                    <a:pt x="466" y="939"/>
                  </a:lnTo>
                  <a:lnTo>
                    <a:pt x="488" y="937"/>
                  </a:lnTo>
                  <a:lnTo>
                    <a:pt x="510" y="937"/>
                  </a:lnTo>
                  <a:lnTo>
                    <a:pt x="531" y="940"/>
                  </a:lnTo>
                  <a:lnTo>
                    <a:pt x="550" y="947"/>
                  </a:lnTo>
                  <a:lnTo>
                    <a:pt x="553" y="939"/>
                  </a:lnTo>
                  <a:lnTo>
                    <a:pt x="556" y="923"/>
                  </a:lnTo>
                  <a:lnTo>
                    <a:pt x="563" y="901"/>
                  </a:lnTo>
                  <a:lnTo>
                    <a:pt x="571" y="874"/>
                  </a:lnTo>
                  <a:lnTo>
                    <a:pt x="580" y="846"/>
                  </a:lnTo>
                  <a:lnTo>
                    <a:pt x="592" y="819"/>
                  </a:lnTo>
                  <a:lnTo>
                    <a:pt x="602" y="794"/>
                  </a:lnTo>
                  <a:lnTo>
                    <a:pt x="614" y="775"/>
                  </a:lnTo>
                  <a:lnTo>
                    <a:pt x="625" y="760"/>
                  </a:lnTo>
                  <a:lnTo>
                    <a:pt x="639" y="748"/>
                  </a:lnTo>
                  <a:lnTo>
                    <a:pt x="654" y="737"/>
                  </a:lnTo>
                  <a:lnTo>
                    <a:pt x="669" y="729"/>
                  </a:lnTo>
                  <a:lnTo>
                    <a:pt x="685" y="723"/>
                  </a:lnTo>
                  <a:lnTo>
                    <a:pt x="703" y="720"/>
                  </a:lnTo>
                  <a:lnTo>
                    <a:pt x="719" y="719"/>
                  </a:lnTo>
                  <a:lnTo>
                    <a:pt x="735" y="721"/>
                  </a:lnTo>
                  <a:lnTo>
                    <a:pt x="753" y="728"/>
                  </a:lnTo>
                  <a:lnTo>
                    <a:pt x="767" y="740"/>
                  </a:lnTo>
                  <a:lnTo>
                    <a:pt x="777" y="755"/>
                  </a:lnTo>
                  <a:lnTo>
                    <a:pt x="784" y="773"/>
                  </a:lnTo>
                  <a:lnTo>
                    <a:pt x="788" y="794"/>
                  </a:lnTo>
                  <a:lnTo>
                    <a:pt x="789" y="817"/>
                  </a:lnTo>
                  <a:lnTo>
                    <a:pt x="788" y="840"/>
                  </a:lnTo>
                  <a:lnTo>
                    <a:pt x="784" y="863"/>
                  </a:lnTo>
                  <a:lnTo>
                    <a:pt x="797" y="854"/>
                  </a:lnTo>
                  <a:lnTo>
                    <a:pt x="808" y="844"/>
                  </a:lnTo>
                  <a:lnTo>
                    <a:pt x="821" y="837"/>
                  </a:lnTo>
                  <a:lnTo>
                    <a:pt x="833" y="831"/>
                  </a:lnTo>
                  <a:lnTo>
                    <a:pt x="844" y="825"/>
                  </a:lnTo>
                  <a:lnTo>
                    <a:pt x="856" y="819"/>
                  </a:lnTo>
                  <a:lnTo>
                    <a:pt x="867" y="816"/>
                  </a:lnTo>
                  <a:lnTo>
                    <a:pt x="880" y="813"/>
                  </a:lnTo>
                  <a:lnTo>
                    <a:pt x="893" y="812"/>
                  </a:lnTo>
                  <a:lnTo>
                    <a:pt x="906" y="811"/>
                  </a:lnTo>
                  <a:lnTo>
                    <a:pt x="921" y="812"/>
                  </a:lnTo>
                  <a:lnTo>
                    <a:pt x="936" y="814"/>
                  </a:lnTo>
                  <a:lnTo>
                    <a:pt x="952" y="818"/>
                  </a:lnTo>
                  <a:lnTo>
                    <a:pt x="971" y="823"/>
                  </a:lnTo>
                  <a:lnTo>
                    <a:pt x="989" y="828"/>
                  </a:lnTo>
                  <a:lnTo>
                    <a:pt x="1010" y="835"/>
                  </a:lnTo>
                  <a:lnTo>
                    <a:pt x="1008" y="828"/>
                  </a:lnTo>
                  <a:lnTo>
                    <a:pt x="1004" y="814"/>
                  </a:lnTo>
                  <a:lnTo>
                    <a:pt x="1001" y="799"/>
                  </a:lnTo>
                  <a:lnTo>
                    <a:pt x="999" y="788"/>
                  </a:lnTo>
                  <a:lnTo>
                    <a:pt x="1000" y="783"/>
                  </a:lnTo>
                  <a:lnTo>
                    <a:pt x="1002" y="772"/>
                  </a:lnTo>
                  <a:lnTo>
                    <a:pt x="1007" y="756"/>
                  </a:lnTo>
                  <a:lnTo>
                    <a:pt x="1011" y="734"/>
                  </a:lnTo>
                  <a:lnTo>
                    <a:pt x="1017" y="712"/>
                  </a:lnTo>
                  <a:lnTo>
                    <a:pt x="1024" y="689"/>
                  </a:lnTo>
                  <a:lnTo>
                    <a:pt x="1032" y="667"/>
                  </a:lnTo>
                  <a:lnTo>
                    <a:pt x="1039" y="650"/>
                  </a:lnTo>
                  <a:lnTo>
                    <a:pt x="1025" y="643"/>
                  </a:lnTo>
                  <a:lnTo>
                    <a:pt x="1011" y="636"/>
                  </a:lnTo>
                  <a:lnTo>
                    <a:pt x="996" y="628"/>
                  </a:lnTo>
                  <a:lnTo>
                    <a:pt x="981" y="620"/>
                  </a:lnTo>
                  <a:lnTo>
                    <a:pt x="966" y="611"/>
                  </a:lnTo>
                  <a:lnTo>
                    <a:pt x="952" y="603"/>
                  </a:lnTo>
                  <a:lnTo>
                    <a:pt x="937" y="592"/>
                  </a:lnTo>
                  <a:lnTo>
                    <a:pt x="924" y="582"/>
                  </a:lnTo>
                  <a:lnTo>
                    <a:pt x="911" y="570"/>
                  </a:lnTo>
                  <a:lnTo>
                    <a:pt x="898" y="559"/>
                  </a:lnTo>
                  <a:lnTo>
                    <a:pt x="887" y="546"/>
                  </a:lnTo>
                  <a:lnTo>
                    <a:pt x="876" y="532"/>
                  </a:lnTo>
                  <a:lnTo>
                    <a:pt x="867" y="517"/>
                  </a:lnTo>
                  <a:lnTo>
                    <a:pt x="859" y="501"/>
                  </a:lnTo>
                  <a:lnTo>
                    <a:pt x="853" y="485"/>
                  </a:lnTo>
                  <a:lnTo>
                    <a:pt x="849" y="467"/>
                  </a:lnTo>
                  <a:lnTo>
                    <a:pt x="849" y="452"/>
                  </a:lnTo>
                  <a:lnTo>
                    <a:pt x="852" y="431"/>
                  </a:lnTo>
                  <a:lnTo>
                    <a:pt x="859" y="408"/>
                  </a:lnTo>
                  <a:lnTo>
                    <a:pt x="868" y="383"/>
                  </a:lnTo>
                  <a:lnTo>
                    <a:pt x="878" y="358"/>
                  </a:lnTo>
                  <a:lnTo>
                    <a:pt x="887" y="336"/>
                  </a:lnTo>
                  <a:lnTo>
                    <a:pt x="895" y="319"/>
                  </a:lnTo>
                  <a:lnTo>
                    <a:pt x="902" y="309"/>
                  </a:lnTo>
                  <a:lnTo>
                    <a:pt x="891" y="310"/>
                  </a:lnTo>
                  <a:lnTo>
                    <a:pt x="881" y="311"/>
                  </a:lnTo>
                  <a:lnTo>
                    <a:pt x="870" y="312"/>
                  </a:lnTo>
                  <a:lnTo>
                    <a:pt x="858" y="315"/>
                  </a:lnTo>
                  <a:lnTo>
                    <a:pt x="847" y="316"/>
                  </a:lnTo>
                  <a:lnTo>
                    <a:pt x="835" y="318"/>
                  </a:lnTo>
                  <a:lnTo>
                    <a:pt x="822" y="318"/>
                  </a:lnTo>
                  <a:lnTo>
                    <a:pt x="810" y="319"/>
                  </a:lnTo>
                  <a:lnTo>
                    <a:pt x="797" y="318"/>
                  </a:lnTo>
                  <a:lnTo>
                    <a:pt x="783" y="317"/>
                  </a:lnTo>
                  <a:lnTo>
                    <a:pt x="770" y="313"/>
                  </a:lnTo>
                  <a:lnTo>
                    <a:pt x="757" y="309"/>
                  </a:lnTo>
                  <a:lnTo>
                    <a:pt x="743" y="303"/>
                  </a:lnTo>
                  <a:lnTo>
                    <a:pt x="729" y="296"/>
                  </a:lnTo>
                  <a:lnTo>
                    <a:pt x="714" y="286"/>
                  </a:lnTo>
                  <a:lnTo>
                    <a:pt x="700" y="274"/>
                  </a:lnTo>
                  <a:lnTo>
                    <a:pt x="741" y="237"/>
                  </a:lnTo>
                  <a:lnTo>
                    <a:pt x="752" y="252"/>
                  </a:lnTo>
                  <a:lnTo>
                    <a:pt x="766" y="264"/>
                  </a:lnTo>
                  <a:lnTo>
                    <a:pt x="782" y="273"/>
                  </a:lnTo>
                  <a:lnTo>
                    <a:pt x="799" y="279"/>
                  </a:lnTo>
                  <a:lnTo>
                    <a:pt x="818" y="282"/>
                  </a:lnTo>
                  <a:lnTo>
                    <a:pt x="838" y="283"/>
                  </a:lnTo>
                  <a:lnTo>
                    <a:pt x="859" y="282"/>
                  </a:lnTo>
                  <a:lnTo>
                    <a:pt x="880" y="281"/>
                  </a:lnTo>
                  <a:lnTo>
                    <a:pt x="902" y="279"/>
                  </a:lnTo>
                  <a:lnTo>
                    <a:pt x="923" y="277"/>
                  </a:lnTo>
                  <a:lnTo>
                    <a:pt x="943" y="273"/>
                  </a:lnTo>
                  <a:lnTo>
                    <a:pt x="963" y="271"/>
                  </a:lnTo>
                  <a:lnTo>
                    <a:pt x="981" y="269"/>
                  </a:lnTo>
                  <a:lnTo>
                    <a:pt x="997" y="267"/>
                  </a:lnTo>
                  <a:lnTo>
                    <a:pt x="1012" y="269"/>
                  </a:lnTo>
                  <a:lnTo>
                    <a:pt x="1025" y="271"/>
                  </a:lnTo>
                  <a:lnTo>
                    <a:pt x="1008" y="281"/>
                  </a:lnTo>
                  <a:lnTo>
                    <a:pt x="988" y="293"/>
                  </a:lnTo>
                  <a:lnTo>
                    <a:pt x="966" y="307"/>
                  </a:lnTo>
                  <a:lnTo>
                    <a:pt x="946" y="324"/>
                  </a:lnTo>
                  <a:lnTo>
                    <a:pt x="926" y="343"/>
                  </a:lnTo>
                  <a:lnTo>
                    <a:pt x="909" y="366"/>
                  </a:lnTo>
                  <a:lnTo>
                    <a:pt x="896" y="393"/>
                  </a:lnTo>
                  <a:lnTo>
                    <a:pt x="887" y="423"/>
                  </a:lnTo>
                  <a:lnTo>
                    <a:pt x="887" y="455"/>
                  </a:lnTo>
                  <a:lnTo>
                    <a:pt x="890" y="483"/>
                  </a:lnTo>
                  <a:lnTo>
                    <a:pt x="898" y="505"/>
                  </a:lnTo>
                  <a:lnTo>
                    <a:pt x="910" y="520"/>
                  </a:lnTo>
                  <a:lnTo>
                    <a:pt x="929" y="535"/>
                  </a:lnTo>
                  <a:lnTo>
                    <a:pt x="949" y="548"/>
                  </a:lnTo>
                  <a:lnTo>
                    <a:pt x="970" y="561"/>
                  </a:lnTo>
                  <a:lnTo>
                    <a:pt x="992" y="573"/>
                  </a:lnTo>
                  <a:lnTo>
                    <a:pt x="1012" y="582"/>
                  </a:lnTo>
                  <a:lnTo>
                    <a:pt x="1035" y="591"/>
                  </a:lnTo>
                  <a:lnTo>
                    <a:pt x="1057" y="599"/>
                  </a:lnTo>
                  <a:lnTo>
                    <a:pt x="1080" y="606"/>
                  </a:lnTo>
                  <a:lnTo>
                    <a:pt x="1061" y="647"/>
                  </a:lnTo>
                  <a:lnTo>
                    <a:pt x="1047" y="690"/>
                  </a:lnTo>
                  <a:lnTo>
                    <a:pt x="1037" y="732"/>
                  </a:lnTo>
                  <a:lnTo>
                    <a:pt x="1032" y="772"/>
                  </a:lnTo>
                  <a:lnTo>
                    <a:pt x="1028" y="808"/>
                  </a:lnTo>
                  <a:lnTo>
                    <a:pt x="1027" y="839"/>
                  </a:lnTo>
                  <a:lnTo>
                    <a:pt x="1027" y="862"/>
                  </a:lnTo>
                  <a:lnTo>
                    <a:pt x="1027" y="876"/>
                  </a:lnTo>
                  <a:lnTo>
                    <a:pt x="1012" y="870"/>
                  </a:lnTo>
                  <a:lnTo>
                    <a:pt x="997" y="865"/>
                  </a:lnTo>
                  <a:lnTo>
                    <a:pt x="981" y="861"/>
                  </a:lnTo>
                  <a:lnTo>
                    <a:pt x="965" y="857"/>
                  </a:lnTo>
                  <a:lnTo>
                    <a:pt x="948" y="855"/>
                  </a:lnTo>
                  <a:lnTo>
                    <a:pt x="932" y="854"/>
                  </a:lnTo>
                  <a:lnTo>
                    <a:pt x="914" y="854"/>
                  </a:lnTo>
                  <a:lnTo>
                    <a:pt x="897" y="855"/>
                  </a:lnTo>
                  <a:lnTo>
                    <a:pt x="881" y="856"/>
                  </a:lnTo>
                  <a:lnTo>
                    <a:pt x="864" y="859"/>
                  </a:lnTo>
                  <a:lnTo>
                    <a:pt x="848" y="864"/>
                  </a:lnTo>
                  <a:lnTo>
                    <a:pt x="830" y="870"/>
                  </a:lnTo>
                  <a:lnTo>
                    <a:pt x="814" y="877"/>
                  </a:lnTo>
                  <a:lnTo>
                    <a:pt x="799" y="886"/>
                  </a:lnTo>
                  <a:lnTo>
                    <a:pt x="784" y="896"/>
                  </a:lnTo>
                  <a:lnTo>
                    <a:pt x="769" y="908"/>
                  </a:lnTo>
                  <a:lnTo>
                    <a:pt x="768" y="900"/>
                  </a:lnTo>
                  <a:lnTo>
                    <a:pt x="766" y="884"/>
                  </a:lnTo>
                  <a:lnTo>
                    <a:pt x="762" y="862"/>
                  </a:lnTo>
                  <a:lnTo>
                    <a:pt x="757" y="837"/>
                  </a:lnTo>
                  <a:lnTo>
                    <a:pt x="750" y="813"/>
                  </a:lnTo>
                  <a:lnTo>
                    <a:pt x="742" y="791"/>
                  </a:lnTo>
                  <a:lnTo>
                    <a:pt x="734" y="775"/>
                  </a:lnTo>
                  <a:lnTo>
                    <a:pt x="723" y="768"/>
                  </a:lnTo>
                  <a:lnTo>
                    <a:pt x="681" y="772"/>
                  </a:lnTo>
                  <a:lnTo>
                    <a:pt x="646" y="795"/>
                  </a:lnTo>
                  <a:lnTo>
                    <a:pt x="620" y="832"/>
                  </a:lnTo>
                  <a:lnTo>
                    <a:pt x="599" y="876"/>
                  </a:lnTo>
                  <a:lnTo>
                    <a:pt x="585" y="922"/>
                  </a:lnTo>
                  <a:lnTo>
                    <a:pt x="577" y="964"/>
                  </a:lnTo>
                  <a:lnTo>
                    <a:pt x="574" y="996"/>
                  </a:lnTo>
                  <a:lnTo>
                    <a:pt x="574" y="1013"/>
                  </a:lnTo>
                  <a:lnTo>
                    <a:pt x="555" y="993"/>
                  </a:lnTo>
                  <a:lnTo>
                    <a:pt x="536" y="980"/>
                  </a:lnTo>
                  <a:lnTo>
                    <a:pt x="515" y="973"/>
                  </a:lnTo>
                  <a:lnTo>
                    <a:pt x="495" y="972"/>
                  </a:lnTo>
                  <a:lnTo>
                    <a:pt x="476" y="976"/>
                  </a:lnTo>
                  <a:lnTo>
                    <a:pt x="456" y="983"/>
                  </a:lnTo>
                  <a:lnTo>
                    <a:pt x="436" y="993"/>
                  </a:lnTo>
                  <a:lnTo>
                    <a:pt x="419" y="1006"/>
                  </a:lnTo>
                  <a:lnTo>
                    <a:pt x="402" y="1019"/>
                  </a:lnTo>
                  <a:lnTo>
                    <a:pt x="387" y="1033"/>
                  </a:lnTo>
                  <a:lnTo>
                    <a:pt x="373" y="1048"/>
                  </a:lnTo>
                  <a:lnTo>
                    <a:pt x="362" y="1062"/>
                  </a:lnTo>
                  <a:lnTo>
                    <a:pt x="351" y="1074"/>
                  </a:lnTo>
                  <a:lnTo>
                    <a:pt x="344" y="1084"/>
                  </a:lnTo>
                  <a:lnTo>
                    <a:pt x="340" y="1090"/>
                  </a:lnTo>
                  <a:lnTo>
                    <a:pt x="339" y="1092"/>
                  </a:lnTo>
                  <a:lnTo>
                    <a:pt x="339" y="1025"/>
                  </a:lnTo>
                  <a:lnTo>
                    <a:pt x="332" y="972"/>
                  </a:lnTo>
                  <a:lnTo>
                    <a:pt x="319" y="932"/>
                  </a:lnTo>
                  <a:lnTo>
                    <a:pt x="304" y="901"/>
                  </a:lnTo>
                  <a:lnTo>
                    <a:pt x="287" y="879"/>
                  </a:lnTo>
                  <a:lnTo>
                    <a:pt x="268" y="863"/>
                  </a:lnTo>
                  <a:lnTo>
                    <a:pt x="250" y="851"/>
                  </a:lnTo>
                  <a:lnTo>
                    <a:pt x="235" y="842"/>
                  </a:lnTo>
                  <a:lnTo>
                    <a:pt x="246" y="833"/>
                  </a:lnTo>
                  <a:lnTo>
                    <a:pt x="267" y="812"/>
                  </a:lnTo>
                  <a:lnTo>
                    <a:pt x="291" y="780"/>
                  </a:lnTo>
                  <a:lnTo>
                    <a:pt x="314" y="742"/>
                  </a:lnTo>
                  <a:lnTo>
                    <a:pt x="333" y="699"/>
                  </a:lnTo>
                  <a:lnTo>
                    <a:pt x="341" y="656"/>
                  </a:lnTo>
                  <a:lnTo>
                    <a:pt x="334" y="613"/>
                  </a:lnTo>
                  <a:lnTo>
                    <a:pt x="307" y="574"/>
                  </a:lnTo>
                  <a:lnTo>
                    <a:pt x="296" y="569"/>
                  </a:lnTo>
                  <a:lnTo>
                    <a:pt x="280" y="571"/>
                  </a:lnTo>
                  <a:lnTo>
                    <a:pt x="260" y="578"/>
                  </a:lnTo>
                  <a:lnTo>
                    <a:pt x="239" y="588"/>
                  </a:lnTo>
                  <a:lnTo>
                    <a:pt x="219" y="598"/>
                  </a:lnTo>
                  <a:lnTo>
                    <a:pt x="201" y="608"/>
                  </a:lnTo>
                  <a:lnTo>
                    <a:pt x="189" y="615"/>
                  </a:lnTo>
                  <a:lnTo>
                    <a:pt x="183" y="620"/>
                  </a:lnTo>
                  <a:lnTo>
                    <a:pt x="177" y="581"/>
                  </a:lnTo>
                  <a:lnTo>
                    <a:pt x="162" y="544"/>
                  </a:lnTo>
                  <a:lnTo>
                    <a:pt x="143" y="509"/>
                  </a:lnTo>
                  <a:lnTo>
                    <a:pt x="117" y="478"/>
                  </a:lnTo>
                  <a:lnTo>
                    <a:pt x="89" y="450"/>
                  </a:lnTo>
                  <a:lnTo>
                    <a:pt x="59" y="426"/>
                  </a:lnTo>
                  <a:lnTo>
                    <a:pt x="29" y="404"/>
                  </a:lnTo>
                  <a:lnTo>
                    <a:pt x="0" y="386"/>
                  </a:lnTo>
                  <a:lnTo>
                    <a:pt x="9" y="381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45" y="354"/>
                  </a:lnTo>
                  <a:lnTo>
                    <a:pt x="60" y="341"/>
                  </a:lnTo>
                  <a:lnTo>
                    <a:pt x="76" y="327"/>
                  </a:lnTo>
                  <a:lnTo>
                    <a:pt x="92" y="311"/>
                  </a:lnTo>
                  <a:lnTo>
                    <a:pt x="108" y="294"/>
                  </a:lnTo>
                  <a:lnTo>
                    <a:pt x="124" y="275"/>
                  </a:lnTo>
                  <a:lnTo>
                    <a:pt x="140" y="257"/>
                  </a:lnTo>
                  <a:lnTo>
                    <a:pt x="157" y="236"/>
                  </a:lnTo>
                  <a:lnTo>
                    <a:pt x="170" y="216"/>
                  </a:lnTo>
                  <a:lnTo>
                    <a:pt x="183" y="194"/>
                  </a:lnTo>
                  <a:lnTo>
                    <a:pt x="195" y="172"/>
                  </a:lnTo>
                  <a:lnTo>
                    <a:pt x="205" y="150"/>
                  </a:lnTo>
                  <a:lnTo>
                    <a:pt x="212" y="127"/>
                  </a:lnTo>
                  <a:lnTo>
                    <a:pt x="229" y="153"/>
                  </a:lnTo>
                  <a:lnTo>
                    <a:pt x="245" y="176"/>
                  </a:lnTo>
                  <a:lnTo>
                    <a:pt x="263" y="195"/>
                  </a:lnTo>
                  <a:lnTo>
                    <a:pt x="280" y="211"/>
                  </a:lnTo>
                  <a:lnTo>
                    <a:pt x="298" y="224"/>
                  </a:lnTo>
                  <a:lnTo>
                    <a:pt x="318" y="233"/>
                  </a:lnTo>
                  <a:lnTo>
                    <a:pt x="340" y="241"/>
                  </a:lnTo>
                  <a:lnTo>
                    <a:pt x="362" y="247"/>
                  </a:lnTo>
                  <a:lnTo>
                    <a:pt x="371" y="248"/>
                  </a:lnTo>
                  <a:lnTo>
                    <a:pt x="380" y="247"/>
                  </a:lnTo>
                  <a:lnTo>
                    <a:pt x="389" y="244"/>
                  </a:lnTo>
                  <a:lnTo>
                    <a:pt x="400" y="240"/>
                  </a:lnTo>
                  <a:lnTo>
                    <a:pt x="410" y="234"/>
                  </a:lnTo>
                  <a:lnTo>
                    <a:pt x="421" y="226"/>
                  </a:lnTo>
                  <a:lnTo>
                    <a:pt x="432" y="216"/>
                  </a:lnTo>
                  <a:lnTo>
                    <a:pt x="443" y="204"/>
                  </a:lnTo>
                  <a:lnTo>
                    <a:pt x="456" y="159"/>
                  </a:lnTo>
                  <a:lnTo>
                    <a:pt x="458" y="107"/>
                  </a:lnTo>
                  <a:lnTo>
                    <a:pt x="454" y="55"/>
                  </a:lnTo>
                  <a:lnTo>
                    <a:pt x="447" y="11"/>
                  </a:lnTo>
                  <a:lnTo>
                    <a:pt x="477" y="24"/>
                  </a:lnTo>
                  <a:lnTo>
                    <a:pt x="502" y="42"/>
                  </a:lnTo>
                  <a:lnTo>
                    <a:pt x="524" y="61"/>
                  </a:lnTo>
                  <a:lnTo>
                    <a:pt x="542" y="83"/>
                  </a:lnTo>
                  <a:lnTo>
                    <a:pt x="559" y="106"/>
                  </a:lnTo>
                  <a:lnTo>
                    <a:pt x="572" y="129"/>
                  </a:lnTo>
                  <a:lnTo>
                    <a:pt x="585" y="152"/>
                  </a:lnTo>
                  <a:lnTo>
                    <a:pt x="595" y="173"/>
                  </a:lnTo>
                  <a:lnTo>
                    <a:pt x="602" y="188"/>
                  </a:lnTo>
                  <a:lnTo>
                    <a:pt x="610" y="202"/>
                  </a:lnTo>
                  <a:lnTo>
                    <a:pt x="617" y="212"/>
                  </a:lnTo>
                  <a:lnTo>
                    <a:pt x="623" y="220"/>
                  </a:lnTo>
                  <a:lnTo>
                    <a:pt x="630" y="226"/>
                  </a:lnTo>
                  <a:lnTo>
                    <a:pt x="638" y="228"/>
                  </a:lnTo>
                  <a:lnTo>
                    <a:pt x="646" y="226"/>
                  </a:lnTo>
                  <a:lnTo>
                    <a:pt x="654" y="220"/>
                  </a:lnTo>
                  <a:lnTo>
                    <a:pt x="656" y="216"/>
                  </a:lnTo>
                  <a:lnTo>
                    <a:pt x="661" y="204"/>
                  </a:lnTo>
                  <a:lnTo>
                    <a:pt x="668" y="188"/>
                  </a:lnTo>
                  <a:lnTo>
                    <a:pt x="677" y="166"/>
                  </a:lnTo>
                  <a:lnTo>
                    <a:pt x="685" y="143"/>
                  </a:lnTo>
                  <a:lnTo>
                    <a:pt x="693" y="119"/>
                  </a:lnTo>
                  <a:lnTo>
                    <a:pt x="700" y="95"/>
                  </a:lnTo>
                  <a:lnTo>
                    <a:pt x="704" y="74"/>
                  </a:lnTo>
                  <a:lnTo>
                    <a:pt x="704" y="57"/>
                  </a:lnTo>
                  <a:lnTo>
                    <a:pt x="704" y="36"/>
                  </a:lnTo>
                  <a:lnTo>
                    <a:pt x="704" y="16"/>
                  </a:lnTo>
                  <a:lnTo>
                    <a:pt x="703" y="0"/>
                  </a:lnTo>
                  <a:lnTo>
                    <a:pt x="74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6" name="Freeform 66"/>
            <p:cNvSpPr>
              <a:spLocks/>
            </p:cNvSpPr>
            <p:nvPr/>
          </p:nvSpPr>
          <p:spPr bwMode="auto">
            <a:xfrm>
              <a:off x="3109" y="1693"/>
              <a:ext cx="83" cy="74"/>
            </a:xfrm>
            <a:custGeom>
              <a:avLst/>
              <a:gdLst>
                <a:gd name="T0" fmla="*/ 1 w 166"/>
                <a:gd name="T1" fmla="*/ 1 h 148"/>
                <a:gd name="T2" fmla="*/ 1 w 166"/>
                <a:gd name="T3" fmla="*/ 1 h 148"/>
                <a:gd name="T4" fmla="*/ 1 w 166"/>
                <a:gd name="T5" fmla="*/ 1 h 148"/>
                <a:gd name="T6" fmla="*/ 1 w 166"/>
                <a:gd name="T7" fmla="*/ 1 h 148"/>
                <a:gd name="T8" fmla="*/ 1 w 166"/>
                <a:gd name="T9" fmla="*/ 1 h 148"/>
                <a:gd name="T10" fmla="*/ 1 w 166"/>
                <a:gd name="T11" fmla="*/ 1 h 148"/>
                <a:gd name="T12" fmla="*/ 1 w 166"/>
                <a:gd name="T13" fmla="*/ 1 h 148"/>
                <a:gd name="T14" fmla="*/ 1 w 166"/>
                <a:gd name="T15" fmla="*/ 1 h 148"/>
                <a:gd name="T16" fmla="*/ 1 w 166"/>
                <a:gd name="T17" fmla="*/ 1 h 148"/>
                <a:gd name="T18" fmla="*/ 1 w 166"/>
                <a:gd name="T19" fmla="*/ 1 h 148"/>
                <a:gd name="T20" fmla="*/ 1 w 166"/>
                <a:gd name="T21" fmla="*/ 1 h 148"/>
                <a:gd name="T22" fmla="*/ 1 w 166"/>
                <a:gd name="T23" fmla="*/ 1 h 148"/>
                <a:gd name="T24" fmla="*/ 1 w 166"/>
                <a:gd name="T25" fmla="*/ 1 h 148"/>
                <a:gd name="T26" fmla="*/ 1 w 166"/>
                <a:gd name="T27" fmla="*/ 1 h 148"/>
                <a:gd name="T28" fmla="*/ 1 w 166"/>
                <a:gd name="T29" fmla="*/ 1 h 148"/>
                <a:gd name="T30" fmla="*/ 1 w 166"/>
                <a:gd name="T31" fmla="*/ 1 h 148"/>
                <a:gd name="T32" fmla="*/ 1 w 166"/>
                <a:gd name="T33" fmla="*/ 1 h 148"/>
                <a:gd name="T34" fmla="*/ 1 w 166"/>
                <a:gd name="T35" fmla="*/ 1 h 148"/>
                <a:gd name="T36" fmla="*/ 1 w 166"/>
                <a:gd name="T37" fmla="*/ 1 h 148"/>
                <a:gd name="T38" fmla="*/ 1 w 166"/>
                <a:gd name="T39" fmla="*/ 1 h 148"/>
                <a:gd name="T40" fmla="*/ 1 w 166"/>
                <a:gd name="T41" fmla="*/ 1 h 148"/>
                <a:gd name="T42" fmla="*/ 1 w 166"/>
                <a:gd name="T43" fmla="*/ 1 h 148"/>
                <a:gd name="T44" fmla="*/ 1 w 166"/>
                <a:gd name="T45" fmla="*/ 1 h 148"/>
                <a:gd name="T46" fmla="*/ 1 w 166"/>
                <a:gd name="T47" fmla="*/ 1 h 148"/>
                <a:gd name="T48" fmla="*/ 1 w 166"/>
                <a:gd name="T49" fmla="*/ 1 h 148"/>
                <a:gd name="T50" fmla="*/ 1 w 166"/>
                <a:gd name="T51" fmla="*/ 1 h 148"/>
                <a:gd name="T52" fmla="*/ 1 w 166"/>
                <a:gd name="T53" fmla="*/ 1 h 148"/>
                <a:gd name="T54" fmla="*/ 1 w 166"/>
                <a:gd name="T55" fmla="*/ 1 h 148"/>
                <a:gd name="T56" fmla="*/ 1 w 166"/>
                <a:gd name="T57" fmla="*/ 1 h 148"/>
                <a:gd name="T58" fmla="*/ 1 w 166"/>
                <a:gd name="T59" fmla="*/ 0 h 148"/>
                <a:gd name="T60" fmla="*/ 1 w 166"/>
                <a:gd name="T61" fmla="*/ 0 h 148"/>
                <a:gd name="T62" fmla="*/ 1 w 166"/>
                <a:gd name="T63" fmla="*/ 1 h 148"/>
                <a:gd name="T64" fmla="*/ 1 w 166"/>
                <a:gd name="T65" fmla="*/ 1 h 148"/>
                <a:gd name="T66" fmla="*/ 1 w 166"/>
                <a:gd name="T67" fmla="*/ 1 h 148"/>
                <a:gd name="T68" fmla="*/ 1 w 166"/>
                <a:gd name="T69" fmla="*/ 1 h 148"/>
                <a:gd name="T70" fmla="*/ 1 w 166"/>
                <a:gd name="T71" fmla="*/ 1 h 148"/>
                <a:gd name="T72" fmla="*/ 1 w 166"/>
                <a:gd name="T73" fmla="*/ 1 h 148"/>
                <a:gd name="T74" fmla="*/ 1 w 166"/>
                <a:gd name="T75" fmla="*/ 1 h 148"/>
                <a:gd name="T76" fmla="*/ 1 w 166"/>
                <a:gd name="T77" fmla="*/ 1 h 148"/>
                <a:gd name="T78" fmla="*/ 1 w 166"/>
                <a:gd name="T79" fmla="*/ 1 h 148"/>
                <a:gd name="T80" fmla="*/ 1 w 166"/>
                <a:gd name="T81" fmla="*/ 1 h 148"/>
                <a:gd name="T82" fmla="*/ 0 w 166"/>
                <a:gd name="T83" fmla="*/ 1 h 148"/>
                <a:gd name="T84" fmla="*/ 1 w 166"/>
                <a:gd name="T85" fmla="*/ 1 h 148"/>
                <a:gd name="T86" fmla="*/ 1 w 166"/>
                <a:gd name="T87" fmla="*/ 1 h 148"/>
                <a:gd name="T88" fmla="*/ 1 w 166"/>
                <a:gd name="T89" fmla="*/ 1 h 148"/>
                <a:gd name="T90" fmla="*/ 1 w 166"/>
                <a:gd name="T91" fmla="*/ 1 h 148"/>
                <a:gd name="T92" fmla="*/ 1 w 166"/>
                <a:gd name="T93" fmla="*/ 1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48"/>
                <a:gd name="T143" fmla="*/ 166 w 166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48">
                  <a:moveTo>
                    <a:pt x="70" y="129"/>
                  </a:moveTo>
                  <a:lnTo>
                    <a:pt x="68" y="113"/>
                  </a:lnTo>
                  <a:lnTo>
                    <a:pt x="66" y="94"/>
                  </a:lnTo>
                  <a:lnTo>
                    <a:pt x="64" y="77"/>
                  </a:lnTo>
                  <a:lnTo>
                    <a:pt x="60" y="66"/>
                  </a:lnTo>
                  <a:lnTo>
                    <a:pt x="63" y="63"/>
                  </a:lnTo>
                  <a:lnTo>
                    <a:pt x="68" y="56"/>
                  </a:lnTo>
                  <a:lnTo>
                    <a:pt x="78" y="48"/>
                  </a:lnTo>
                  <a:lnTo>
                    <a:pt x="88" y="40"/>
                  </a:lnTo>
                  <a:lnTo>
                    <a:pt x="101" y="34"/>
                  </a:lnTo>
                  <a:lnTo>
                    <a:pt x="112" y="31"/>
                  </a:lnTo>
                  <a:lnTo>
                    <a:pt x="124" y="33"/>
                  </a:lnTo>
                  <a:lnTo>
                    <a:pt x="134" y="41"/>
                  </a:lnTo>
                  <a:lnTo>
                    <a:pt x="134" y="52"/>
                  </a:lnTo>
                  <a:lnTo>
                    <a:pt x="132" y="75"/>
                  </a:lnTo>
                  <a:lnTo>
                    <a:pt x="126" y="106"/>
                  </a:lnTo>
                  <a:lnTo>
                    <a:pt x="119" y="140"/>
                  </a:lnTo>
                  <a:lnTo>
                    <a:pt x="154" y="148"/>
                  </a:lnTo>
                  <a:lnTo>
                    <a:pt x="157" y="127"/>
                  </a:lnTo>
                  <a:lnTo>
                    <a:pt x="161" y="100"/>
                  </a:lnTo>
                  <a:lnTo>
                    <a:pt x="163" y="72"/>
                  </a:lnTo>
                  <a:lnTo>
                    <a:pt x="165" y="48"/>
                  </a:lnTo>
                  <a:lnTo>
                    <a:pt x="166" y="36"/>
                  </a:lnTo>
                  <a:lnTo>
                    <a:pt x="163" y="24"/>
                  </a:lnTo>
                  <a:lnTo>
                    <a:pt x="158" y="15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0" y="3"/>
                  </a:lnTo>
                  <a:lnTo>
                    <a:pt x="134" y="1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4" y="1"/>
                  </a:lnTo>
                  <a:lnTo>
                    <a:pt x="106" y="1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7" y="18"/>
                  </a:lnTo>
                  <a:lnTo>
                    <a:pt x="40" y="26"/>
                  </a:lnTo>
                  <a:lnTo>
                    <a:pt x="26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4" y="56"/>
                  </a:lnTo>
                  <a:lnTo>
                    <a:pt x="12" y="74"/>
                  </a:lnTo>
                  <a:lnTo>
                    <a:pt x="22" y="98"/>
                  </a:lnTo>
                  <a:lnTo>
                    <a:pt x="32" y="123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7" name="Freeform 67"/>
            <p:cNvSpPr>
              <a:spLocks/>
            </p:cNvSpPr>
            <p:nvPr/>
          </p:nvSpPr>
          <p:spPr bwMode="auto">
            <a:xfrm>
              <a:off x="3121" y="1763"/>
              <a:ext cx="65" cy="117"/>
            </a:xfrm>
            <a:custGeom>
              <a:avLst/>
              <a:gdLst>
                <a:gd name="T0" fmla="*/ 0 w 131"/>
                <a:gd name="T1" fmla="*/ 1 h 233"/>
                <a:gd name="T2" fmla="*/ 0 w 131"/>
                <a:gd name="T3" fmla="*/ 1 h 233"/>
                <a:gd name="T4" fmla="*/ 0 w 131"/>
                <a:gd name="T5" fmla="*/ 1 h 233"/>
                <a:gd name="T6" fmla="*/ 0 w 131"/>
                <a:gd name="T7" fmla="*/ 1 h 233"/>
                <a:gd name="T8" fmla="*/ 0 w 131"/>
                <a:gd name="T9" fmla="*/ 1 h 233"/>
                <a:gd name="T10" fmla="*/ 0 w 131"/>
                <a:gd name="T11" fmla="*/ 1 h 233"/>
                <a:gd name="T12" fmla="*/ 0 w 131"/>
                <a:gd name="T13" fmla="*/ 1 h 233"/>
                <a:gd name="T14" fmla="*/ 0 w 131"/>
                <a:gd name="T15" fmla="*/ 1 h 233"/>
                <a:gd name="T16" fmla="*/ 0 w 131"/>
                <a:gd name="T17" fmla="*/ 1 h 233"/>
                <a:gd name="T18" fmla="*/ 0 w 131"/>
                <a:gd name="T19" fmla="*/ 1 h 233"/>
                <a:gd name="T20" fmla="*/ 0 w 131"/>
                <a:gd name="T21" fmla="*/ 1 h 233"/>
                <a:gd name="T22" fmla="*/ 0 w 131"/>
                <a:gd name="T23" fmla="*/ 1 h 233"/>
                <a:gd name="T24" fmla="*/ 0 w 131"/>
                <a:gd name="T25" fmla="*/ 1 h 233"/>
                <a:gd name="T26" fmla="*/ 0 w 131"/>
                <a:gd name="T27" fmla="*/ 1 h 233"/>
                <a:gd name="T28" fmla="*/ 0 w 131"/>
                <a:gd name="T29" fmla="*/ 1 h 233"/>
                <a:gd name="T30" fmla="*/ 0 w 131"/>
                <a:gd name="T31" fmla="*/ 1 h 233"/>
                <a:gd name="T32" fmla="*/ 0 w 131"/>
                <a:gd name="T33" fmla="*/ 0 h 233"/>
                <a:gd name="T34" fmla="*/ 0 w 131"/>
                <a:gd name="T35" fmla="*/ 1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233"/>
                <a:gd name="T56" fmla="*/ 131 w 131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233">
                  <a:moveTo>
                    <a:pt x="131" y="8"/>
                  </a:moveTo>
                  <a:lnTo>
                    <a:pt x="113" y="58"/>
                  </a:lnTo>
                  <a:lnTo>
                    <a:pt x="93" y="103"/>
                  </a:lnTo>
                  <a:lnTo>
                    <a:pt x="71" y="141"/>
                  </a:lnTo>
                  <a:lnTo>
                    <a:pt x="50" y="173"/>
                  </a:lnTo>
                  <a:lnTo>
                    <a:pt x="30" y="199"/>
                  </a:lnTo>
                  <a:lnTo>
                    <a:pt x="15" y="218"/>
                  </a:lnTo>
                  <a:lnTo>
                    <a:pt x="4" y="230"/>
                  </a:lnTo>
                  <a:lnTo>
                    <a:pt x="0" y="233"/>
                  </a:lnTo>
                  <a:lnTo>
                    <a:pt x="18" y="202"/>
                  </a:lnTo>
                  <a:lnTo>
                    <a:pt x="33" y="170"/>
                  </a:lnTo>
                  <a:lnTo>
                    <a:pt x="48" y="139"/>
                  </a:lnTo>
                  <a:lnTo>
                    <a:pt x="60" y="108"/>
                  </a:lnTo>
                  <a:lnTo>
                    <a:pt x="71" y="78"/>
                  </a:lnTo>
                  <a:lnTo>
                    <a:pt x="81" y="49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8" name="Freeform 68"/>
            <p:cNvSpPr>
              <a:spLocks/>
            </p:cNvSpPr>
            <p:nvPr/>
          </p:nvSpPr>
          <p:spPr bwMode="auto">
            <a:xfrm>
              <a:off x="2972" y="1900"/>
              <a:ext cx="244" cy="307"/>
            </a:xfrm>
            <a:custGeom>
              <a:avLst/>
              <a:gdLst>
                <a:gd name="T0" fmla="*/ 1 w 488"/>
                <a:gd name="T1" fmla="*/ 0 h 615"/>
                <a:gd name="T2" fmla="*/ 1 w 488"/>
                <a:gd name="T3" fmla="*/ 0 h 615"/>
                <a:gd name="T4" fmla="*/ 1 w 488"/>
                <a:gd name="T5" fmla="*/ 0 h 615"/>
                <a:gd name="T6" fmla="*/ 1 w 488"/>
                <a:gd name="T7" fmla="*/ 0 h 615"/>
                <a:gd name="T8" fmla="*/ 1 w 488"/>
                <a:gd name="T9" fmla="*/ 0 h 615"/>
                <a:gd name="T10" fmla="*/ 1 w 488"/>
                <a:gd name="T11" fmla="*/ 0 h 615"/>
                <a:gd name="T12" fmla="*/ 1 w 488"/>
                <a:gd name="T13" fmla="*/ 0 h 615"/>
                <a:gd name="T14" fmla="*/ 1 w 488"/>
                <a:gd name="T15" fmla="*/ 0 h 615"/>
                <a:gd name="T16" fmla="*/ 1 w 488"/>
                <a:gd name="T17" fmla="*/ 0 h 615"/>
                <a:gd name="T18" fmla="*/ 1 w 488"/>
                <a:gd name="T19" fmla="*/ 0 h 615"/>
                <a:gd name="T20" fmla="*/ 1 w 488"/>
                <a:gd name="T21" fmla="*/ 0 h 615"/>
                <a:gd name="T22" fmla="*/ 1 w 488"/>
                <a:gd name="T23" fmla="*/ 0 h 615"/>
                <a:gd name="T24" fmla="*/ 1 w 488"/>
                <a:gd name="T25" fmla="*/ 0 h 615"/>
                <a:gd name="T26" fmla="*/ 1 w 488"/>
                <a:gd name="T27" fmla="*/ 0 h 615"/>
                <a:gd name="T28" fmla="*/ 1 w 488"/>
                <a:gd name="T29" fmla="*/ 0 h 615"/>
                <a:gd name="T30" fmla="*/ 1 w 488"/>
                <a:gd name="T31" fmla="*/ 0 h 615"/>
                <a:gd name="T32" fmla="*/ 1 w 488"/>
                <a:gd name="T33" fmla="*/ 0 h 615"/>
                <a:gd name="T34" fmla="*/ 1 w 488"/>
                <a:gd name="T35" fmla="*/ 0 h 615"/>
                <a:gd name="T36" fmla="*/ 1 w 488"/>
                <a:gd name="T37" fmla="*/ 0 h 615"/>
                <a:gd name="T38" fmla="*/ 1 w 488"/>
                <a:gd name="T39" fmla="*/ 0 h 615"/>
                <a:gd name="T40" fmla="*/ 1 w 488"/>
                <a:gd name="T41" fmla="*/ 0 h 615"/>
                <a:gd name="T42" fmla="*/ 1 w 488"/>
                <a:gd name="T43" fmla="*/ 0 h 615"/>
                <a:gd name="T44" fmla="*/ 1 w 488"/>
                <a:gd name="T45" fmla="*/ 0 h 615"/>
                <a:gd name="T46" fmla="*/ 1 w 488"/>
                <a:gd name="T47" fmla="*/ 0 h 615"/>
                <a:gd name="T48" fmla="*/ 1 w 488"/>
                <a:gd name="T49" fmla="*/ 0 h 615"/>
                <a:gd name="T50" fmla="*/ 1 w 488"/>
                <a:gd name="T51" fmla="*/ 0 h 615"/>
                <a:gd name="T52" fmla="*/ 1 w 488"/>
                <a:gd name="T53" fmla="*/ 0 h 615"/>
                <a:gd name="T54" fmla="*/ 1 w 488"/>
                <a:gd name="T55" fmla="*/ 0 h 615"/>
                <a:gd name="T56" fmla="*/ 1 w 488"/>
                <a:gd name="T57" fmla="*/ 0 h 615"/>
                <a:gd name="T58" fmla="*/ 1 w 488"/>
                <a:gd name="T59" fmla="*/ 0 h 615"/>
                <a:gd name="T60" fmla="*/ 1 w 488"/>
                <a:gd name="T61" fmla="*/ 0 h 615"/>
                <a:gd name="T62" fmla="*/ 1 w 488"/>
                <a:gd name="T63" fmla="*/ 0 h 615"/>
                <a:gd name="T64" fmla="*/ 1 w 488"/>
                <a:gd name="T65" fmla="*/ 0 h 615"/>
                <a:gd name="T66" fmla="*/ 1 w 488"/>
                <a:gd name="T67" fmla="*/ 0 h 615"/>
                <a:gd name="T68" fmla="*/ 1 w 488"/>
                <a:gd name="T69" fmla="*/ 0 h 615"/>
                <a:gd name="T70" fmla="*/ 1 w 488"/>
                <a:gd name="T71" fmla="*/ 0 h 615"/>
                <a:gd name="T72" fmla="*/ 1 w 488"/>
                <a:gd name="T73" fmla="*/ 0 h 615"/>
                <a:gd name="T74" fmla="*/ 1 w 488"/>
                <a:gd name="T75" fmla="*/ 0 h 615"/>
                <a:gd name="T76" fmla="*/ 1 w 488"/>
                <a:gd name="T77" fmla="*/ 0 h 6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615"/>
                <a:gd name="T119" fmla="*/ 488 w 488"/>
                <a:gd name="T120" fmla="*/ 615 h 6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615">
                  <a:moveTo>
                    <a:pt x="329" y="287"/>
                  </a:moveTo>
                  <a:lnTo>
                    <a:pt x="349" y="306"/>
                  </a:lnTo>
                  <a:lnTo>
                    <a:pt x="369" y="323"/>
                  </a:lnTo>
                  <a:lnTo>
                    <a:pt x="386" y="339"/>
                  </a:lnTo>
                  <a:lnTo>
                    <a:pt x="401" y="355"/>
                  </a:lnTo>
                  <a:lnTo>
                    <a:pt x="415" y="369"/>
                  </a:lnTo>
                  <a:lnTo>
                    <a:pt x="428" y="383"/>
                  </a:lnTo>
                  <a:lnTo>
                    <a:pt x="439" y="394"/>
                  </a:lnTo>
                  <a:lnTo>
                    <a:pt x="448" y="406"/>
                  </a:lnTo>
                  <a:lnTo>
                    <a:pt x="462" y="423"/>
                  </a:lnTo>
                  <a:lnTo>
                    <a:pt x="471" y="438"/>
                  </a:lnTo>
                  <a:lnTo>
                    <a:pt x="478" y="451"/>
                  </a:lnTo>
                  <a:lnTo>
                    <a:pt x="483" y="461"/>
                  </a:lnTo>
                  <a:lnTo>
                    <a:pt x="485" y="469"/>
                  </a:lnTo>
                  <a:lnTo>
                    <a:pt x="488" y="474"/>
                  </a:lnTo>
                  <a:lnTo>
                    <a:pt x="488" y="477"/>
                  </a:lnTo>
                  <a:lnTo>
                    <a:pt x="488" y="478"/>
                  </a:lnTo>
                  <a:lnTo>
                    <a:pt x="473" y="455"/>
                  </a:lnTo>
                  <a:lnTo>
                    <a:pt x="455" y="433"/>
                  </a:lnTo>
                  <a:lnTo>
                    <a:pt x="437" y="413"/>
                  </a:lnTo>
                  <a:lnTo>
                    <a:pt x="417" y="392"/>
                  </a:lnTo>
                  <a:lnTo>
                    <a:pt x="398" y="374"/>
                  </a:lnTo>
                  <a:lnTo>
                    <a:pt x="376" y="355"/>
                  </a:lnTo>
                  <a:lnTo>
                    <a:pt x="355" y="338"/>
                  </a:lnTo>
                  <a:lnTo>
                    <a:pt x="333" y="321"/>
                  </a:lnTo>
                  <a:lnTo>
                    <a:pt x="312" y="301"/>
                  </a:lnTo>
                  <a:lnTo>
                    <a:pt x="295" y="283"/>
                  </a:lnTo>
                  <a:lnTo>
                    <a:pt x="281" y="264"/>
                  </a:lnTo>
                  <a:lnTo>
                    <a:pt x="270" y="246"/>
                  </a:lnTo>
                  <a:lnTo>
                    <a:pt x="262" y="227"/>
                  </a:lnTo>
                  <a:lnTo>
                    <a:pt x="256" y="210"/>
                  </a:lnTo>
                  <a:lnTo>
                    <a:pt x="251" y="192"/>
                  </a:lnTo>
                  <a:lnTo>
                    <a:pt x="248" y="173"/>
                  </a:lnTo>
                  <a:lnTo>
                    <a:pt x="238" y="198"/>
                  </a:lnTo>
                  <a:lnTo>
                    <a:pt x="227" y="222"/>
                  </a:lnTo>
                  <a:lnTo>
                    <a:pt x="217" y="243"/>
                  </a:lnTo>
                  <a:lnTo>
                    <a:pt x="206" y="263"/>
                  </a:lnTo>
                  <a:lnTo>
                    <a:pt x="197" y="279"/>
                  </a:lnTo>
                  <a:lnTo>
                    <a:pt x="189" y="293"/>
                  </a:lnTo>
                  <a:lnTo>
                    <a:pt x="183" y="303"/>
                  </a:lnTo>
                  <a:lnTo>
                    <a:pt x="179" y="309"/>
                  </a:lnTo>
                  <a:lnTo>
                    <a:pt x="137" y="362"/>
                  </a:lnTo>
                  <a:lnTo>
                    <a:pt x="102" y="416"/>
                  </a:lnTo>
                  <a:lnTo>
                    <a:pt x="72" y="467"/>
                  </a:lnTo>
                  <a:lnTo>
                    <a:pt x="46" y="514"/>
                  </a:lnTo>
                  <a:lnTo>
                    <a:pt x="26" y="556"/>
                  </a:lnTo>
                  <a:lnTo>
                    <a:pt x="12" y="587"/>
                  </a:lnTo>
                  <a:lnTo>
                    <a:pt x="4" y="609"/>
                  </a:lnTo>
                  <a:lnTo>
                    <a:pt x="0" y="615"/>
                  </a:lnTo>
                  <a:lnTo>
                    <a:pt x="11" y="573"/>
                  </a:lnTo>
                  <a:lnTo>
                    <a:pt x="22" y="534"/>
                  </a:lnTo>
                  <a:lnTo>
                    <a:pt x="34" y="498"/>
                  </a:lnTo>
                  <a:lnTo>
                    <a:pt x="49" y="463"/>
                  </a:lnTo>
                  <a:lnTo>
                    <a:pt x="65" y="430"/>
                  </a:lnTo>
                  <a:lnTo>
                    <a:pt x="84" y="395"/>
                  </a:lnTo>
                  <a:lnTo>
                    <a:pt x="109" y="361"/>
                  </a:lnTo>
                  <a:lnTo>
                    <a:pt x="137" y="323"/>
                  </a:lnTo>
                  <a:lnTo>
                    <a:pt x="162" y="288"/>
                  </a:lnTo>
                  <a:lnTo>
                    <a:pt x="185" y="246"/>
                  </a:lnTo>
                  <a:lnTo>
                    <a:pt x="205" y="200"/>
                  </a:lnTo>
                  <a:lnTo>
                    <a:pt x="223" y="152"/>
                  </a:lnTo>
                  <a:lnTo>
                    <a:pt x="238" y="109"/>
                  </a:lnTo>
                  <a:lnTo>
                    <a:pt x="248" y="69"/>
                  </a:lnTo>
                  <a:lnTo>
                    <a:pt x="254" y="40"/>
                  </a:lnTo>
                  <a:lnTo>
                    <a:pt x="253" y="21"/>
                  </a:lnTo>
                  <a:lnTo>
                    <a:pt x="284" y="0"/>
                  </a:lnTo>
                  <a:lnTo>
                    <a:pt x="285" y="23"/>
                  </a:lnTo>
                  <a:lnTo>
                    <a:pt x="284" y="48"/>
                  </a:lnTo>
                  <a:lnTo>
                    <a:pt x="279" y="73"/>
                  </a:lnTo>
                  <a:lnTo>
                    <a:pt x="273" y="98"/>
                  </a:lnTo>
                  <a:lnTo>
                    <a:pt x="273" y="125"/>
                  </a:lnTo>
                  <a:lnTo>
                    <a:pt x="274" y="150"/>
                  </a:lnTo>
                  <a:lnTo>
                    <a:pt x="277" y="175"/>
                  </a:lnTo>
                  <a:lnTo>
                    <a:pt x="282" y="200"/>
                  </a:lnTo>
                  <a:lnTo>
                    <a:pt x="289" y="224"/>
                  </a:lnTo>
                  <a:lnTo>
                    <a:pt x="300" y="247"/>
                  </a:lnTo>
                  <a:lnTo>
                    <a:pt x="312" y="268"/>
                  </a:lnTo>
                  <a:lnTo>
                    <a:pt x="32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9" name="Freeform 69"/>
            <p:cNvSpPr>
              <a:spLocks/>
            </p:cNvSpPr>
            <p:nvPr/>
          </p:nvSpPr>
          <p:spPr bwMode="auto">
            <a:xfrm>
              <a:off x="2844" y="1878"/>
              <a:ext cx="234" cy="100"/>
            </a:xfrm>
            <a:custGeom>
              <a:avLst/>
              <a:gdLst>
                <a:gd name="T0" fmla="*/ 1 w 468"/>
                <a:gd name="T1" fmla="*/ 1 h 199"/>
                <a:gd name="T2" fmla="*/ 1 w 468"/>
                <a:gd name="T3" fmla="*/ 1 h 199"/>
                <a:gd name="T4" fmla="*/ 1 w 468"/>
                <a:gd name="T5" fmla="*/ 1 h 199"/>
                <a:gd name="T6" fmla="*/ 1 w 468"/>
                <a:gd name="T7" fmla="*/ 1 h 199"/>
                <a:gd name="T8" fmla="*/ 1 w 468"/>
                <a:gd name="T9" fmla="*/ 1 h 199"/>
                <a:gd name="T10" fmla="*/ 1 w 468"/>
                <a:gd name="T11" fmla="*/ 1 h 199"/>
                <a:gd name="T12" fmla="*/ 1 w 468"/>
                <a:gd name="T13" fmla="*/ 1 h 199"/>
                <a:gd name="T14" fmla="*/ 1 w 468"/>
                <a:gd name="T15" fmla="*/ 1 h 199"/>
                <a:gd name="T16" fmla="*/ 1 w 468"/>
                <a:gd name="T17" fmla="*/ 1 h 199"/>
                <a:gd name="T18" fmla="*/ 1 w 468"/>
                <a:gd name="T19" fmla="*/ 1 h 199"/>
                <a:gd name="T20" fmla="*/ 1 w 468"/>
                <a:gd name="T21" fmla="*/ 1 h 199"/>
                <a:gd name="T22" fmla="*/ 1 w 468"/>
                <a:gd name="T23" fmla="*/ 1 h 199"/>
                <a:gd name="T24" fmla="*/ 1 w 468"/>
                <a:gd name="T25" fmla="*/ 1 h 199"/>
                <a:gd name="T26" fmla="*/ 1 w 468"/>
                <a:gd name="T27" fmla="*/ 1 h 199"/>
                <a:gd name="T28" fmla="*/ 1 w 468"/>
                <a:gd name="T29" fmla="*/ 1 h 199"/>
                <a:gd name="T30" fmla="*/ 1 w 468"/>
                <a:gd name="T31" fmla="*/ 1 h 199"/>
                <a:gd name="T32" fmla="*/ 1 w 468"/>
                <a:gd name="T33" fmla="*/ 1 h 199"/>
                <a:gd name="T34" fmla="*/ 1 w 468"/>
                <a:gd name="T35" fmla="*/ 1 h 199"/>
                <a:gd name="T36" fmla="*/ 0 w 468"/>
                <a:gd name="T37" fmla="*/ 1 h 199"/>
                <a:gd name="T38" fmla="*/ 1 w 468"/>
                <a:gd name="T39" fmla="*/ 1 h 199"/>
                <a:gd name="T40" fmla="*/ 1 w 468"/>
                <a:gd name="T41" fmla="*/ 1 h 199"/>
                <a:gd name="T42" fmla="*/ 1 w 468"/>
                <a:gd name="T43" fmla="*/ 1 h 199"/>
                <a:gd name="T44" fmla="*/ 1 w 468"/>
                <a:gd name="T45" fmla="*/ 1 h 199"/>
                <a:gd name="T46" fmla="*/ 1 w 468"/>
                <a:gd name="T47" fmla="*/ 1 h 199"/>
                <a:gd name="T48" fmla="*/ 1 w 468"/>
                <a:gd name="T49" fmla="*/ 1 h 199"/>
                <a:gd name="T50" fmla="*/ 1 w 468"/>
                <a:gd name="T51" fmla="*/ 1 h 199"/>
                <a:gd name="T52" fmla="*/ 1 w 468"/>
                <a:gd name="T53" fmla="*/ 1 h 199"/>
                <a:gd name="T54" fmla="*/ 1 w 468"/>
                <a:gd name="T55" fmla="*/ 1 h 199"/>
                <a:gd name="T56" fmla="*/ 1 w 468"/>
                <a:gd name="T57" fmla="*/ 1 h 199"/>
                <a:gd name="T58" fmla="*/ 1 w 468"/>
                <a:gd name="T59" fmla="*/ 1 h 199"/>
                <a:gd name="T60" fmla="*/ 1 w 468"/>
                <a:gd name="T61" fmla="*/ 1 h 199"/>
                <a:gd name="T62" fmla="*/ 1 w 468"/>
                <a:gd name="T63" fmla="*/ 1 h 199"/>
                <a:gd name="T64" fmla="*/ 1 w 468"/>
                <a:gd name="T65" fmla="*/ 1 h 199"/>
                <a:gd name="T66" fmla="*/ 1 w 468"/>
                <a:gd name="T67" fmla="*/ 1 h 199"/>
                <a:gd name="T68" fmla="*/ 1 w 468"/>
                <a:gd name="T69" fmla="*/ 1 h 199"/>
                <a:gd name="T70" fmla="*/ 1 w 468"/>
                <a:gd name="T71" fmla="*/ 1 h 199"/>
                <a:gd name="T72" fmla="*/ 1 w 468"/>
                <a:gd name="T73" fmla="*/ 0 h 199"/>
                <a:gd name="T74" fmla="*/ 1 w 468"/>
                <a:gd name="T75" fmla="*/ 1 h 199"/>
                <a:gd name="T76" fmla="*/ 1 w 468"/>
                <a:gd name="T77" fmla="*/ 1 h 199"/>
                <a:gd name="T78" fmla="*/ 1 w 468"/>
                <a:gd name="T79" fmla="*/ 1 h 199"/>
                <a:gd name="T80" fmla="*/ 1 w 468"/>
                <a:gd name="T81" fmla="*/ 1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8"/>
                <a:gd name="T124" fmla="*/ 0 h 199"/>
                <a:gd name="T125" fmla="*/ 468 w 468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8" h="199">
                  <a:moveTo>
                    <a:pt x="442" y="116"/>
                  </a:moveTo>
                  <a:lnTo>
                    <a:pt x="448" y="111"/>
                  </a:lnTo>
                  <a:lnTo>
                    <a:pt x="455" y="107"/>
                  </a:lnTo>
                  <a:lnTo>
                    <a:pt x="462" y="102"/>
                  </a:lnTo>
                  <a:lnTo>
                    <a:pt x="468" y="98"/>
                  </a:lnTo>
                  <a:lnTo>
                    <a:pt x="448" y="147"/>
                  </a:lnTo>
                  <a:lnTo>
                    <a:pt x="436" y="154"/>
                  </a:lnTo>
                  <a:lnTo>
                    <a:pt x="423" y="161"/>
                  </a:lnTo>
                  <a:lnTo>
                    <a:pt x="410" y="168"/>
                  </a:lnTo>
                  <a:lnTo>
                    <a:pt x="398" y="175"/>
                  </a:lnTo>
                  <a:lnTo>
                    <a:pt x="385" y="181"/>
                  </a:lnTo>
                  <a:lnTo>
                    <a:pt x="374" y="185"/>
                  </a:lnTo>
                  <a:lnTo>
                    <a:pt x="361" y="190"/>
                  </a:lnTo>
                  <a:lnTo>
                    <a:pt x="348" y="193"/>
                  </a:lnTo>
                  <a:lnTo>
                    <a:pt x="334" y="197"/>
                  </a:lnTo>
                  <a:lnTo>
                    <a:pt x="321" y="198"/>
                  </a:lnTo>
                  <a:lnTo>
                    <a:pt x="306" y="199"/>
                  </a:lnTo>
                  <a:lnTo>
                    <a:pt x="290" y="199"/>
                  </a:lnTo>
                  <a:lnTo>
                    <a:pt x="273" y="197"/>
                  </a:lnTo>
                  <a:lnTo>
                    <a:pt x="255" y="194"/>
                  </a:lnTo>
                  <a:lnTo>
                    <a:pt x="237" y="190"/>
                  </a:lnTo>
                  <a:lnTo>
                    <a:pt x="216" y="184"/>
                  </a:lnTo>
                  <a:lnTo>
                    <a:pt x="203" y="179"/>
                  </a:lnTo>
                  <a:lnTo>
                    <a:pt x="189" y="175"/>
                  </a:lnTo>
                  <a:lnTo>
                    <a:pt x="177" y="170"/>
                  </a:lnTo>
                  <a:lnTo>
                    <a:pt x="163" y="166"/>
                  </a:lnTo>
                  <a:lnTo>
                    <a:pt x="150" y="161"/>
                  </a:lnTo>
                  <a:lnTo>
                    <a:pt x="136" y="158"/>
                  </a:lnTo>
                  <a:lnTo>
                    <a:pt x="124" y="153"/>
                  </a:lnTo>
                  <a:lnTo>
                    <a:pt x="110" y="150"/>
                  </a:lnTo>
                  <a:lnTo>
                    <a:pt x="96" y="146"/>
                  </a:lnTo>
                  <a:lnTo>
                    <a:pt x="83" y="143"/>
                  </a:lnTo>
                  <a:lnTo>
                    <a:pt x="70" y="140"/>
                  </a:lnTo>
                  <a:lnTo>
                    <a:pt x="56" y="138"/>
                  </a:lnTo>
                  <a:lnTo>
                    <a:pt x="42" y="136"/>
                  </a:lnTo>
                  <a:lnTo>
                    <a:pt x="28" y="135"/>
                  </a:lnTo>
                  <a:lnTo>
                    <a:pt x="14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7" y="131"/>
                  </a:lnTo>
                  <a:lnTo>
                    <a:pt x="13" y="130"/>
                  </a:lnTo>
                  <a:lnTo>
                    <a:pt x="20" y="129"/>
                  </a:lnTo>
                  <a:lnTo>
                    <a:pt x="29" y="129"/>
                  </a:lnTo>
                  <a:lnTo>
                    <a:pt x="41" y="128"/>
                  </a:lnTo>
                  <a:lnTo>
                    <a:pt x="55" y="128"/>
                  </a:lnTo>
                  <a:lnTo>
                    <a:pt x="70" y="129"/>
                  </a:lnTo>
                  <a:lnTo>
                    <a:pt x="88" y="130"/>
                  </a:lnTo>
                  <a:lnTo>
                    <a:pt x="109" y="133"/>
                  </a:lnTo>
                  <a:lnTo>
                    <a:pt x="132" y="137"/>
                  </a:lnTo>
                  <a:lnTo>
                    <a:pt x="157" y="143"/>
                  </a:lnTo>
                  <a:lnTo>
                    <a:pt x="186" y="150"/>
                  </a:lnTo>
                  <a:lnTo>
                    <a:pt x="218" y="159"/>
                  </a:lnTo>
                  <a:lnTo>
                    <a:pt x="253" y="169"/>
                  </a:lnTo>
                  <a:lnTo>
                    <a:pt x="273" y="173"/>
                  </a:lnTo>
                  <a:lnTo>
                    <a:pt x="293" y="173"/>
                  </a:lnTo>
                  <a:lnTo>
                    <a:pt x="313" y="171"/>
                  </a:lnTo>
                  <a:lnTo>
                    <a:pt x="332" y="168"/>
                  </a:lnTo>
                  <a:lnTo>
                    <a:pt x="352" y="162"/>
                  </a:lnTo>
                  <a:lnTo>
                    <a:pt x="371" y="155"/>
                  </a:lnTo>
                  <a:lnTo>
                    <a:pt x="390" y="147"/>
                  </a:lnTo>
                  <a:lnTo>
                    <a:pt x="408" y="137"/>
                  </a:lnTo>
                  <a:lnTo>
                    <a:pt x="399" y="132"/>
                  </a:lnTo>
                  <a:lnTo>
                    <a:pt x="391" y="126"/>
                  </a:lnTo>
                  <a:lnTo>
                    <a:pt x="384" y="120"/>
                  </a:lnTo>
                  <a:lnTo>
                    <a:pt x="377" y="113"/>
                  </a:lnTo>
                  <a:lnTo>
                    <a:pt x="371" y="105"/>
                  </a:lnTo>
                  <a:lnTo>
                    <a:pt x="367" y="95"/>
                  </a:lnTo>
                  <a:lnTo>
                    <a:pt x="362" y="85"/>
                  </a:lnTo>
                  <a:lnTo>
                    <a:pt x="359" y="75"/>
                  </a:lnTo>
                  <a:lnTo>
                    <a:pt x="358" y="50"/>
                  </a:lnTo>
                  <a:lnTo>
                    <a:pt x="364" y="26"/>
                  </a:lnTo>
                  <a:lnTo>
                    <a:pt x="372" y="7"/>
                  </a:lnTo>
                  <a:lnTo>
                    <a:pt x="376" y="0"/>
                  </a:lnTo>
                  <a:lnTo>
                    <a:pt x="375" y="7"/>
                  </a:lnTo>
                  <a:lnTo>
                    <a:pt x="372" y="19"/>
                  </a:lnTo>
                  <a:lnTo>
                    <a:pt x="372" y="35"/>
                  </a:lnTo>
                  <a:lnTo>
                    <a:pt x="376" y="54"/>
                  </a:lnTo>
                  <a:lnTo>
                    <a:pt x="383" y="72"/>
                  </a:lnTo>
                  <a:lnTo>
                    <a:pt x="394" y="91"/>
                  </a:lnTo>
                  <a:lnTo>
                    <a:pt x="414" y="106"/>
                  </a:lnTo>
                  <a:lnTo>
                    <a:pt x="442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0" name="Freeform 70"/>
            <p:cNvSpPr>
              <a:spLocks/>
            </p:cNvSpPr>
            <p:nvPr/>
          </p:nvSpPr>
          <p:spPr bwMode="auto">
            <a:xfrm>
              <a:off x="2311" y="1925"/>
              <a:ext cx="70" cy="82"/>
            </a:xfrm>
            <a:custGeom>
              <a:avLst/>
              <a:gdLst>
                <a:gd name="T0" fmla="*/ 1 w 139"/>
                <a:gd name="T1" fmla="*/ 1 h 164"/>
                <a:gd name="T2" fmla="*/ 1 w 139"/>
                <a:gd name="T3" fmla="*/ 1 h 164"/>
                <a:gd name="T4" fmla="*/ 1 w 139"/>
                <a:gd name="T5" fmla="*/ 1 h 164"/>
                <a:gd name="T6" fmla="*/ 1 w 139"/>
                <a:gd name="T7" fmla="*/ 1 h 164"/>
                <a:gd name="T8" fmla="*/ 1 w 139"/>
                <a:gd name="T9" fmla="*/ 1 h 164"/>
                <a:gd name="T10" fmla="*/ 1 w 139"/>
                <a:gd name="T11" fmla="*/ 1 h 164"/>
                <a:gd name="T12" fmla="*/ 1 w 139"/>
                <a:gd name="T13" fmla="*/ 1 h 164"/>
                <a:gd name="T14" fmla="*/ 1 w 139"/>
                <a:gd name="T15" fmla="*/ 1 h 164"/>
                <a:gd name="T16" fmla="*/ 0 w 139"/>
                <a:gd name="T17" fmla="*/ 1 h 164"/>
                <a:gd name="T18" fmla="*/ 1 w 139"/>
                <a:gd name="T19" fmla="*/ 1 h 164"/>
                <a:gd name="T20" fmla="*/ 1 w 139"/>
                <a:gd name="T21" fmla="*/ 1 h 164"/>
                <a:gd name="T22" fmla="*/ 1 w 139"/>
                <a:gd name="T23" fmla="*/ 1 h 164"/>
                <a:gd name="T24" fmla="*/ 1 w 139"/>
                <a:gd name="T25" fmla="*/ 1 h 164"/>
                <a:gd name="T26" fmla="*/ 1 w 139"/>
                <a:gd name="T27" fmla="*/ 1 h 164"/>
                <a:gd name="T28" fmla="*/ 1 w 139"/>
                <a:gd name="T29" fmla="*/ 1 h 164"/>
                <a:gd name="T30" fmla="*/ 1 w 139"/>
                <a:gd name="T31" fmla="*/ 1 h 164"/>
                <a:gd name="T32" fmla="*/ 1 w 139"/>
                <a:gd name="T33" fmla="*/ 1 h 164"/>
                <a:gd name="T34" fmla="*/ 1 w 139"/>
                <a:gd name="T35" fmla="*/ 0 h 164"/>
                <a:gd name="T36" fmla="*/ 1 w 139"/>
                <a:gd name="T37" fmla="*/ 1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64"/>
                <a:gd name="T59" fmla="*/ 139 w 139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64">
                  <a:moveTo>
                    <a:pt x="129" y="55"/>
                  </a:moveTo>
                  <a:lnTo>
                    <a:pt x="107" y="58"/>
                  </a:lnTo>
                  <a:lnTo>
                    <a:pt x="86" y="65"/>
                  </a:lnTo>
                  <a:lnTo>
                    <a:pt x="68" y="75"/>
                  </a:lnTo>
                  <a:lnTo>
                    <a:pt x="51" y="89"/>
                  </a:lnTo>
                  <a:lnTo>
                    <a:pt x="36" y="105"/>
                  </a:lnTo>
                  <a:lnTo>
                    <a:pt x="22" y="123"/>
                  </a:lnTo>
                  <a:lnTo>
                    <a:pt x="10" y="143"/>
                  </a:lnTo>
                  <a:lnTo>
                    <a:pt x="0" y="164"/>
                  </a:lnTo>
                  <a:lnTo>
                    <a:pt x="7" y="93"/>
                  </a:lnTo>
                  <a:lnTo>
                    <a:pt x="22" y="68"/>
                  </a:lnTo>
                  <a:lnTo>
                    <a:pt x="38" y="48"/>
                  </a:lnTo>
                  <a:lnTo>
                    <a:pt x="53" y="33"/>
                  </a:lnTo>
                  <a:lnTo>
                    <a:pt x="68" y="21"/>
                  </a:lnTo>
                  <a:lnTo>
                    <a:pt x="84" y="13"/>
                  </a:lnTo>
                  <a:lnTo>
                    <a:pt x="101" y="7"/>
                  </a:lnTo>
                  <a:lnTo>
                    <a:pt x="120" y="2"/>
                  </a:lnTo>
                  <a:lnTo>
                    <a:pt x="139" y="0"/>
                  </a:lnTo>
                  <a:lnTo>
                    <a:pt x="12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1" name="Freeform 71"/>
            <p:cNvSpPr>
              <a:spLocks/>
            </p:cNvSpPr>
            <p:nvPr/>
          </p:nvSpPr>
          <p:spPr bwMode="auto">
            <a:xfrm>
              <a:off x="2376" y="1925"/>
              <a:ext cx="521" cy="606"/>
            </a:xfrm>
            <a:custGeom>
              <a:avLst/>
              <a:gdLst>
                <a:gd name="T0" fmla="*/ 0 w 1044"/>
                <a:gd name="T1" fmla="*/ 0 h 1213"/>
                <a:gd name="T2" fmla="*/ 0 w 1044"/>
                <a:gd name="T3" fmla="*/ 0 h 1213"/>
                <a:gd name="T4" fmla="*/ 0 w 1044"/>
                <a:gd name="T5" fmla="*/ 0 h 1213"/>
                <a:gd name="T6" fmla="*/ 0 w 1044"/>
                <a:gd name="T7" fmla="*/ 0 h 1213"/>
                <a:gd name="T8" fmla="*/ 0 w 1044"/>
                <a:gd name="T9" fmla="*/ 0 h 1213"/>
                <a:gd name="T10" fmla="*/ 0 w 1044"/>
                <a:gd name="T11" fmla="*/ 0 h 1213"/>
                <a:gd name="T12" fmla="*/ 0 w 1044"/>
                <a:gd name="T13" fmla="*/ 0 h 1213"/>
                <a:gd name="T14" fmla="*/ 0 w 1044"/>
                <a:gd name="T15" fmla="*/ 0 h 1213"/>
                <a:gd name="T16" fmla="*/ 0 w 1044"/>
                <a:gd name="T17" fmla="*/ 0 h 1213"/>
                <a:gd name="T18" fmla="*/ 0 w 1044"/>
                <a:gd name="T19" fmla="*/ 0 h 1213"/>
                <a:gd name="T20" fmla="*/ 0 w 1044"/>
                <a:gd name="T21" fmla="*/ 0 h 1213"/>
                <a:gd name="T22" fmla="*/ 0 w 1044"/>
                <a:gd name="T23" fmla="*/ 0 h 1213"/>
                <a:gd name="T24" fmla="*/ 0 w 1044"/>
                <a:gd name="T25" fmla="*/ 0 h 1213"/>
                <a:gd name="T26" fmla="*/ 0 w 1044"/>
                <a:gd name="T27" fmla="*/ 0 h 1213"/>
                <a:gd name="T28" fmla="*/ 0 w 1044"/>
                <a:gd name="T29" fmla="*/ 0 h 1213"/>
                <a:gd name="T30" fmla="*/ 0 w 1044"/>
                <a:gd name="T31" fmla="*/ 0 h 1213"/>
                <a:gd name="T32" fmla="*/ 0 w 1044"/>
                <a:gd name="T33" fmla="*/ 0 h 1213"/>
                <a:gd name="T34" fmla="*/ 0 w 1044"/>
                <a:gd name="T35" fmla="*/ 0 h 1213"/>
                <a:gd name="T36" fmla="*/ 0 w 1044"/>
                <a:gd name="T37" fmla="*/ 0 h 1213"/>
                <a:gd name="T38" fmla="*/ 0 w 1044"/>
                <a:gd name="T39" fmla="*/ 0 h 1213"/>
                <a:gd name="T40" fmla="*/ 0 w 1044"/>
                <a:gd name="T41" fmla="*/ 0 h 1213"/>
                <a:gd name="T42" fmla="*/ 0 w 1044"/>
                <a:gd name="T43" fmla="*/ 0 h 1213"/>
                <a:gd name="T44" fmla="*/ 0 w 1044"/>
                <a:gd name="T45" fmla="*/ 0 h 1213"/>
                <a:gd name="T46" fmla="*/ 0 w 1044"/>
                <a:gd name="T47" fmla="*/ 0 h 1213"/>
                <a:gd name="T48" fmla="*/ 0 w 1044"/>
                <a:gd name="T49" fmla="*/ 0 h 1213"/>
                <a:gd name="T50" fmla="*/ 0 w 1044"/>
                <a:gd name="T51" fmla="*/ 0 h 1213"/>
                <a:gd name="T52" fmla="*/ 0 w 1044"/>
                <a:gd name="T53" fmla="*/ 0 h 1213"/>
                <a:gd name="T54" fmla="*/ 0 w 1044"/>
                <a:gd name="T55" fmla="*/ 0 h 1213"/>
                <a:gd name="T56" fmla="*/ 0 w 1044"/>
                <a:gd name="T57" fmla="*/ 0 h 1213"/>
                <a:gd name="T58" fmla="*/ 0 w 1044"/>
                <a:gd name="T59" fmla="*/ 0 h 1213"/>
                <a:gd name="T60" fmla="*/ 0 w 1044"/>
                <a:gd name="T61" fmla="*/ 0 h 1213"/>
                <a:gd name="T62" fmla="*/ 0 w 1044"/>
                <a:gd name="T63" fmla="*/ 0 h 1213"/>
                <a:gd name="T64" fmla="*/ 0 w 1044"/>
                <a:gd name="T65" fmla="*/ 0 h 1213"/>
                <a:gd name="T66" fmla="*/ 0 w 1044"/>
                <a:gd name="T67" fmla="*/ 0 h 1213"/>
                <a:gd name="T68" fmla="*/ 0 w 1044"/>
                <a:gd name="T69" fmla="*/ 0 h 1213"/>
                <a:gd name="T70" fmla="*/ 0 w 1044"/>
                <a:gd name="T71" fmla="*/ 0 h 1213"/>
                <a:gd name="T72" fmla="*/ 0 w 1044"/>
                <a:gd name="T73" fmla="*/ 0 h 1213"/>
                <a:gd name="T74" fmla="*/ 0 w 1044"/>
                <a:gd name="T75" fmla="*/ 0 h 1213"/>
                <a:gd name="T76" fmla="*/ 0 w 1044"/>
                <a:gd name="T77" fmla="*/ 0 h 1213"/>
                <a:gd name="T78" fmla="*/ 0 w 1044"/>
                <a:gd name="T79" fmla="*/ 0 h 1213"/>
                <a:gd name="T80" fmla="*/ 0 w 1044"/>
                <a:gd name="T81" fmla="*/ 0 h 1213"/>
                <a:gd name="T82" fmla="*/ 0 w 1044"/>
                <a:gd name="T83" fmla="*/ 0 h 1213"/>
                <a:gd name="T84" fmla="*/ 0 w 1044"/>
                <a:gd name="T85" fmla="*/ 0 h 1213"/>
                <a:gd name="T86" fmla="*/ 0 w 1044"/>
                <a:gd name="T87" fmla="*/ 0 h 1213"/>
                <a:gd name="T88" fmla="*/ 0 w 1044"/>
                <a:gd name="T89" fmla="*/ 0 h 1213"/>
                <a:gd name="T90" fmla="*/ 0 w 1044"/>
                <a:gd name="T91" fmla="*/ 0 h 1213"/>
                <a:gd name="T92" fmla="*/ 0 w 1044"/>
                <a:gd name="T93" fmla="*/ 0 h 1213"/>
                <a:gd name="T94" fmla="*/ 0 w 1044"/>
                <a:gd name="T95" fmla="*/ 0 h 1213"/>
                <a:gd name="T96" fmla="*/ 0 w 1044"/>
                <a:gd name="T97" fmla="*/ 0 h 1213"/>
                <a:gd name="T98" fmla="*/ 0 w 1044"/>
                <a:gd name="T99" fmla="*/ 0 h 1213"/>
                <a:gd name="T100" fmla="*/ 0 w 1044"/>
                <a:gd name="T101" fmla="*/ 0 h 1213"/>
                <a:gd name="T102" fmla="*/ 0 w 1044"/>
                <a:gd name="T103" fmla="*/ 0 h 1213"/>
                <a:gd name="T104" fmla="*/ 0 w 1044"/>
                <a:gd name="T105" fmla="*/ 0 h 1213"/>
                <a:gd name="T106" fmla="*/ 0 w 1044"/>
                <a:gd name="T107" fmla="*/ 0 h 1213"/>
                <a:gd name="T108" fmla="*/ 0 w 1044"/>
                <a:gd name="T109" fmla="*/ 0 h 1213"/>
                <a:gd name="T110" fmla="*/ 0 w 1044"/>
                <a:gd name="T111" fmla="*/ 0 h 1213"/>
                <a:gd name="T112" fmla="*/ 0 w 1044"/>
                <a:gd name="T113" fmla="*/ 0 h 1213"/>
                <a:gd name="T114" fmla="*/ 0 w 1044"/>
                <a:gd name="T115" fmla="*/ 0 h 1213"/>
                <a:gd name="T116" fmla="*/ 0 w 1044"/>
                <a:gd name="T117" fmla="*/ 0 h 1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4"/>
                <a:gd name="T178" fmla="*/ 0 h 1213"/>
                <a:gd name="T179" fmla="*/ 1044 w 1044"/>
                <a:gd name="T180" fmla="*/ 1213 h 1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4" h="1213">
                  <a:moveTo>
                    <a:pt x="840" y="1213"/>
                  </a:moveTo>
                  <a:lnTo>
                    <a:pt x="833" y="1189"/>
                  </a:lnTo>
                  <a:lnTo>
                    <a:pt x="826" y="1165"/>
                  </a:lnTo>
                  <a:lnTo>
                    <a:pt x="819" y="1143"/>
                  </a:lnTo>
                  <a:lnTo>
                    <a:pt x="812" y="1123"/>
                  </a:lnTo>
                  <a:lnTo>
                    <a:pt x="806" y="1106"/>
                  </a:lnTo>
                  <a:lnTo>
                    <a:pt x="802" y="1093"/>
                  </a:lnTo>
                  <a:lnTo>
                    <a:pt x="798" y="1085"/>
                  </a:lnTo>
                  <a:lnTo>
                    <a:pt x="797" y="1082"/>
                  </a:lnTo>
                  <a:lnTo>
                    <a:pt x="813" y="1085"/>
                  </a:lnTo>
                  <a:lnTo>
                    <a:pt x="829" y="1087"/>
                  </a:lnTo>
                  <a:lnTo>
                    <a:pt x="845" y="1089"/>
                  </a:lnTo>
                  <a:lnTo>
                    <a:pt x="862" y="1090"/>
                  </a:lnTo>
                  <a:lnTo>
                    <a:pt x="878" y="1089"/>
                  </a:lnTo>
                  <a:lnTo>
                    <a:pt x="893" y="1087"/>
                  </a:lnTo>
                  <a:lnTo>
                    <a:pt x="908" y="1084"/>
                  </a:lnTo>
                  <a:lnTo>
                    <a:pt x="921" y="1080"/>
                  </a:lnTo>
                  <a:lnTo>
                    <a:pt x="935" y="1075"/>
                  </a:lnTo>
                  <a:lnTo>
                    <a:pt x="948" y="1069"/>
                  </a:lnTo>
                  <a:lnTo>
                    <a:pt x="958" y="1061"/>
                  </a:lnTo>
                  <a:lnTo>
                    <a:pt x="969" y="1052"/>
                  </a:lnTo>
                  <a:lnTo>
                    <a:pt x="977" y="1041"/>
                  </a:lnTo>
                  <a:lnTo>
                    <a:pt x="983" y="1029"/>
                  </a:lnTo>
                  <a:lnTo>
                    <a:pt x="988" y="1016"/>
                  </a:lnTo>
                  <a:lnTo>
                    <a:pt x="991" y="1001"/>
                  </a:lnTo>
                  <a:lnTo>
                    <a:pt x="995" y="976"/>
                  </a:lnTo>
                  <a:lnTo>
                    <a:pt x="996" y="953"/>
                  </a:lnTo>
                  <a:lnTo>
                    <a:pt x="994" y="932"/>
                  </a:lnTo>
                  <a:lnTo>
                    <a:pt x="988" y="911"/>
                  </a:lnTo>
                  <a:lnTo>
                    <a:pt x="979" y="892"/>
                  </a:lnTo>
                  <a:lnTo>
                    <a:pt x="965" y="872"/>
                  </a:lnTo>
                  <a:lnTo>
                    <a:pt x="947" y="854"/>
                  </a:lnTo>
                  <a:lnTo>
                    <a:pt x="923" y="833"/>
                  </a:lnTo>
                  <a:lnTo>
                    <a:pt x="903" y="818"/>
                  </a:lnTo>
                  <a:lnTo>
                    <a:pt x="880" y="801"/>
                  </a:lnTo>
                  <a:lnTo>
                    <a:pt x="856" y="783"/>
                  </a:lnTo>
                  <a:lnTo>
                    <a:pt x="830" y="765"/>
                  </a:lnTo>
                  <a:lnTo>
                    <a:pt x="809" y="749"/>
                  </a:lnTo>
                  <a:lnTo>
                    <a:pt x="790" y="735"/>
                  </a:lnTo>
                  <a:lnTo>
                    <a:pt x="779" y="726"/>
                  </a:lnTo>
                  <a:lnTo>
                    <a:pt x="775" y="722"/>
                  </a:lnTo>
                  <a:lnTo>
                    <a:pt x="790" y="712"/>
                  </a:lnTo>
                  <a:lnTo>
                    <a:pt x="806" y="700"/>
                  </a:lnTo>
                  <a:lnTo>
                    <a:pt x="821" y="688"/>
                  </a:lnTo>
                  <a:lnTo>
                    <a:pt x="836" y="674"/>
                  </a:lnTo>
                  <a:lnTo>
                    <a:pt x="850" y="657"/>
                  </a:lnTo>
                  <a:lnTo>
                    <a:pt x="862" y="638"/>
                  </a:lnTo>
                  <a:lnTo>
                    <a:pt x="871" y="617"/>
                  </a:lnTo>
                  <a:lnTo>
                    <a:pt x="878" y="594"/>
                  </a:lnTo>
                  <a:lnTo>
                    <a:pt x="879" y="569"/>
                  </a:lnTo>
                  <a:lnTo>
                    <a:pt x="874" y="547"/>
                  </a:lnTo>
                  <a:lnTo>
                    <a:pt x="866" y="526"/>
                  </a:lnTo>
                  <a:lnTo>
                    <a:pt x="854" y="508"/>
                  </a:lnTo>
                  <a:lnTo>
                    <a:pt x="837" y="492"/>
                  </a:lnTo>
                  <a:lnTo>
                    <a:pt x="819" y="479"/>
                  </a:lnTo>
                  <a:lnTo>
                    <a:pt x="798" y="469"/>
                  </a:lnTo>
                  <a:lnTo>
                    <a:pt x="776" y="461"/>
                  </a:lnTo>
                  <a:lnTo>
                    <a:pt x="764" y="458"/>
                  </a:lnTo>
                  <a:lnTo>
                    <a:pt x="752" y="456"/>
                  </a:lnTo>
                  <a:lnTo>
                    <a:pt x="739" y="455"/>
                  </a:lnTo>
                  <a:lnTo>
                    <a:pt x="728" y="455"/>
                  </a:lnTo>
                  <a:lnTo>
                    <a:pt x="715" y="455"/>
                  </a:lnTo>
                  <a:lnTo>
                    <a:pt x="704" y="456"/>
                  </a:lnTo>
                  <a:lnTo>
                    <a:pt x="692" y="457"/>
                  </a:lnTo>
                  <a:lnTo>
                    <a:pt x="681" y="460"/>
                  </a:lnTo>
                  <a:lnTo>
                    <a:pt x="668" y="463"/>
                  </a:lnTo>
                  <a:lnTo>
                    <a:pt x="657" y="467"/>
                  </a:lnTo>
                  <a:lnTo>
                    <a:pt x="646" y="470"/>
                  </a:lnTo>
                  <a:lnTo>
                    <a:pt x="635" y="475"/>
                  </a:lnTo>
                  <a:lnTo>
                    <a:pt x="623" y="479"/>
                  </a:lnTo>
                  <a:lnTo>
                    <a:pt x="613" y="484"/>
                  </a:lnTo>
                  <a:lnTo>
                    <a:pt x="601" y="488"/>
                  </a:lnTo>
                  <a:lnTo>
                    <a:pt x="591" y="494"/>
                  </a:lnTo>
                  <a:lnTo>
                    <a:pt x="585" y="452"/>
                  </a:lnTo>
                  <a:lnTo>
                    <a:pt x="584" y="402"/>
                  </a:lnTo>
                  <a:lnTo>
                    <a:pt x="584" y="349"/>
                  </a:lnTo>
                  <a:lnTo>
                    <a:pt x="583" y="298"/>
                  </a:lnTo>
                  <a:lnTo>
                    <a:pt x="577" y="251"/>
                  </a:lnTo>
                  <a:lnTo>
                    <a:pt x="563" y="212"/>
                  </a:lnTo>
                  <a:lnTo>
                    <a:pt x="540" y="184"/>
                  </a:lnTo>
                  <a:lnTo>
                    <a:pt x="503" y="173"/>
                  </a:lnTo>
                  <a:lnTo>
                    <a:pt x="471" y="173"/>
                  </a:lnTo>
                  <a:lnTo>
                    <a:pt x="445" y="177"/>
                  </a:lnTo>
                  <a:lnTo>
                    <a:pt x="424" y="187"/>
                  </a:lnTo>
                  <a:lnTo>
                    <a:pt x="408" y="198"/>
                  </a:lnTo>
                  <a:lnTo>
                    <a:pt x="396" y="211"/>
                  </a:lnTo>
                  <a:lnTo>
                    <a:pt x="387" y="226"/>
                  </a:lnTo>
                  <a:lnTo>
                    <a:pt x="379" y="241"/>
                  </a:lnTo>
                  <a:lnTo>
                    <a:pt x="373" y="256"/>
                  </a:lnTo>
                  <a:lnTo>
                    <a:pt x="381" y="270"/>
                  </a:lnTo>
                  <a:lnTo>
                    <a:pt x="389" y="283"/>
                  </a:lnTo>
                  <a:lnTo>
                    <a:pt x="397" y="297"/>
                  </a:lnTo>
                  <a:lnTo>
                    <a:pt x="405" y="311"/>
                  </a:lnTo>
                  <a:lnTo>
                    <a:pt x="412" y="326"/>
                  </a:lnTo>
                  <a:lnTo>
                    <a:pt x="419" y="341"/>
                  </a:lnTo>
                  <a:lnTo>
                    <a:pt x="426" y="356"/>
                  </a:lnTo>
                  <a:lnTo>
                    <a:pt x="432" y="371"/>
                  </a:lnTo>
                  <a:lnTo>
                    <a:pt x="440" y="391"/>
                  </a:lnTo>
                  <a:lnTo>
                    <a:pt x="448" y="410"/>
                  </a:lnTo>
                  <a:lnTo>
                    <a:pt x="455" y="430"/>
                  </a:lnTo>
                  <a:lnTo>
                    <a:pt x="463" y="448"/>
                  </a:lnTo>
                  <a:lnTo>
                    <a:pt x="471" y="468"/>
                  </a:lnTo>
                  <a:lnTo>
                    <a:pt x="479" y="487"/>
                  </a:lnTo>
                  <a:lnTo>
                    <a:pt x="487" y="506"/>
                  </a:lnTo>
                  <a:lnTo>
                    <a:pt x="495" y="525"/>
                  </a:lnTo>
                  <a:lnTo>
                    <a:pt x="507" y="538"/>
                  </a:lnTo>
                  <a:lnTo>
                    <a:pt x="517" y="551"/>
                  </a:lnTo>
                  <a:lnTo>
                    <a:pt x="530" y="562"/>
                  </a:lnTo>
                  <a:lnTo>
                    <a:pt x="543" y="574"/>
                  </a:lnTo>
                  <a:lnTo>
                    <a:pt x="556" y="584"/>
                  </a:lnTo>
                  <a:lnTo>
                    <a:pt x="570" y="593"/>
                  </a:lnTo>
                  <a:lnTo>
                    <a:pt x="586" y="600"/>
                  </a:lnTo>
                  <a:lnTo>
                    <a:pt x="602" y="605"/>
                  </a:lnTo>
                  <a:lnTo>
                    <a:pt x="617" y="607"/>
                  </a:lnTo>
                  <a:lnTo>
                    <a:pt x="632" y="607"/>
                  </a:lnTo>
                  <a:lnTo>
                    <a:pt x="646" y="607"/>
                  </a:lnTo>
                  <a:lnTo>
                    <a:pt x="660" y="607"/>
                  </a:lnTo>
                  <a:lnTo>
                    <a:pt x="674" y="605"/>
                  </a:lnTo>
                  <a:lnTo>
                    <a:pt x="688" y="604"/>
                  </a:lnTo>
                  <a:lnTo>
                    <a:pt x="701" y="601"/>
                  </a:lnTo>
                  <a:lnTo>
                    <a:pt x="715" y="599"/>
                  </a:lnTo>
                  <a:lnTo>
                    <a:pt x="713" y="601"/>
                  </a:lnTo>
                  <a:lnTo>
                    <a:pt x="705" y="607"/>
                  </a:lnTo>
                  <a:lnTo>
                    <a:pt x="692" y="614"/>
                  </a:lnTo>
                  <a:lnTo>
                    <a:pt x="673" y="621"/>
                  </a:lnTo>
                  <a:lnTo>
                    <a:pt x="647" y="627"/>
                  </a:lnTo>
                  <a:lnTo>
                    <a:pt x="616" y="629"/>
                  </a:lnTo>
                  <a:lnTo>
                    <a:pt x="578" y="625"/>
                  </a:lnTo>
                  <a:lnTo>
                    <a:pt x="532" y="616"/>
                  </a:lnTo>
                  <a:lnTo>
                    <a:pt x="544" y="643"/>
                  </a:lnTo>
                  <a:lnTo>
                    <a:pt x="555" y="670"/>
                  </a:lnTo>
                  <a:lnTo>
                    <a:pt x="567" y="697"/>
                  </a:lnTo>
                  <a:lnTo>
                    <a:pt x="578" y="723"/>
                  </a:lnTo>
                  <a:lnTo>
                    <a:pt x="590" y="750"/>
                  </a:lnTo>
                  <a:lnTo>
                    <a:pt x="601" y="778"/>
                  </a:lnTo>
                  <a:lnTo>
                    <a:pt x="613" y="804"/>
                  </a:lnTo>
                  <a:lnTo>
                    <a:pt x="624" y="832"/>
                  </a:lnTo>
                  <a:lnTo>
                    <a:pt x="814" y="984"/>
                  </a:lnTo>
                  <a:lnTo>
                    <a:pt x="789" y="979"/>
                  </a:lnTo>
                  <a:lnTo>
                    <a:pt x="766" y="971"/>
                  </a:lnTo>
                  <a:lnTo>
                    <a:pt x="743" y="960"/>
                  </a:lnTo>
                  <a:lnTo>
                    <a:pt x="722" y="946"/>
                  </a:lnTo>
                  <a:lnTo>
                    <a:pt x="701" y="931"/>
                  </a:lnTo>
                  <a:lnTo>
                    <a:pt x="682" y="913"/>
                  </a:lnTo>
                  <a:lnTo>
                    <a:pt x="662" y="897"/>
                  </a:lnTo>
                  <a:lnTo>
                    <a:pt x="643" y="880"/>
                  </a:lnTo>
                  <a:lnTo>
                    <a:pt x="659" y="935"/>
                  </a:lnTo>
                  <a:lnTo>
                    <a:pt x="668" y="988"/>
                  </a:lnTo>
                  <a:lnTo>
                    <a:pt x="672" y="1036"/>
                  </a:lnTo>
                  <a:lnTo>
                    <a:pt x="672" y="1078"/>
                  </a:lnTo>
                  <a:lnTo>
                    <a:pt x="669" y="1114"/>
                  </a:lnTo>
                  <a:lnTo>
                    <a:pt x="665" y="1140"/>
                  </a:lnTo>
                  <a:lnTo>
                    <a:pt x="661" y="1158"/>
                  </a:lnTo>
                  <a:lnTo>
                    <a:pt x="660" y="1163"/>
                  </a:lnTo>
                  <a:lnTo>
                    <a:pt x="660" y="1125"/>
                  </a:lnTo>
                  <a:lnTo>
                    <a:pt x="659" y="1087"/>
                  </a:lnTo>
                  <a:lnTo>
                    <a:pt x="657" y="1049"/>
                  </a:lnTo>
                  <a:lnTo>
                    <a:pt x="651" y="1012"/>
                  </a:lnTo>
                  <a:lnTo>
                    <a:pt x="644" y="976"/>
                  </a:lnTo>
                  <a:lnTo>
                    <a:pt x="635" y="939"/>
                  </a:lnTo>
                  <a:lnTo>
                    <a:pt x="622" y="903"/>
                  </a:lnTo>
                  <a:lnTo>
                    <a:pt x="606" y="869"/>
                  </a:lnTo>
                  <a:lnTo>
                    <a:pt x="598" y="854"/>
                  </a:lnTo>
                  <a:lnTo>
                    <a:pt x="591" y="839"/>
                  </a:lnTo>
                  <a:lnTo>
                    <a:pt x="583" y="822"/>
                  </a:lnTo>
                  <a:lnTo>
                    <a:pt x="576" y="807"/>
                  </a:lnTo>
                  <a:lnTo>
                    <a:pt x="569" y="791"/>
                  </a:lnTo>
                  <a:lnTo>
                    <a:pt x="562" y="776"/>
                  </a:lnTo>
                  <a:lnTo>
                    <a:pt x="555" y="760"/>
                  </a:lnTo>
                  <a:lnTo>
                    <a:pt x="548" y="745"/>
                  </a:lnTo>
                  <a:lnTo>
                    <a:pt x="545" y="767"/>
                  </a:lnTo>
                  <a:lnTo>
                    <a:pt x="538" y="795"/>
                  </a:lnTo>
                  <a:lnTo>
                    <a:pt x="525" y="828"/>
                  </a:lnTo>
                  <a:lnTo>
                    <a:pt x="509" y="863"/>
                  </a:lnTo>
                  <a:lnTo>
                    <a:pt x="490" y="897"/>
                  </a:lnTo>
                  <a:lnTo>
                    <a:pt x="465" y="930"/>
                  </a:lnTo>
                  <a:lnTo>
                    <a:pt x="438" y="957"/>
                  </a:lnTo>
                  <a:lnTo>
                    <a:pt x="408" y="978"/>
                  </a:lnTo>
                  <a:lnTo>
                    <a:pt x="409" y="977"/>
                  </a:lnTo>
                  <a:lnTo>
                    <a:pt x="414" y="972"/>
                  </a:lnTo>
                  <a:lnTo>
                    <a:pt x="419" y="965"/>
                  </a:lnTo>
                  <a:lnTo>
                    <a:pt x="426" y="955"/>
                  </a:lnTo>
                  <a:lnTo>
                    <a:pt x="435" y="945"/>
                  </a:lnTo>
                  <a:lnTo>
                    <a:pt x="445" y="931"/>
                  </a:lnTo>
                  <a:lnTo>
                    <a:pt x="455" y="917"/>
                  </a:lnTo>
                  <a:lnTo>
                    <a:pt x="464" y="902"/>
                  </a:lnTo>
                  <a:lnTo>
                    <a:pt x="475" y="882"/>
                  </a:lnTo>
                  <a:lnTo>
                    <a:pt x="486" y="857"/>
                  </a:lnTo>
                  <a:lnTo>
                    <a:pt x="499" y="827"/>
                  </a:lnTo>
                  <a:lnTo>
                    <a:pt x="510" y="797"/>
                  </a:lnTo>
                  <a:lnTo>
                    <a:pt x="522" y="769"/>
                  </a:lnTo>
                  <a:lnTo>
                    <a:pt x="531" y="746"/>
                  </a:lnTo>
                  <a:lnTo>
                    <a:pt x="537" y="730"/>
                  </a:lnTo>
                  <a:lnTo>
                    <a:pt x="539" y="725"/>
                  </a:lnTo>
                  <a:lnTo>
                    <a:pt x="528" y="697"/>
                  </a:lnTo>
                  <a:lnTo>
                    <a:pt x="511" y="658"/>
                  </a:lnTo>
                  <a:lnTo>
                    <a:pt x="493" y="612"/>
                  </a:lnTo>
                  <a:lnTo>
                    <a:pt x="473" y="561"/>
                  </a:lnTo>
                  <a:lnTo>
                    <a:pt x="454" y="511"/>
                  </a:lnTo>
                  <a:lnTo>
                    <a:pt x="437" y="467"/>
                  </a:lnTo>
                  <a:lnTo>
                    <a:pt x="422" y="431"/>
                  </a:lnTo>
                  <a:lnTo>
                    <a:pt x="412" y="407"/>
                  </a:lnTo>
                  <a:lnTo>
                    <a:pt x="404" y="388"/>
                  </a:lnTo>
                  <a:lnTo>
                    <a:pt x="396" y="370"/>
                  </a:lnTo>
                  <a:lnTo>
                    <a:pt x="388" y="353"/>
                  </a:lnTo>
                  <a:lnTo>
                    <a:pt x="379" y="334"/>
                  </a:lnTo>
                  <a:lnTo>
                    <a:pt x="370" y="317"/>
                  </a:lnTo>
                  <a:lnTo>
                    <a:pt x="359" y="300"/>
                  </a:lnTo>
                  <a:lnTo>
                    <a:pt x="349" y="282"/>
                  </a:lnTo>
                  <a:lnTo>
                    <a:pt x="337" y="266"/>
                  </a:lnTo>
                  <a:lnTo>
                    <a:pt x="327" y="253"/>
                  </a:lnTo>
                  <a:lnTo>
                    <a:pt x="314" y="240"/>
                  </a:lnTo>
                  <a:lnTo>
                    <a:pt x="299" y="225"/>
                  </a:lnTo>
                  <a:lnTo>
                    <a:pt x="283" y="210"/>
                  </a:lnTo>
                  <a:lnTo>
                    <a:pt x="265" y="194"/>
                  </a:lnTo>
                  <a:lnTo>
                    <a:pt x="245" y="177"/>
                  </a:lnTo>
                  <a:lnTo>
                    <a:pt x="223" y="161"/>
                  </a:lnTo>
                  <a:lnTo>
                    <a:pt x="202" y="145"/>
                  </a:lnTo>
                  <a:lnTo>
                    <a:pt x="179" y="129"/>
                  </a:lnTo>
                  <a:lnTo>
                    <a:pt x="154" y="114"/>
                  </a:lnTo>
                  <a:lnTo>
                    <a:pt x="129" y="100"/>
                  </a:lnTo>
                  <a:lnTo>
                    <a:pt x="104" y="88"/>
                  </a:lnTo>
                  <a:lnTo>
                    <a:pt x="78" y="77"/>
                  </a:lnTo>
                  <a:lnTo>
                    <a:pt x="52" y="68"/>
                  </a:lnTo>
                  <a:lnTo>
                    <a:pt x="26" y="60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43" y="2"/>
                  </a:lnTo>
                  <a:lnTo>
                    <a:pt x="56" y="4"/>
                  </a:lnTo>
                  <a:lnTo>
                    <a:pt x="70" y="6"/>
                  </a:lnTo>
                  <a:lnTo>
                    <a:pt x="85" y="9"/>
                  </a:lnTo>
                  <a:lnTo>
                    <a:pt x="99" y="13"/>
                  </a:lnTo>
                  <a:lnTo>
                    <a:pt x="113" y="17"/>
                  </a:lnTo>
                  <a:lnTo>
                    <a:pt x="126" y="23"/>
                  </a:lnTo>
                  <a:lnTo>
                    <a:pt x="138" y="29"/>
                  </a:lnTo>
                  <a:lnTo>
                    <a:pt x="151" y="36"/>
                  </a:lnTo>
                  <a:lnTo>
                    <a:pt x="164" y="43"/>
                  </a:lnTo>
                  <a:lnTo>
                    <a:pt x="176" y="50"/>
                  </a:lnTo>
                  <a:lnTo>
                    <a:pt x="189" y="57"/>
                  </a:lnTo>
                  <a:lnTo>
                    <a:pt x="200" y="65"/>
                  </a:lnTo>
                  <a:lnTo>
                    <a:pt x="212" y="74"/>
                  </a:lnTo>
                  <a:lnTo>
                    <a:pt x="223" y="82"/>
                  </a:lnTo>
                  <a:lnTo>
                    <a:pt x="235" y="91"/>
                  </a:lnTo>
                  <a:lnTo>
                    <a:pt x="246" y="100"/>
                  </a:lnTo>
                  <a:lnTo>
                    <a:pt x="258" y="109"/>
                  </a:lnTo>
                  <a:lnTo>
                    <a:pt x="268" y="120"/>
                  </a:lnTo>
                  <a:lnTo>
                    <a:pt x="279" y="130"/>
                  </a:lnTo>
                  <a:lnTo>
                    <a:pt x="289" y="141"/>
                  </a:lnTo>
                  <a:lnTo>
                    <a:pt x="297" y="149"/>
                  </a:lnTo>
                  <a:lnTo>
                    <a:pt x="305" y="158"/>
                  </a:lnTo>
                  <a:lnTo>
                    <a:pt x="313" y="166"/>
                  </a:lnTo>
                  <a:lnTo>
                    <a:pt x="323" y="174"/>
                  </a:lnTo>
                  <a:lnTo>
                    <a:pt x="331" y="183"/>
                  </a:lnTo>
                  <a:lnTo>
                    <a:pt x="339" y="191"/>
                  </a:lnTo>
                  <a:lnTo>
                    <a:pt x="348" y="199"/>
                  </a:lnTo>
                  <a:lnTo>
                    <a:pt x="356" y="207"/>
                  </a:lnTo>
                  <a:lnTo>
                    <a:pt x="362" y="199"/>
                  </a:lnTo>
                  <a:lnTo>
                    <a:pt x="367" y="190"/>
                  </a:lnTo>
                  <a:lnTo>
                    <a:pt x="373" y="180"/>
                  </a:lnTo>
                  <a:lnTo>
                    <a:pt x="379" y="168"/>
                  </a:lnTo>
                  <a:lnTo>
                    <a:pt x="385" y="157"/>
                  </a:lnTo>
                  <a:lnTo>
                    <a:pt x="390" y="145"/>
                  </a:lnTo>
                  <a:lnTo>
                    <a:pt x="397" y="135"/>
                  </a:lnTo>
                  <a:lnTo>
                    <a:pt x="404" y="126"/>
                  </a:lnTo>
                  <a:lnTo>
                    <a:pt x="420" y="113"/>
                  </a:lnTo>
                  <a:lnTo>
                    <a:pt x="440" y="105"/>
                  </a:lnTo>
                  <a:lnTo>
                    <a:pt x="463" y="101"/>
                  </a:lnTo>
                  <a:lnTo>
                    <a:pt x="488" y="101"/>
                  </a:lnTo>
                  <a:lnTo>
                    <a:pt x="513" y="105"/>
                  </a:lnTo>
                  <a:lnTo>
                    <a:pt x="534" y="112"/>
                  </a:lnTo>
                  <a:lnTo>
                    <a:pt x="554" y="121"/>
                  </a:lnTo>
                  <a:lnTo>
                    <a:pt x="569" y="134"/>
                  </a:lnTo>
                  <a:lnTo>
                    <a:pt x="592" y="168"/>
                  </a:lnTo>
                  <a:lnTo>
                    <a:pt x="605" y="204"/>
                  </a:lnTo>
                  <a:lnTo>
                    <a:pt x="610" y="242"/>
                  </a:lnTo>
                  <a:lnTo>
                    <a:pt x="613" y="281"/>
                  </a:lnTo>
                  <a:lnTo>
                    <a:pt x="612" y="320"/>
                  </a:lnTo>
                  <a:lnTo>
                    <a:pt x="610" y="361"/>
                  </a:lnTo>
                  <a:lnTo>
                    <a:pt x="612" y="401"/>
                  </a:lnTo>
                  <a:lnTo>
                    <a:pt x="617" y="440"/>
                  </a:lnTo>
                  <a:lnTo>
                    <a:pt x="630" y="433"/>
                  </a:lnTo>
                  <a:lnTo>
                    <a:pt x="644" y="426"/>
                  </a:lnTo>
                  <a:lnTo>
                    <a:pt x="657" y="420"/>
                  </a:lnTo>
                  <a:lnTo>
                    <a:pt x="670" y="415"/>
                  </a:lnTo>
                  <a:lnTo>
                    <a:pt x="684" y="410"/>
                  </a:lnTo>
                  <a:lnTo>
                    <a:pt x="699" y="407"/>
                  </a:lnTo>
                  <a:lnTo>
                    <a:pt x="713" y="403"/>
                  </a:lnTo>
                  <a:lnTo>
                    <a:pt x="728" y="401"/>
                  </a:lnTo>
                  <a:lnTo>
                    <a:pt x="742" y="400"/>
                  </a:lnTo>
                  <a:lnTo>
                    <a:pt x="757" y="399"/>
                  </a:lnTo>
                  <a:lnTo>
                    <a:pt x="771" y="400"/>
                  </a:lnTo>
                  <a:lnTo>
                    <a:pt x="786" y="402"/>
                  </a:lnTo>
                  <a:lnTo>
                    <a:pt x="799" y="404"/>
                  </a:lnTo>
                  <a:lnTo>
                    <a:pt x="814" y="409"/>
                  </a:lnTo>
                  <a:lnTo>
                    <a:pt x="828" y="416"/>
                  </a:lnTo>
                  <a:lnTo>
                    <a:pt x="842" y="423"/>
                  </a:lnTo>
                  <a:lnTo>
                    <a:pt x="858" y="433"/>
                  </a:lnTo>
                  <a:lnTo>
                    <a:pt x="874" y="444"/>
                  </a:lnTo>
                  <a:lnTo>
                    <a:pt x="889" y="456"/>
                  </a:lnTo>
                  <a:lnTo>
                    <a:pt x="902" y="470"/>
                  </a:lnTo>
                  <a:lnTo>
                    <a:pt x="912" y="485"/>
                  </a:lnTo>
                  <a:lnTo>
                    <a:pt x="919" y="501"/>
                  </a:lnTo>
                  <a:lnTo>
                    <a:pt x="923" y="518"/>
                  </a:lnTo>
                  <a:lnTo>
                    <a:pt x="921" y="537"/>
                  </a:lnTo>
                  <a:lnTo>
                    <a:pt x="917" y="563"/>
                  </a:lnTo>
                  <a:lnTo>
                    <a:pt x="909" y="590"/>
                  </a:lnTo>
                  <a:lnTo>
                    <a:pt x="898" y="615"/>
                  </a:lnTo>
                  <a:lnTo>
                    <a:pt x="887" y="639"/>
                  </a:lnTo>
                  <a:lnTo>
                    <a:pt x="872" y="662"/>
                  </a:lnTo>
                  <a:lnTo>
                    <a:pt x="856" y="683"/>
                  </a:lnTo>
                  <a:lnTo>
                    <a:pt x="839" y="704"/>
                  </a:lnTo>
                  <a:lnTo>
                    <a:pt x="819" y="722"/>
                  </a:lnTo>
                  <a:lnTo>
                    <a:pt x="835" y="729"/>
                  </a:lnTo>
                  <a:lnTo>
                    <a:pt x="852" y="736"/>
                  </a:lnTo>
                  <a:lnTo>
                    <a:pt x="870" y="743"/>
                  </a:lnTo>
                  <a:lnTo>
                    <a:pt x="887" y="751"/>
                  </a:lnTo>
                  <a:lnTo>
                    <a:pt x="904" y="760"/>
                  </a:lnTo>
                  <a:lnTo>
                    <a:pt x="921" y="768"/>
                  </a:lnTo>
                  <a:lnTo>
                    <a:pt x="938" y="779"/>
                  </a:lnTo>
                  <a:lnTo>
                    <a:pt x="954" y="788"/>
                  </a:lnTo>
                  <a:lnTo>
                    <a:pt x="986" y="811"/>
                  </a:lnTo>
                  <a:lnTo>
                    <a:pt x="1010" y="835"/>
                  </a:lnTo>
                  <a:lnTo>
                    <a:pt x="1027" y="860"/>
                  </a:lnTo>
                  <a:lnTo>
                    <a:pt x="1039" y="886"/>
                  </a:lnTo>
                  <a:lnTo>
                    <a:pt x="1044" y="911"/>
                  </a:lnTo>
                  <a:lnTo>
                    <a:pt x="1044" y="938"/>
                  </a:lnTo>
                  <a:lnTo>
                    <a:pt x="1040" y="964"/>
                  </a:lnTo>
                  <a:lnTo>
                    <a:pt x="1032" y="992"/>
                  </a:lnTo>
                  <a:lnTo>
                    <a:pt x="1025" y="1010"/>
                  </a:lnTo>
                  <a:lnTo>
                    <a:pt x="1017" y="1029"/>
                  </a:lnTo>
                  <a:lnTo>
                    <a:pt x="1008" y="1046"/>
                  </a:lnTo>
                  <a:lnTo>
                    <a:pt x="997" y="1063"/>
                  </a:lnTo>
                  <a:lnTo>
                    <a:pt x="985" y="1078"/>
                  </a:lnTo>
                  <a:lnTo>
                    <a:pt x="970" y="1091"/>
                  </a:lnTo>
                  <a:lnTo>
                    <a:pt x="953" y="1100"/>
                  </a:lnTo>
                  <a:lnTo>
                    <a:pt x="932" y="1106"/>
                  </a:lnTo>
                  <a:lnTo>
                    <a:pt x="920" y="1108"/>
                  </a:lnTo>
                  <a:lnTo>
                    <a:pt x="909" y="1109"/>
                  </a:lnTo>
                  <a:lnTo>
                    <a:pt x="896" y="1112"/>
                  </a:lnTo>
                  <a:lnTo>
                    <a:pt x="885" y="1113"/>
                  </a:lnTo>
                  <a:lnTo>
                    <a:pt x="873" y="1114"/>
                  </a:lnTo>
                  <a:lnTo>
                    <a:pt x="860" y="1115"/>
                  </a:lnTo>
                  <a:lnTo>
                    <a:pt x="849" y="1115"/>
                  </a:lnTo>
                  <a:lnTo>
                    <a:pt x="837" y="1115"/>
                  </a:lnTo>
                  <a:lnTo>
                    <a:pt x="843" y="1125"/>
                  </a:lnTo>
                  <a:lnTo>
                    <a:pt x="848" y="1136"/>
                  </a:lnTo>
                  <a:lnTo>
                    <a:pt x="852" y="1148"/>
                  </a:lnTo>
                  <a:lnTo>
                    <a:pt x="858" y="1160"/>
                  </a:lnTo>
                  <a:lnTo>
                    <a:pt x="862" y="1173"/>
                  </a:lnTo>
                  <a:lnTo>
                    <a:pt x="866" y="1185"/>
                  </a:lnTo>
                  <a:lnTo>
                    <a:pt x="870" y="1197"/>
                  </a:lnTo>
                  <a:lnTo>
                    <a:pt x="872" y="1208"/>
                  </a:lnTo>
                  <a:lnTo>
                    <a:pt x="840" y="1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2" name="Freeform 72"/>
            <p:cNvSpPr>
              <a:spLocks/>
            </p:cNvSpPr>
            <p:nvPr/>
          </p:nvSpPr>
          <p:spPr bwMode="auto">
            <a:xfrm>
              <a:off x="2371" y="2040"/>
              <a:ext cx="275" cy="509"/>
            </a:xfrm>
            <a:custGeom>
              <a:avLst/>
              <a:gdLst>
                <a:gd name="T0" fmla="*/ 1 w 548"/>
                <a:gd name="T1" fmla="*/ 0 h 1019"/>
                <a:gd name="T2" fmla="*/ 1 w 548"/>
                <a:gd name="T3" fmla="*/ 0 h 1019"/>
                <a:gd name="T4" fmla="*/ 1 w 548"/>
                <a:gd name="T5" fmla="*/ 0 h 1019"/>
                <a:gd name="T6" fmla="*/ 1 w 548"/>
                <a:gd name="T7" fmla="*/ 0 h 1019"/>
                <a:gd name="T8" fmla="*/ 1 w 548"/>
                <a:gd name="T9" fmla="*/ 0 h 1019"/>
                <a:gd name="T10" fmla="*/ 1 w 548"/>
                <a:gd name="T11" fmla="*/ 0 h 1019"/>
                <a:gd name="T12" fmla="*/ 1 w 548"/>
                <a:gd name="T13" fmla="*/ 0 h 1019"/>
                <a:gd name="T14" fmla="*/ 1 w 548"/>
                <a:gd name="T15" fmla="*/ 0 h 1019"/>
                <a:gd name="T16" fmla="*/ 1 w 548"/>
                <a:gd name="T17" fmla="*/ 0 h 1019"/>
                <a:gd name="T18" fmla="*/ 1 w 548"/>
                <a:gd name="T19" fmla="*/ 0 h 1019"/>
                <a:gd name="T20" fmla="*/ 1 w 548"/>
                <a:gd name="T21" fmla="*/ 0 h 1019"/>
                <a:gd name="T22" fmla="*/ 1 w 548"/>
                <a:gd name="T23" fmla="*/ 0 h 1019"/>
                <a:gd name="T24" fmla="*/ 1 w 548"/>
                <a:gd name="T25" fmla="*/ 0 h 1019"/>
                <a:gd name="T26" fmla="*/ 1 w 548"/>
                <a:gd name="T27" fmla="*/ 0 h 1019"/>
                <a:gd name="T28" fmla="*/ 1 w 548"/>
                <a:gd name="T29" fmla="*/ 0 h 1019"/>
                <a:gd name="T30" fmla="*/ 1 w 548"/>
                <a:gd name="T31" fmla="*/ 0 h 1019"/>
                <a:gd name="T32" fmla="*/ 1 w 548"/>
                <a:gd name="T33" fmla="*/ 0 h 1019"/>
                <a:gd name="T34" fmla="*/ 1 w 548"/>
                <a:gd name="T35" fmla="*/ 0 h 1019"/>
                <a:gd name="T36" fmla="*/ 1 w 548"/>
                <a:gd name="T37" fmla="*/ 0 h 1019"/>
                <a:gd name="T38" fmla="*/ 1 w 548"/>
                <a:gd name="T39" fmla="*/ 0 h 1019"/>
                <a:gd name="T40" fmla="*/ 1 w 548"/>
                <a:gd name="T41" fmla="*/ 0 h 1019"/>
                <a:gd name="T42" fmla="*/ 1 w 548"/>
                <a:gd name="T43" fmla="*/ 0 h 1019"/>
                <a:gd name="T44" fmla="*/ 1 w 548"/>
                <a:gd name="T45" fmla="*/ 0 h 1019"/>
                <a:gd name="T46" fmla="*/ 1 w 548"/>
                <a:gd name="T47" fmla="*/ 0 h 1019"/>
                <a:gd name="T48" fmla="*/ 1 w 548"/>
                <a:gd name="T49" fmla="*/ 0 h 1019"/>
                <a:gd name="T50" fmla="*/ 1 w 548"/>
                <a:gd name="T51" fmla="*/ 0 h 1019"/>
                <a:gd name="T52" fmla="*/ 1 w 548"/>
                <a:gd name="T53" fmla="*/ 0 h 1019"/>
                <a:gd name="T54" fmla="*/ 1 w 548"/>
                <a:gd name="T55" fmla="*/ 0 h 1019"/>
                <a:gd name="T56" fmla="*/ 1 w 548"/>
                <a:gd name="T57" fmla="*/ 0 h 1019"/>
                <a:gd name="T58" fmla="*/ 1 w 548"/>
                <a:gd name="T59" fmla="*/ 0 h 1019"/>
                <a:gd name="T60" fmla="*/ 1 w 548"/>
                <a:gd name="T61" fmla="*/ 0 h 1019"/>
                <a:gd name="T62" fmla="*/ 1 w 548"/>
                <a:gd name="T63" fmla="*/ 0 h 1019"/>
                <a:gd name="T64" fmla="*/ 1 w 548"/>
                <a:gd name="T65" fmla="*/ 0 h 1019"/>
                <a:gd name="T66" fmla="*/ 1 w 548"/>
                <a:gd name="T67" fmla="*/ 0 h 1019"/>
                <a:gd name="T68" fmla="*/ 1 w 548"/>
                <a:gd name="T69" fmla="*/ 0 h 1019"/>
                <a:gd name="T70" fmla="*/ 1 w 548"/>
                <a:gd name="T71" fmla="*/ 0 h 1019"/>
                <a:gd name="T72" fmla="*/ 1 w 548"/>
                <a:gd name="T73" fmla="*/ 0 h 1019"/>
                <a:gd name="T74" fmla="*/ 1 w 548"/>
                <a:gd name="T75" fmla="*/ 0 h 1019"/>
                <a:gd name="T76" fmla="*/ 1 w 548"/>
                <a:gd name="T77" fmla="*/ 0 h 1019"/>
                <a:gd name="T78" fmla="*/ 1 w 548"/>
                <a:gd name="T79" fmla="*/ 0 h 1019"/>
                <a:gd name="T80" fmla="*/ 1 w 548"/>
                <a:gd name="T81" fmla="*/ 0 h 1019"/>
                <a:gd name="T82" fmla="*/ 1 w 548"/>
                <a:gd name="T83" fmla="*/ 0 h 1019"/>
                <a:gd name="T84" fmla="*/ 1 w 548"/>
                <a:gd name="T85" fmla="*/ 0 h 1019"/>
                <a:gd name="T86" fmla="*/ 1 w 548"/>
                <a:gd name="T87" fmla="*/ 0 h 1019"/>
                <a:gd name="T88" fmla="*/ 1 w 548"/>
                <a:gd name="T89" fmla="*/ 0 h 1019"/>
                <a:gd name="T90" fmla="*/ 1 w 548"/>
                <a:gd name="T91" fmla="*/ 0 h 1019"/>
                <a:gd name="T92" fmla="*/ 1 w 548"/>
                <a:gd name="T93" fmla="*/ 0 h 1019"/>
                <a:gd name="T94" fmla="*/ 1 w 548"/>
                <a:gd name="T95" fmla="*/ 0 h 1019"/>
                <a:gd name="T96" fmla="*/ 1 w 548"/>
                <a:gd name="T97" fmla="*/ 0 h 1019"/>
                <a:gd name="T98" fmla="*/ 1 w 548"/>
                <a:gd name="T99" fmla="*/ 0 h 1019"/>
                <a:gd name="T100" fmla="*/ 1 w 548"/>
                <a:gd name="T101" fmla="*/ 0 h 1019"/>
                <a:gd name="T102" fmla="*/ 1 w 548"/>
                <a:gd name="T103" fmla="*/ 0 h 1019"/>
                <a:gd name="T104" fmla="*/ 1 w 548"/>
                <a:gd name="T105" fmla="*/ 0 h 1019"/>
                <a:gd name="T106" fmla="*/ 1 w 548"/>
                <a:gd name="T107" fmla="*/ 0 h 1019"/>
                <a:gd name="T108" fmla="*/ 1 w 548"/>
                <a:gd name="T109" fmla="*/ 0 h 10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1019"/>
                <a:gd name="T167" fmla="*/ 548 w 548"/>
                <a:gd name="T168" fmla="*/ 1019 h 10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1019">
                  <a:moveTo>
                    <a:pt x="492" y="1019"/>
                  </a:moveTo>
                  <a:lnTo>
                    <a:pt x="496" y="1005"/>
                  </a:lnTo>
                  <a:lnTo>
                    <a:pt x="502" y="989"/>
                  </a:lnTo>
                  <a:lnTo>
                    <a:pt x="508" y="970"/>
                  </a:lnTo>
                  <a:lnTo>
                    <a:pt x="513" y="953"/>
                  </a:lnTo>
                  <a:lnTo>
                    <a:pt x="517" y="935"/>
                  </a:lnTo>
                  <a:lnTo>
                    <a:pt x="518" y="916"/>
                  </a:lnTo>
                  <a:lnTo>
                    <a:pt x="518" y="898"/>
                  </a:lnTo>
                  <a:lnTo>
                    <a:pt x="516" y="882"/>
                  </a:lnTo>
                  <a:lnTo>
                    <a:pt x="510" y="880"/>
                  </a:lnTo>
                  <a:lnTo>
                    <a:pt x="498" y="884"/>
                  </a:lnTo>
                  <a:lnTo>
                    <a:pt x="478" y="892"/>
                  </a:lnTo>
                  <a:lnTo>
                    <a:pt x="455" y="902"/>
                  </a:lnTo>
                  <a:lnTo>
                    <a:pt x="430" y="913"/>
                  </a:lnTo>
                  <a:lnTo>
                    <a:pt x="404" y="924"/>
                  </a:lnTo>
                  <a:lnTo>
                    <a:pt x="380" y="933"/>
                  </a:lnTo>
                  <a:lnTo>
                    <a:pt x="359" y="940"/>
                  </a:lnTo>
                  <a:lnTo>
                    <a:pt x="329" y="945"/>
                  </a:lnTo>
                  <a:lnTo>
                    <a:pt x="301" y="941"/>
                  </a:lnTo>
                  <a:lnTo>
                    <a:pt x="273" y="933"/>
                  </a:lnTo>
                  <a:lnTo>
                    <a:pt x="249" y="920"/>
                  </a:lnTo>
                  <a:lnTo>
                    <a:pt x="228" y="902"/>
                  </a:lnTo>
                  <a:lnTo>
                    <a:pt x="212" y="883"/>
                  </a:lnTo>
                  <a:lnTo>
                    <a:pt x="202" y="861"/>
                  </a:lnTo>
                  <a:lnTo>
                    <a:pt x="197" y="839"/>
                  </a:lnTo>
                  <a:lnTo>
                    <a:pt x="199" y="803"/>
                  </a:lnTo>
                  <a:lnTo>
                    <a:pt x="207" y="770"/>
                  </a:lnTo>
                  <a:lnTo>
                    <a:pt x="220" y="736"/>
                  </a:lnTo>
                  <a:lnTo>
                    <a:pt x="237" y="704"/>
                  </a:lnTo>
                  <a:lnTo>
                    <a:pt x="258" y="673"/>
                  </a:lnTo>
                  <a:lnTo>
                    <a:pt x="280" y="642"/>
                  </a:lnTo>
                  <a:lnTo>
                    <a:pt x="303" y="612"/>
                  </a:lnTo>
                  <a:lnTo>
                    <a:pt x="326" y="582"/>
                  </a:lnTo>
                  <a:lnTo>
                    <a:pt x="310" y="582"/>
                  </a:lnTo>
                  <a:lnTo>
                    <a:pt x="295" y="582"/>
                  </a:lnTo>
                  <a:lnTo>
                    <a:pt x="279" y="582"/>
                  </a:lnTo>
                  <a:lnTo>
                    <a:pt x="264" y="581"/>
                  </a:lnTo>
                  <a:lnTo>
                    <a:pt x="248" y="581"/>
                  </a:lnTo>
                  <a:lnTo>
                    <a:pt x="231" y="580"/>
                  </a:lnTo>
                  <a:lnTo>
                    <a:pt x="215" y="579"/>
                  </a:lnTo>
                  <a:lnTo>
                    <a:pt x="199" y="577"/>
                  </a:lnTo>
                  <a:lnTo>
                    <a:pt x="181" y="575"/>
                  </a:lnTo>
                  <a:lnTo>
                    <a:pt x="162" y="572"/>
                  </a:lnTo>
                  <a:lnTo>
                    <a:pt x="144" y="567"/>
                  </a:lnTo>
                  <a:lnTo>
                    <a:pt x="124" y="560"/>
                  </a:lnTo>
                  <a:lnTo>
                    <a:pt x="106" y="553"/>
                  </a:lnTo>
                  <a:lnTo>
                    <a:pt x="87" y="544"/>
                  </a:lnTo>
                  <a:lnTo>
                    <a:pt x="70" y="535"/>
                  </a:lnTo>
                  <a:lnTo>
                    <a:pt x="54" y="523"/>
                  </a:lnTo>
                  <a:lnTo>
                    <a:pt x="39" y="512"/>
                  </a:lnTo>
                  <a:lnTo>
                    <a:pt x="26" y="498"/>
                  </a:lnTo>
                  <a:lnTo>
                    <a:pt x="15" y="484"/>
                  </a:lnTo>
                  <a:lnTo>
                    <a:pt x="7" y="469"/>
                  </a:lnTo>
                  <a:lnTo>
                    <a:pt x="2" y="453"/>
                  </a:lnTo>
                  <a:lnTo>
                    <a:pt x="0" y="436"/>
                  </a:lnTo>
                  <a:lnTo>
                    <a:pt x="1" y="419"/>
                  </a:lnTo>
                  <a:lnTo>
                    <a:pt x="6" y="400"/>
                  </a:lnTo>
                  <a:lnTo>
                    <a:pt x="16" y="375"/>
                  </a:lnTo>
                  <a:lnTo>
                    <a:pt x="28" y="351"/>
                  </a:lnTo>
                  <a:lnTo>
                    <a:pt x="40" y="328"/>
                  </a:lnTo>
                  <a:lnTo>
                    <a:pt x="55" y="307"/>
                  </a:lnTo>
                  <a:lnTo>
                    <a:pt x="71" y="288"/>
                  </a:lnTo>
                  <a:lnTo>
                    <a:pt x="87" y="271"/>
                  </a:lnTo>
                  <a:lnTo>
                    <a:pt x="106" y="255"/>
                  </a:lnTo>
                  <a:lnTo>
                    <a:pt x="125" y="241"/>
                  </a:lnTo>
                  <a:lnTo>
                    <a:pt x="107" y="233"/>
                  </a:lnTo>
                  <a:lnTo>
                    <a:pt x="89" y="224"/>
                  </a:lnTo>
                  <a:lnTo>
                    <a:pt x="73" y="211"/>
                  </a:lnTo>
                  <a:lnTo>
                    <a:pt x="59" y="197"/>
                  </a:lnTo>
                  <a:lnTo>
                    <a:pt x="46" y="182"/>
                  </a:lnTo>
                  <a:lnTo>
                    <a:pt x="37" y="165"/>
                  </a:lnTo>
                  <a:lnTo>
                    <a:pt x="30" y="147"/>
                  </a:lnTo>
                  <a:lnTo>
                    <a:pt x="26" y="127"/>
                  </a:lnTo>
                  <a:lnTo>
                    <a:pt x="26" y="110"/>
                  </a:lnTo>
                  <a:lnTo>
                    <a:pt x="29" y="95"/>
                  </a:lnTo>
                  <a:lnTo>
                    <a:pt x="33" y="80"/>
                  </a:lnTo>
                  <a:lnTo>
                    <a:pt x="39" y="65"/>
                  </a:lnTo>
                  <a:lnTo>
                    <a:pt x="48" y="52"/>
                  </a:lnTo>
                  <a:lnTo>
                    <a:pt x="58" y="41"/>
                  </a:lnTo>
                  <a:lnTo>
                    <a:pt x="69" y="30"/>
                  </a:lnTo>
                  <a:lnTo>
                    <a:pt x="82" y="21"/>
                  </a:lnTo>
                  <a:lnTo>
                    <a:pt x="96" y="13"/>
                  </a:lnTo>
                  <a:lnTo>
                    <a:pt x="111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59" y="0"/>
                  </a:lnTo>
                  <a:lnTo>
                    <a:pt x="175" y="3"/>
                  </a:lnTo>
                  <a:lnTo>
                    <a:pt x="192" y="6"/>
                  </a:lnTo>
                  <a:lnTo>
                    <a:pt x="208" y="13"/>
                  </a:lnTo>
                  <a:lnTo>
                    <a:pt x="182" y="70"/>
                  </a:lnTo>
                  <a:lnTo>
                    <a:pt x="164" y="61"/>
                  </a:lnTo>
                  <a:lnTo>
                    <a:pt x="140" y="55"/>
                  </a:lnTo>
                  <a:lnTo>
                    <a:pt x="115" y="52"/>
                  </a:lnTo>
                  <a:lnTo>
                    <a:pt x="91" y="55"/>
                  </a:lnTo>
                  <a:lnTo>
                    <a:pt x="73" y="61"/>
                  </a:lnTo>
                  <a:lnTo>
                    <a:pt x="62" y="75"/>
                  </a:lnTo>
                  <a:lnTo>
                    <a:pt x="62" y="98"/>
                  </a:lnTo>
                  <a:lnTo>
                    <a:pt x="76" y="129"/>
                  </a:lnTo>
                  <a:lnTo>
                    <a:pt x="92" y="147"/>
                  </a:lnTo>
                  <a:lnTo>
                    <a:pt x="113" y="162"/>
                  </a:lnTo>
                  <a:lnTo>
                    <a:pt x="137" y="174"/>
                  </a:lnTo>
                  <a:lnTo>
                    <a:pt x="162" y="184"/>
                  </a:lnTo>
                  <a:lnTo>
                    <a:pt x="185" y="192"/>
                  </a:lnTo>
                  <a:lnTo>
                    <a:pt x="205" y="196"/>
                  </a:lnTo>
                  <a:lnTo>
                    <a:pt x="219" y="200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14" y="209"/>
                  </a:lnTo>
                  <a:lnTo>
                    <a:pt x="204" y="217"/>
                  </a:lnTo>
                  <a:lnTo>
                    <a:pt x="189" y="227"/>
                  </a:lnTo>
                  <a:lnTo>
                    <a:pt x="173" y="241"/>
                  </a:lnTo>
                  <a:lnTo>
                    <a:pt x="155" y="256"/>
                  </a:lnTo>
                  <a:lnTo>
                    <a:pt x="137" y="272"/>
                  </a:lnTo>
                  <a:lnTo>
                    <a:pt x="119" y="290"/>
                  </a:lnTo>
                  <a:lnTo>
                    <a:pt x="100" y="308"/>
                  </a:lnTo>
                  <a:lnTo>
                    <a:pt x="85" y="328"/>
                  </a:lnTo>
                  <a:lnTo>
                    <a:pt x="71" y="346"/>
                  </a:lnTo>
                  <a:lnTo>
                    <a:pt x="61" y="364"/>
                  </a:lnTo>
                  <a:lnTo>
                    <a:pt x="54" y="383"/>
                  </a:lnTo>
                  <a:lnTo>
                    <a:pt x="52" y="400"/>
                  </a:lnTo>
                  <a:lnTo>
                    <a:pt x="55" y="416"/>
                  </a:lnTo>
                  <a:lnTo>
                    <a:pt x="66" y="431"/>
                  </a:lnTo>
                  <a:lnTo>
                    <a:pt x="83" y="447"/>
                  </a:lnTo>
                  <a:lnTo>
                    <a:pt x="104" y="461"/>
                  </a:lnTo>
                  <a:lnTo>
                    <a:pt x="125" y="474"/>
                  </a:lnTo>
                  <a:lnTo>
                    <a:pt x="150" y="485"/>
                  </a:lnTo>
                  <a:lnTo>
                    <a:pt x="175" y="495"/>
                  </a:lnTo>
                  <a:lnTo>
                    <a:pt x="200" y="504"/>
                  </a:lnTo>
                  <a:lnTo>
                    <a:pt x="227" y="511"/>
                  </a:lnTo>
                  <a:lnTo>
                    <a:pt x="252" y="516"/>
                  </a:lnTo>
                  <a:lnTo>
                    <a:pt x="276" y="521"/>
                  </a:lnTo>
                  <a:lnTo>
                    <a:pt x="299" y="526"/>
                  </a:lnTo>
                  <a:lnTo>
                    <a:pt x="320" y="529"/>
                  </a:lnTo>
                  <a:lnTo>
                    <a:pt x="339" y="530"/>
                  </a:lnTo>
                  <a:lnTo>
                    <a:pt x="354" y="533"/>
                  </a:lnTo>
                  <a:lnTo>
                    <a:pt x="365" y="534"/>
                  </a:lnTo>
                  <a:lnTo>
                    <a:pt x="373" y="534"/>
                  </a:lnTo>
                  <a:lnTo>
                    <a:pt x="375" y="534"/>
                  </a:lnTo>
                  <a:lnTo>
                    <a:pt x="369" y="545"/>
                  </a:lnTo>
                  <a:lnTo>
                    <a:pt x="352" y="571"/>
                  </a:lnTo>
                  <a:lnTo>
                    <a:pt x="331" y="606"/>
                  </a:lnTo>
                  <a:lnTo>
                    <a:pt x="306" y="648"/>
                  </a:lnTo>
                  <a:lnTo>
                    <a:pt x="282" y="690"/>
                  </a:lnTo>
                  <a:lnTo>
                    <a:pt x="261" y="732"/>
                  </a:lnTo>
                  <a:lnTo>
                    <a:pt x="246" y="766"/>
                  </a:lnTo>
                  <a:lnTo>
                    <a:pt x="243" y="789"/>
                  </a:lnTo>
                  <a:lnTo>
                    <a:pt x="248" y="810"/>
                  </a:lnTo>
                  <a:lnTo>
                    <a:pt x="256" y="829"/>
                  </a:lnTo>
                  <a:lnTo>
                    <a:pt x="267" y="845"/>
                  </a:lnTo>
                  <a:lnTo>
                    <a:pt x="281" y="857"/>
                  </a:lnTo>
                  <a:lnTo>
                    <a:pt x="299" y="867"/>
                  </a:lnTo>
                  <a:lnTo>
                    <a:pt x="320" y="873"/>
                  </a:lnTo>
                  <a:lnTo>
                    <a:pt x="344" y="876"/>
                  </a:lnTo>
                  <a:lnTo>
                    <a:pt x="372" y="873"/>
                  </a:lnTo>
                  <a:lnTo>
                    <a:pt x="395" y="869"/>
                  </a:lnTo>
                  <a:lnTo>
                    <a:pt x="417" y="863"/>
                  </a:lnTo>
                  <a:lnTo>
                    <a:pt x="439" y="855"/>
                  </a:lnTo>
                  <a:lnTo>
                    <a:pt x="460" y="847"/>
                  </a:lnTo>
                  <a:lnTo>
                    <a:pt x="480" y="839"/>
                  </a:lnTo>
                  <a:lnTo>
                    <a:pt x="501" y="832"/>
                  </a:lnTo>
                  <a:lnTo>
                    <a:pt x="522" y="827"/>
                  </a:lnTo>
                  <a:lnTo>
                    <a:pt x="545" y="825"/>
                  </a:lnTo>
                  <a:lnTo>
                    <a:pt x="548" y="870"/>
                  </a:lnTo>
                  <a:lnTo>
                    <a:pt x="546" y="920"/>
                  </a:lnTo>
                  <a:lnTo>
                    <a:pt x="540" y="971"/>
                  </a:lnTo>
                  <a:lnTo>
                    <a:pt x="537" y="1017"/>
                  </a:lnTo>
                  <a:lnTo>
                    <a:pt x="492" y="10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23" name="Freeform 73"/>
            <p:cNvSpPr>
              <a:spLocks/>
            </p:cNvSpPr>
            <p:nvPr/>
          </p:nvSpPr>
          <p:spPr bwMode="auto">
            <a:xfrm>
              <a:off x="2615" y="2529"/>
              <a:ext cx="196" cy="127"/>
            </a:xfrm>
            <a:custGeom>
              <a:avLst/>
              <a:gdLst>
                <a:gd name="T0" fmla="*/ 0 w 393"/>
                <a:gd name="T1" fmla="*/ 1 h 254"/>
                <a:gd name="T2" fmla="*/ 0 w 393"/>
                <a:gd name="T3" fmla="*/ 1 h 254"/>
                <a:gd name="T4" fmla="*/ 0 w 393"/>
                <a:gd name="T5" fmla="*/ 1 h 254"/>
                <a:gd name="T6" fmla="*/ 0 w 393"/>
                <a:gd name="T7" fmla="*/ 1 h 254"/>
                <a:gd name="T8" fmla="*/ 0 w 393"/>
                <a:gd name="T9" fmla="*/ 1 h 254"/>
                <a:gd name="T10" fmla="*/ 0 w 393"/>
                <a:gd name="T11" fmla="*/ 1 h 254"/>
                <a:gd name="T12" fmla="*/ 0 w 393"/>
                <a:gd name="T13" fmla="*/ 1 h 254"/>
                <a:gd name="T14" fmla="*/ 0 w 393"/>
                <a:gd name="T15" fmla="*/ 1 h 254"/>
                <a:gd name="T16" fmla="*/ 0 w 393"/>
                <a:gd name="T17" fmla="*/ 1 h 254"/>
                <a:gd name="T18" fmla="*/ 0 w 393"/>
                <a:gd name="T19" fmla="*/ 1 h 254"/>
                <a:gd name="T20" fmla="*/ 0 w 393"/>
                <a:gd name="T21" fmla="*/ 1 h 254"/>
                <a:gd name="T22" fmla="*/ 0 w 393"/>
                <a:gd name="T23" fmla="*/ 1 h 254"/>
                <a:gd name="T24" fmla="*/ 0 w 393"/>
                <a:gd name="T25" fmla="*/ 1 h 254"/>
                <a:gd name="T26" fmla="*/ 0 w 393"/>
                <a:gd name="T27" fmla="*/ 1 h 254"/>
                <a:gd name="T28" fmla="*/ 0 w 393"/>
                <a:gd name="T29" fmla="*/ 1 h 254"/>
                <a:gd name="T30" fmla="*/ 0 w 393"/>
                <a:gd name="T31" fmla="*/ 1 h 254"/>
                <a:gd name="T32" fmla="*/ 0 w 393"/>
                <a:gd name="T33" fmla="*/ 1 h 254"/>
                <a:gd name="T34" fmla="*/ 0 w 393"/>
                <a:gd name="T35" fmla="*/ 1 h 254"/>
                <a:gd name="T36" fmla="*/ 0 w 393"/>
                <a:gd name="T37" fmla="*/ 1 h 254"/>
                <a:gd name="T38" fmla="*/ 0 w 393"/>
                <a:gd name="T39" fmla="*/ 1 h 254"/>
                <a:gd name="T40" fmla="*/ 0 w 393"/>
                <a:gd name="T41" fmla="*/ 1 h 254"/>
                <a:gd name="T42" fmla="*/ 0 w 393"/>
                <a:gd name="T43" fmla="*/ 1 h 254"/>
                <a:gd name="T44" fmla="*/ 0 w 393"/>
                <a:gd name="T45" fmla="*/ 1 h 254"/>
                <a:gd name="T46" fmla="*/ 0 w 393"/>
                <a:gd name="T47" fmla="*/ 1 h 254"/>
                <a:gd name="T48" fmla="*/ 0 w 393"/>
                <a:gd name="T49" fmla="*/ 1 h 254"/>
                <a:gd name="T50" fmla="*/ 0 w 393"/>
                <a:gd name="T51" fmla="*/ 1 h 254"/>
                <a:gd name="T52" fmla="*/ 0 w 393"/>
                <a:gd name="T53" fmla="*/ 1 h 254"/>
                <a:gd name="T54" fmla="*/ 0 w 393"/>
                <a:gd name="T55" fmla="*/ 1 h 254"/>
                <a:gd name="T56" fmla="*/ 0 w 393"/>
                <a:gd name="T57" fmla="*/ 1 h 254"/>
                <a:gd name="T58" fmla="*/ 0 w 393"/>
                <a:gd name="T59" fmla="*/ 1 h 254"/>
                <a:gd name="T60" fmla="*/ 0 w 393"/>
                <a:gd name="T61" fmla="*/ 1 h 254"/>
                <a:gd name="T62" fmla="*/ 0 w 393"/>
                <a:gd name="T63" fmla="*/ 1 h 254"/>
                <a:gd name="T64" fmla="*/ 0 w 393"/>
                <a:gd name="T65" fmla="*/ 1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254"/>
                <a:gd name="T101" fmla="*/ 393 w 393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254">
                  <a:moveTo>
                    <a:pt x="5" y="41"/>
                  </a:moveTo>
                  <a:lnTo>
                    <a:pt x="1" y="57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6" y="133"/>
                  </a:lnTo>
                  <a:lnTo>
                    <a:pt x="13" y="153"/>
                  </a:lnTo>
                  <a:lnTo>
                    <a:pt x="22" y="174"/>
                  </a:lnTo>
                  <a:lnTo>
                    <a:pt x="36" y="195"/>
                  </a:lnTo>
                  <a:lnTo>
                    <a:pt x="53" y="210"/>
                  </a:lnTo>
                  <a:lnTo>
                    <a:pt x="72" y="221"/>
                  </a:lnTo>
                  <a:lnTo>
                    <a:pt x="90" y="231"/>
                  </a:lnTo>
                  <a:lnTo>
                    <a:pt x="108" y="238"/>
                  </a:lnTo>
                  <a:lnTo>
                    <a:pt x="128" y="243"/>
                  </a:lnTo>
                  <a:lnTo>
                    <a:pt x="149" y="247"/>
                  </a:lnTo>
                  <a:lnTo>
                    <a:pt x="169" y="250"/>
                  </a:lnTo>
                  <a:lnTo>
                    <a:pt x="191" y="253"/>
                  </a:lnTo>
                  <a:lnTo>
                    <a:pt x="210" y="254"/>
                  </a:lnTo>
                  <a:lnTo>
                    <a:pt x="229" y="253"/>
                  </a:lnTo>
                  <a:lnTo>
                    <a:pt x="247" y="250"/>
                  </a:lnTo>
                  <a:lnTo>
                    <a:pt x="264" y="248"/>
                  </a:lnTo>
                  <a:lnTo>
                    <a:pt x="280" y="243"/>
                  </a:lnTo>
                  <a:lnTo>
                    <a:pt x="296" y="239"/>
                  </a:lnTo>
                  <a:lnTo>
                    <a:pt x="309" y="233"/>
                  </a:lnTo>
                  <a:lnTo>
                    <a:pt x="322" y="227"/>
                  </a:lnTo>
                  <a:lnTo>
                    <a:pt x="338" y="216"/>
                  </a:lnTo>
                  <a:lnTo>
                    <a:pt x="350" y="202"/>
                  </a:lnTo>
                  <a:lnTo>
                    <a:pt x="362" y="185"/>
                  </a:lnTo>
                  <a:lnTo>
                    <a:pt x="371" y="166"/>
                  </a:lnTo>
                  <a:lnTo>
                    <a:pt x="378" y="147"/>
                  </a:lnTo>
                  <a:lnTo>
                    <a:pt x="383" y="126"/>
                  </a:lnTo>
                  <a:lnTo>
                    <a:pt x="387" y="105"/>
                  </a:lnTo>
                  <a:lnTo>
                    <a:pt x="389" y="84"/>
                  </a:lnTo>
                  <a:lnTo>
                    <a:pt x="391" y="66"/>
                  </a:lnTo>
                  <a:lnTo>
                    <a:pt x="393" y="43"/>
                  </a:lnTo>
                  <a:lnTo>
                    <a:pt x="393" y="20"/>
                  </a:lnTo>
                  <a:lnTo>
                    <a:pt x="393" y="0"/>
                  </a:lnTo>
                  <a:lnTo>
                    <a:pt x="361" y="5"/>
                  </a:lnTo>
                  <a:lnTo>
                    <a:pt x="363" y="36"/>
                  </a:lnTo>
                  <a:lnTo>
                    <a:pt x="364" y="71"/>
                  </a:lnTo>
                  <a:lnTo>
                    <a:pt x="362" y="106"/>
                  </a:lnTo>
                  <a:lnTo>
                    <a:pt x="356" y="139"/>
                  </a:lnTo>
                  <a:lnTo>
                    <a:pt x="347" y="153"/>
                  </a:lnTo>
                  <a:lnTo>
                    <a:pt x="336" y="165"/>
                  </a:lnTo>
                  <a:lnTo>
                    <a:pt x="323" y="175"/>
                  </a:lnTo>
                  <a:lnTo>
                    <a:pt x="309" y="183"/>
                  </a:lnTo>
                  <a:lnTo>
                    <a:pt x="292" y="189"/>
                  </a:lnTo>
                  <a:lnTo>
                    <a:pt x="274" y="193"/>
                  </a:lnTo>
                  <a:lnTo>
                    <a:pt x="256" y="195"/>
                  </a:lnTo>
                  <a:lnTo>
                    <a:pt x="237" y="195"/>
                  </a:lnTo>
                  <a:lnTo>
                    <a:pt x="218" y="194"/>
                  </a:lnTo>
                  <a:lnTo>
                    <a:pt x="198" y="190"/>
                  </a:lnTo>
                  <a:lnTo>
                    <a:pt x="179" y="186"/>
                  </a:lnTo>
                  <a:lnTo>
                    <a:pt x="159" y="180"/>
                  </a:lnTo>
                  <a:lnTo>
                    <a:pt x="141" y="173"/>
                  </a:lnTo>
                  <a:lnTo>
                    <a:pt x="122" y="165"/>
                  </a:lnTo>
                  <a:lnTo>
                    <a:pt x="106" y="156"/>
                  </a:lnTo>
                  <a:lnTo>
                    <a:pt x="91" y="147"/>
                  </a:lnTo>
                  <a:lnTo>
                    <a:pt x="81" y="134"/>
                  </a:lnTo>
                  <a:lnTo>
                    <a:pt x="72" y="121"/>
                  </a:lnTo>
                  <a:lnTo>
                    <a:pt x="65" y="107"/>
                  </a:lnTo>
                  <a:lnTo>
                    <a:pt x="60" y="92"/>
                  </a:lnTo>
                  <a:lnTo>
                    <a:pt x="55" y="79"/>
                  </a:lnTo>
                  <a:lnTo>
                    <a:pt x="53" y="65"/>
                  </a:lnTo>
                  <a:lnTo>
                    <a:pt x="51" y="51"/>
                  </a:lnTo>
                  <a:lnTo>
                    <a:pt x="50" y="39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76" name="Group 74"/>
          <p:cNvGrpSpPr>
            <a:grpSpLocks/>
          </p:cNvGrpSpPr>
          <p:nvPr/>
        </p:nvGrpSpPr>
        <p:grpSpPr bwMode="auto">
          <a:xfrm>
            <a:off x="7840663" y="3573463"/>
            <a:ext cx="1303337" cy="1146175"/>
            <a:chOff x="4241" y="1888"/>
            <a:chExt cx="1138" cy="994"/>
          </a:xfrm>
        </p:grpSpPr>
        <p:sp>
          <p:nvSpPr>
            <p:cNvPr id="32802" name="AutoShape 75"/>
            <p:cNvSpPr>
              <a:spLocks noChangeAspect="1" noChangeArrowheads="1" noTextEdit="1"/>
            </p:cNvSpPr>
            <p:nvPr/>
          </p:nvSpPr>
          <p:spPr bwMode="auto">
            <a:xfrm flipH="1">
              <a:off x="4241" y="1888"/>
              <a:ext cx="1138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3" name="Freeform 76"/>
            <p:cNvSpPr>
              <a:spLocks/>
            </p:cNvSpPr>
            <p:nvPr/>
          </p:nvSpPr>
          <p:spPr bwMode="auto">
            <a:xfrm flipH="1">
              <a:off x="4243" y="1891"/>
              <a:ext cx="1119" cy="910"/>
            </a:xfrm>
            <a:custGeom>
              <a:avLst/>
              <a:gdLst>
                <a:gd name="T0" fmla="*/ 1 w 2238"/>
                <a:gd name="T1" fmla="*/ 1 h 1819"/>
                <a:gd name="T2" fmla="*/ 1 w 2238"/>
                <a:gd name="T3" fmla="*/ 1 h 1819"/>
                <a:gd name="T4" fmla="*/ 1 w 2238"/>
                <a:gd name="T5" fmla="*/ 1 h 1819"/>
                <a:gd name="T6" fmla="*/ 1 w 2238"/>
                <a:gd name="T7" fmla="*/ 1 h 1819"/>
                <a:gd name="T8" fmla="*/ 1 w 2238"/>
                <a:gd name="T9" fmla="*/ 1 h 1819"/>
                <a:gd name="T10" fmla="*/ 1 w 2238"/>
                <a:gd name="T11" fmla="*/ 1 h 1819"/>
                <a:gd name="T12" fmla="*/ 1 w 2238"/>
                <a:gd name="T13" fmla="*/ 1 h 1819"/>
                <a:gd name="T14" fmla="*/ 1 w 2238"/>
                <a:gd name="T15" fmla="*/ 1 h 1819"/>
                <a:gd name="T16" fmla="*/ 1 w 2238"/>
                <a:gd name="T17" fmla="*/ 1 h 1819"/>
                <a:gd name="T18" fmla="*/ 1 w 2238"/>
                <a:gd name="T19" fmla="*/ 1 h 1819"/>
                <a:gd name="T20" fmla="*/ 1 w 2238"/>
                <a:gd name="T21" fmla="*/ 1 h 1819"/>
                <a:gd name="T22" fmla="*/ 1 w 2238"/>
                <a:gd name="T23" fmla="*/ 1 h 1819"/>
                <a:gd name="T24" fmla="*/ 1 w 2238"/>
                <a:gd name="T25" fmla="*/ 1 h 1819"/>
                <a:gd name="T26" fmla="*/ 1 w 2238"/>
                <a:gd name="T27" fmla="*/ 1 h 1819"/>
                <a:gd name="T28" fmla="*/ 1 w 2238"/>
                <a:gd name="T29" fmla="*/ 1 h 1819"/>
                <a:gd name="T30" fmla="*/ 1 w 2238"/>
                <a:gd name="T31" fmla="*/ 1 h 1819"/>
                <a:gd name="T32" fmla="*/ 1 w 2238"/>
                <a:gd name="T33" fmla="*/ 1 h 1819"/>
                <a:gd name="T34" fmla="*/ 1 w 2238"/>
                <a:gd name="T35" fmla="*/ 1 h 1819"/>
                <a:gd name="T36" fmla="*/ 1 w 2238"/>
                <a:gd name="T37" fmla="*/ 1 h 1819"/>
                <a:gd name="T38" fmla="*/ 1 w 2238"/>
                <a:gd name="T39" fmla="*/ 1 h 1819"/>
                <a:gd name="T40" fmla="*/ 1 w 2238"/>
                <a:gd name="T41" fmla="*/ 1 h 1819"/>
                <a:gd name="T42" fmla="*/ 1 w 2238"/>
                <a:gd name="T43" fmla="*/ 1 h 1819"/>
                <a:gd name="T44" fmla="*/ 1 w 2238"/>
                <a:gd name="T45" fmla="*/ 1 h 1819"/>
                <a:gd name="T46" fmla="*/ 1 w 2238"/>
                <a:gd name="T47" fmla="*/ 1 h 1819"/>
                <a:gd name="T48" fmla="*/ 1 w 2238"/>
                <a:gd name="T49" fmla="*/ 1 h 1819"/>
                <a:gd name="T50" fmla="*/ 1 w 2238"/>
                <a:gd name="T51" fmla="*/ 1 h 1819"/>
                <a:gd name="T52" fmla="*/ 1 w 2238"/>
                <a:gd name="T53" fmla="*/ 1 h 1819"/>
                <a:gd name="T54" fmla="*/ 1 w 2238"/>
                <a:gd name="T55" fmla="*/ 1 h 1819"/>
                <a:gd name="T56" fmla="*/ 1 w 2238"/>
                <a:gd name="T57" fmla="*/ 1 h 1819"/>
                <a:gd name="T58" fmla="*/ 1 w 2238"/>
                <a:gd name="T59" fmla="*/ 1 h 1819"/>
                <a:gd name="T60" fmla="*/ 1 w 2238"/>
                <a:gd name="T61" fmla="*/ 1 h 1819"/>
                <a:gd name="T62" fmla="*/ 1 w 2238"/>
                <a:gd name="T63" fmla="*/ 1 h 1819"/>
                <a:gd name="T64" fmla="*/ 1 w 2238"/>
                <a:gd name="T65" fmla="*/ 1 h 1819"/>
                <a:gd name="T66" fmla="*/ 1 w 2238"/>
                <a:gd name="T67" fmla="*/ 1 h 1819"/>
                <a:gd name="T68" fmla="*/ 1 w 2238"/>
                <a:gd name="T69" fmla="*/ 1 h 1819"/>
                <a:gd name="T70" fmla="*/ 1 w 2238"/>
                <a:gd name="T71" fmla="*/ 1 h 1819"/>
                <a:gd name="T72" fmla="*/ 0 w 2238"/>
                <a:gd name="T73" fmla="*/ 1 h 1819"/>
                <a:gd name="T74" fmla="*/ 1 w 2238"/>
                <a:gd name="T75" fmla="*/ 1 h 1819"/>
                <a:gd name="T76" fmla="*/ 1 w 2238"/>
                <a:gd name="T77" fmla="*/ 1 h 1819"/>
                <a:gd name="T78" fmla="*/ 1 w 2238"/>
                <a:gd name="T79" fmla="*/ 1 h 1819"/>
                <a:gd name="T80" fmla="*/ 1 w 2238"/>
                <a:gd name="T81" fmla="*/ 1 h 1819"/>
                <a:gd name="T82" fmla="*/ 1 w 2238"/>
                <a:gd name="T83" fmla="*/ 1 h 1819"/>
                <a:gd name="T84" fmla="*/ 1 w 2238"/>
                <a:gd name="T85" fmla="*/ 1 h 1819"/>
                <a:gd name="T86" fmla="*/ 1 w 2238"/>
                <a:gd name="T87" fmla="*/ 1 h 1819"/>
                <a:gd name="T88" fmla="*/ 1 w 2238"/>
                <a:gd name="T89" fmla="*/ 1 h 1819"/>
                <a:gd name="T90" fmla="*/ 1 w 2238"/>
                <a:gd name="T91" fmla="*/ 1 h 1819"/>
                <a:gd name="T92" fmla="*/ 1 w 2238"/>
                <a:gd name="T93" fmla="*/ 1 h 1819"/>
                <a:gd name="T94" fmla="*/ 1 w 2238"/>
                <a:gd name="T95" fmla="*/ 0 h 1819"/>
                <a:gd name="T96" fmla="*/ 1 w 2238"/>
                <a:gd name="T97" fmla="*/ 1 h 1819"/>
                <a:gd name="T98" fmla="*/ 1 w 2238"/>
                <a:gd name="T99" fmla="*/ 1 h 1819"/>
                <a:gd name="T100" fmla="*/ 1 w 2238"/>
                <a:gd name="T101" fmla="*/ 1 h 1819"/>
                <a:gd name="T102" fmla="*/ 1 w 2238"/>
                <a:gd name="T103" fmla="*/ 1 h 1819"/>
                <a:gd name="T104" fmla="*/ 1 w 2238"/>
                <a:gd name="T105" fmla="*/ 1 h 1819"/>
                <a:gd name="T106" fmla="*/ 1 w 2238"/>
                <a:gd name="T107" fmla="*/ 1 h 1819"/>
                <a:gd name="T108" fmla="*/ 1 w 2238"/>
                <a:gd name="T109" fmla="*/ 1 h 1819"/>
                <a:gd name="T110" fmla="*/ 1 w 2238"/>
                <a:gd name="T111" fmla="*/ 1 h 1819"/>
                <a:gd name="T112" fmla="*/ 1 w 2238"/>
                <a:gd name="T113" fmla="*/ 1 h 1819"/>
                <a:gd name="T114" fmla="*/ 1 w 2238"/>
                <a:gd name="T115" fmla="*/ 1 h 1819"/>
                <a:gd name="T116" fmla="*/ 1 w 2238"/>
                <a:gd name="T117" fmla="*/ 1 h 1819"/>
                <a:gd name="T118" fmla="*/ 1 w 2238"/>
                <a:gd name="T119" fmla="*/ 1 h 1819"/>
                <a:gd name="T120" fmla="*/ 1 w 2238"/>
                <a:gd name="T121" fmla="*/ 1 h 1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8"/>
                <a:gd name="T184" fmla="*/ 0 h 1819"/>
                <a:gd name="T185" fmla="*/ 2238 w 2238"/>
                <a:gd name="T186" fmla="*/ 1819 h 1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8" h="1819">
                  <a:moveTo>
                    <a:pt x="1978" y="276"/>
                  </a:moveTo>
                  <a:lnTo>
                    <a:pt x="1999" y="284"/>
                  </a:lnTo>
                  <a:lnTo>
                    <a:pt x="2020" y="292"/>
                  </a:lnTo>
                  <a:lnTo>
                    <a:pt x="2039" y="301"/>
                  </a:lnTo>
                  <a:lnTo>
                    <a:pt x="2058" y="309"/>
                  </a:lnTo>
                  <a:lnTo>
                    <a:pt x="2076" y="318"/>
                  </a:lnTo>
                  <a:lnTo>
                    <a:pt x="2094" y="326"/>
                  </a:lnTo>
                  <a:lnTo>
                    <a:pt x="2110" y="335"/>
                  </a:lnTo>
                  <a:lnTo>
                    <a:pt x="2125" y="344"/>
                  </a:lnTo>
                  <a:lnTo>
                    <a:pt x="2140" y="354"/>
                  </a:lnTo>
                  <a:lnTo>
                    <a:pt x="2152" y="363"/>
                  </a:lnTo>
                  <a:lnTo>
                    <a:pt x="2165" y="373"/>
                  </a:lnTo>
                  <a:lnTo>
                    <a:pt x="2175" y="382"/>
                  </a:lnTo>
                  <a:lnTo>
                    <a:pt x="2186" y="393"/>
                  </a:lnTo>
                  <a:lnTo>
                    <a:pt x="2194" y="403"/>
                  </a:lnTo>
                  <a:lnTo>
                    <a:pt x="2202" y="413"/>
                  </a:lnTo>
                  <a:lnTo>
                    <a:pt x="2208" y="424"/>
                  </a:lnTo>
                  <a:lnTo>
                    <a:pt x="2219" y="451"/>
                  </a:lnTo>
                  <a:lnTo>
                    <a:pt x="2227" y="484"/>
                  </a:lnTo>
                  <a:lnTo>
                    <a:pt x="2233" y="521"/>
                  </a:lnTo>
                  <a:lnTo>
                    <a:pt x="2236" y="562"/>
                  </a:lnTo>
                  <a:lnTo>
                    <a:pt x="2238" y="621"/>
                  </a:lnTo>
                  <a:lnTo>
                    <a:pt x="2236" y="684"/>
                  </a:lnTo>
                  <a:lnTo>
                    <a:pt x="2231" y="753"/>
                  </a:lnTo>
                  <a:lnTo>
                    <a:pt x="2221" y="825"/>
                  </a:lnTo>
                  <a:lnTo>
                    <a:pt x="2216" y="863"/>
                  </a:lnTo>
                  <a:lnTo>
                    <a:pt x="2210" y="902"/>
                  </a:lnTo>
                  <a:lnTo>
                    <a:pt x="2203" y="941"/>
                  </a:lnTo>
                  <a:lnTo>
                    <a:pt x="2195" y="981"/>
                  </a:lnTo>
                  <a:lnTo>
                    <a:pt x="2187" y="1022"/>
                  </a:lnTo>
                  <a:lnTo>
                    <a:pt x="2178" y="1062"/>
                  </a:lnTo>
                  <a:lnTo>
                    <a:pt x="2168" y="1102"/>
                  </a:lnTo>
                  <a:lnTo>
                    <a:pt x="2159" y="1142"/>
                  </a:lnTo>
                  <a:lnTo>
                    <a:pt x="2147" y="1190"/>
                  </a:lnTo>
                  <a:lnTo>
                    <a:pt x="2134" y="1237"/>
                  </a:lnTo>
                  <a:lnTo>
                    <a:pt x="2120" y="1284"/>
                  </a:lnTo>
                  <a:lnTo>
                    <a:pt x="2106" y="1330"/>
                  </a:lnTo>
                  <a:lnTo>
                    <a:pt x="2091" y="1374"/>
                  </a:lnTo>
                  <a:lnTo>
                    <a:pt x="2077" y="1418"/>
                  </a:lnTo>
                  <a:lnTo>
                    <a:pt x="2061" y="1460"/>
                  </a:lnTo>
                  <a:lnTo>
                    <a:pt x="2046" y="1501"/>
                  </a:lnTo>
                  <a:lnTo>
                    <a:pt x="2035" y="1531"/>
                  </a:lnTo>
                  <a:lnTo>
                    <a:pt x="2022" y="1559"/>
                  </a:lnTo>
                  <a:lnTo>
                    <a:pt x="2011" y="1588"/>
                  </a:lnTo>
                  <a:lnTo>
                    <a:pt x="1998" y="1615"/>
                  </a:lnTo>
                  <a:lnTo>
                    <a:pt x="1985" y="1640"/>
                  </a:lnTo>
                  <a:lnTo>
                    <a:pt x="1973" y="1664"/>
                  </a:lnTo>
                  <a:lnTo>
                    <a:pt x="1961" y="1686"/>
                  </a:lnTo>
                  <a:lnTo>
                    <a:pt x="1948" y="1707"/>
                  </a:lnTo>
                  <a:lnTo>
                    <a:pt x="1936" y="1726"/>
                  </a:lnTo>
                  <a:lnTo>
                    <a:pt x="1924" y="1744"/>
                  </a:lnTo>
                  <a:lnTo>
                    <a:pt x="1912" y="1759"/>
                  </a:lnTo>
                  <a:lnTo>
                    <a:pt x="1899" y="1773"/>
                  </a:lnTo>
                  <a:lnTo>
                    <a:pt x="1887" y="1784"/>
                  </a:lnTo>
                  <a:lnTo>
                    <a:pt x="1876" y="1793"/>
                  </a:lnTo>
                  <a:lnTo>
                    <a:pt x="1864" y="1801"/>
                  </a:lnTo>
                  <a:lnTo>
                    <a:pt x="1853" y="1806"/>
                  </a:lnTo>
                  <a:lnTo>
                    <a:pt x="1837" y="1812"/>
                  </a:lnTo>
                  <a:lnTo>
                    <a:pt x="1821" y="1815"/>
                  </a:lnTo>
                  <a:lnTo>
                    <a:pt x="1804" y="1817"/>
                  </a:lnTo>
                  <a:lnTo>
                    <a:pt x="1789" y="1819"/>
                  </a:lnTo>
                  <a:lnTo>
                    <a:pt x="1775" y="1819"/>
                  </a:lnTo>
                  <a:lnTo>
                    <a:pt x="1760" y="1817"/>
                  </a:lnTo>
                  <a:lnTo>
                    <a:pt x="1743" y="1815"/>
                  </a:lnTo>
                  <a:lnTo>
                    <a:pt x="1728" y="1813"/>
                  </a:lnTo>
                  <a:lnTo>
                    <a:pt x="1713" y="1808"/>
                  </a:lnTo>
                  <a:lnTo>
                    <a:pt x="1697" y="1804"/>
                  </a:lnTo>
                  <a:lnTo>
                    <a:pt x="1681" y="1799"/>
                  </a:lnTo>
                  <a:lnTo>
                    <a:pt x="1664" y="1793"/>
                  </a:lnTo>
                  <a:lnTo>
                    <a:pt x="1648" y="1787"/>
                  </a:lnTo>
                  <a:lnTo>
                    <a:pt x="1629" y="1781"/>
                  </a:lnTo>
                  <a:lnTo>
                    <a:pt x="1611" y="1775"/>
                  </a:lnTo>
                  <a:lnTo>
                    <a:pt x="1591" y="1768"/>
                  </a:lnTo>
                  <a:lnTo>
                    <a:pt x="1575" y="1762"/>
                  </a:lnTo>
                  <a:lnTo>
                    <a:pt x="1559" y="1758"/>
                  </a:lnTo>
                  <a:lnTo>
                    <a:pt x="1542" y="1752"/>
                  </a:lnTo>
                  <a:lnTo>
                    <a:pt x="1523" y="1747"/>
                  </a:lnTo>
                  <a:lnTo>
                    <a:pt x="1505" y="1741"/>
                  </a:lnTo>
                  <a:lnTo>
                    <a:pt x="1485" y="1737"/>
                  </a:lnTo>
                  <a:lnTo>
                    <a:pt x="1465" y="1733"/>
                  </a:lnTo>
                  <a:lnTo>
                    <a:pt x="1444" y="1729"/>
                  </a:lnTo>
                  <a:lnTo>
                    <a:pt x="1422" y="1725"/>
                  </a:lnTo>
                  <a:lnTo>
                    <a:pt x="1398" y="1722"/>
                  </a:lnTo>
                  <a:lnTo>
                    <a:pt x="1374" y="1720"/>
                  </a:lnTo>
                  <a:lnTo>
                    <a:pt x="1348" y="1717"/>
                  </a:lnTo>
                  <a:lnTo>
                    <a:pt x="1323" y="1716"/>
                  </a:lnTo>
                  <a:lnTo>
                    <a:pt x="1295" y="1715"/>
                  </a:lnTo>
                  <a:lnTo>
                    <a:pt x="1267" y="1715"/>
                  </a:lnTo>
                  <a:lnTo>
                    <a:pt x="1237" y="1715"/>
                  </a:lnTo>
                  <a:lnTo>
                    <a:pt x="1185" y="1716"/>
                  </a:lnTo>
                  <a:lnTo>
                    <a:pt x="1135" y="1718"/>
                  </a:lnTo>
                  <a:lnTo>
                    <a:pt x="1087" y="1720"/>
                  </a:lnTo>
                  <a:lnTo>
                    <a:pt x="1042" y="1722"/>
                  </a:lnTo>
                  <a:lnTo>
                    <a:pt x="999" y="1725"/>
                  </a:lnTo>
                  <a:lnTo>
                    <a:pt x="959" y="1728"/>
                  </a:lnTo>
                  <a:lnTo>
                    <a:pt x="920" y="1731"/>
                  </a:lnTo>
                  <a:lnTo>
                    <a:pt x="883" y="1733"/>
                  </a:lnTo>
                  <a:lnTo>
                    <a:pt x="848" y="1737"/>
                  </a:lnTo>
                  <a:lnTo>
                    <a:pt x="815" y="1740"/>
                  </a:lnTo>
                  <a:lnTo>
                    <a:pt x="784" y="1743"/>
                  </a:lnTo>
                  <a:lnTo>
                    <a:pt x="754" y="1746"/>
                  </a:lnTo>
                  <a:lnTo>
                    <a:pt x="726" y="1749"/>
                  </a:lnTo>
                  <a:lnTo>
                    <a:pt x="699" y="1753"/>
                  </a:lnTo>
                  <a:lnTo>
                    <a:pt x="673" y="1755"/>
                  </a:lnTo>
                  <a:lnTo>
                    <a:pt x="649" y="1759"/>
                  </a:lnTo>
                  <a:lnTo>
                    <a:pt x="625" y="1761"/>
                  </a:lnTo>
                  <a:lnTo>
                    <a:pt x="603" y="1763"/>
                  </a:lnTo>
                  <a:lnTo>
                    <a:pt x="581" y="1766"/>
                  </a:lnTo>
                  <a:lnTo>
                    <a:pt x="560" y="1768"/>
                  </a:lnTo>
                  <a:lnTo>
                    <a:pt x="541" y="1769"/>
                  </a:lnTo>
                  <a:lnTo>
                    <a:pt x="522" y="1770"/>
                  </a:lnTo>
                  <a:lnTo>
                    <a:pt x="503" y="1771"/>
                  </a:lnTo>
                  <a:lnTo>
                    <a:pt x="486" y="1773"/>
                  </a:lnTo>
                  <a:lnTo>
                    <a:pt x="467" y="1773"/>
                  </a:lnTo>
                  <a:lnTo>
                    <a:pt x="450" y="1771"/>
                  </a:lnTo>
                  <a:lnTo>
                    <a:pt x="433" y="1770"/>
                  </a:lnTo>
                  <a:lnTo>
                    <a:pt x="417" y="1769"/>
                  </a:lnTo>
                  <a:lnTo>
                    <a:pt x="399" y="1767"/>
                  </a:lnTo>
                  <a:lnTo>
                    <a:pt x="382" y="1764"/>
                  </a:lnTo>
                  <a:lnTo>
                    <a:pt x="365" y="1761"/>
                  </a:lnTo>
                  <a:lnTo>
                    <a:pt x="347" y="1756"/>
                  </a:lnTo>
                  <a:lnTo>
                    <a:pt x="335" y="1753"/>
                  </a:lnTo>
                  <a:lnTo>
                    <a:pt x="323" y="1749"/>
                  </a:lnTo>
                  <a:lnTo>
                    <a:pt x="311" y="1746"/>
                  </a:lnTo>
                  <a:lnTo>
                    <a:pt x="298" y="1741"/>
                  </a:lnTo>
                  <a:lnTo>
                    <a:pt x="285" y="1737"/>
                  </a:lnTo>
                  <a:lnTo>
                    <a:pt x="271" y="1732"/>
                  </a:lnTo>
                  <a:lnTo>
                    <a:pt x="258" y="1726"/>
                  </a:lnTo>
                  <a:lnTo>
                    <a:pt x="244" y="1721"/>
                  </a:lnTo>
                  <a:lnTo>
                    <a:pt x="230" y="1714"/>
                  </a:lnTo>
                  <a:lnTo>
                    <a:pt x="215" y="1707"/>
                  </a:lnTo>
                  <a:lnTo>
                    <a:pt x="200" y="1700"/>
                  </a:lnTo>
                  <a:lnTo>
                    <a:pt x="184" y="1692"/>
                  </a:lnTo>
                  <a:lnTo>
                    <a:pt x="168" y="1684"/>
                  </a:lnTo>
                  <a:lnTo>
                    <a:pt x="152" y="1676"/>
                  </a:lnTo>
                  <a:lnTo>
                    <a:pt x="134" y="1667"/>
                  </a:lnTo>
                  <a:lnTo>
                    <a:pt x="117" y="1657"/>
                  </a:lnTo>
                  <a:lnTo>
                    <a:pt x="100" y="1646"/>
                  </a:lnTo>
                  <a:lnTo>
                    <a:pt x="84" y="1632"/>
                  </a:lnTo>
                  <a:lnTo>
                    <a:pt x="70" y="1616"/>
                  </a:lnTo>
                  <a:lnTo>
                    <a:pt x="57" y="1597"/>
                  </a:lnTo>
                  <a:lnTo>
                    <a:pt x="46" y="1577"/>
                  </a:lnTo>
                  <a:lnTo>
                    <a:pt x="36" y="1554"/>
                  </a:lnTo>
                  <a:lnTo>
                    <a:pt x="27" y="1529"/>
                  </a:lnTo>
                  <a:lnTo>
                    <a:pt x="20" y="1503"/>
                  </a:lnTo>
                  <a:lnTo>
                    <a:pt x="9" y="1442"/>
                  </a:lnTo>
                  <a:lnTo>
                    <a:pt x="2" y="1373"/>
                  </a:lnTo>
                  <a:lnTo>
                    <a:pt x="0" y="1300"/>
                  </a:lnTo>
                  <a:lnTo>
                    <a:pt x="2" y="1223"/>
                  </a:lnTo>
                  <a:lnTo>
                    <a:pt x="4" y="1177"/>
                  </a:lnTo>
                  <a:lnTo>
                    <a:pt x="8" y="1131"/>
                  </a:lnTo>
                  <a:lnTo>
                    <a:pt x="12" y="1085"/>
                  </a:lnTo>
                  <a:lnTo>
                    <a:pt x="17" y="1038"/>
                  </a:lnTo>
                  <a:lnTo>
                    <a:pt x="23" y="990"/>
                  </a:lnTo>
                  <a:lnTo>
                    <a:pt x="30" y="944"/>
                  </a:lnTo>
                  <a:lnTo>
                    <a:pt x="36" y="898"/>
                  </a:lnTo>
                  <a:lnTo>
                    <a:pt x="43" y="852"/>
                  </a:lnTo>
                  <a:lnTo>
                    <a:pt x="55" y="784"/>
                  </a:lnTo>
                  <a:lnTo>
                    <a:pt x="66" y="720"/>
                  </a:lnTo>
                  <a:lnTo>
                    <a:pt x="78" y="659"/>
                  </a:lnTo>
                  <a:lnTo>
                    <a:pt x="88" y="602"/>
                  </a:lnTo>
                  <a:lnTo>
                    <a:pt x="97" y="550"/>
                  </a:lnTo>
                  <a:lnTo>
                    <a:pt x="106" y="506"/>
                  </a:lnTo>
                  <a:lnTo>
                    <a:pt x="112" y="466"/>
                  </a:lnTo>
                  <a:lnTo>
                    <a:pt x="117" y="435"/>
                  </a:lnTo>
                  <a:lnTo>
                    <a:pt x="122" y="400"/>
                  </a:lnTo>
                  <a:lnTo>
                    <a:pt x="127" y="365"/>
                  </a:lnTo>
                  <a:lnTo>
                    <a:pt x="134" y="332"/>
                  </a:lnTo>
                  <a:lnTo>
                    <a:pt x="141" y="298"/>
                  </a:lnTo>
                  <a:lnTo>
                    <a:pt x="150" y="268"/>
                  </a:lnTo>
                  <a:lnTo>
                    <a:pt x="160" y="238"/>
                  </a:lnTo>
                  <a:lnTo>
                    <a:pt x="170" y="210"/>
                  </a:lnTo>
                  <a:lnTo>
                    <a:pt x="183" y="183"/>
                  </a:lnTo>
                  <a:lnTo>
                    <a:pt x="197" y="158"/>
                  </a:lnTo>
                  <a:lnTo>
                    <a:pt x="213" y="134"/>
                  </a:lnTo>
                  <a:lnTo>
                    <a:pt x="231" y="112"/>
                  </a:lnTo>
                  <a:lnTo>
                    <a:pt x="251" y="92"/>
                  </a:lnTo>
                  <a:lnTo>
                    <a:pt x="274" y="74"/>
                  </a:lnTo>
                  <a:lnTo>
                    <a:pt x="298" y="58"/>
                  </a:lnTo>
                  <a:lnTo>
                    <a:pt x="326" y="43"/>
                  </a:lnTo>
                  <a:lnTo>
                    <a:pt x="355" y="30"/>
                  </a:lnTo>
                  <a:lnTo>
                    <a:pt x="369" y="25"/>
                  </a:lnTo>
                  <a:lnTo>
                    <a:pt x="384" y="21"/>
                  </a:lnTo>
                  <a:lnTo>
                    <a:pt x="400" y="16"/>
                  </a:lnTo>
                  <a:lnTo>
                    <a:pt x="417" y="13"/>
                  </a:lnTo>
                  <a:lnTo>
                    <a:pt x="434" y="9"/>
                  </a:lnTo>
                  <a:lnTo>
                    <a:pt x="451" y="7"/>
                  </a:lnTo>
                  <a:lnTo>
                    <a:pt x="469" y="5"/>
                  </a:lnTo>
                  <a:lnTo>
                    <a:pt x="488" y="2"/>
                  </a:lnTo>
                  <a:lnTo>
                    <a:pt x="508" y="1"/>
                  </a:lnTo>
                  <a:lnTo>
                    <a:pt x="527" y="0"/>
                  </a:lnTo>
                  <a:lnTo>
                    <a:pt x="549" y="0"/>
                  </a:lnTo>
                  <a:lnTo>
                    <a:pt x="570" y="0"/>
                  </a:lnTo>
                  <a:lnTo>
                    <a:pt x="593" y="0"/>
                  </a:lnTo>
                  <a:lnTo>
                    <a:pt x="616" y="1"/>
                  </a:lnTo>
                  <a:lnTo>
                    <a:pt x="640" y="2"/>
                  </a:lnTo>
                  <a:lnTo>
                    <a:pt x="664" y="5"/>
                  </a:lnTo>
                  <a:lnTo>
                    <a:pt x="685" y="7"/>
                  </a:lnTo>
                  <a:lnTo>
                    <a:pt x="707" y="9"/>
                  </a:lnTo>
                  <a:lnTo>
                    <a:pt x="728" y="11"/>
                  </a:lnTo>
                  <a:lnTo>
                    <a:pt x="751" y="15"/>
                  </a:lnTo>
                  <a:lnTo>
                    <a:pt x="774" y="18"/>
                  </a:lnTo>
                  <a:lnTo>
                    <a:pt x="797" y="22"/>
                  </a:lnTo>
                  <a:lnTo>
                    <a:pt x="821" y="26"/>
                  </a:lnTo>
                  <a:lnTo>
                    <a:pt x="846" y="31"/>
                  </a:lnTo>
                  <a:lnTo>
                    <a:pt x="870" y="36"/>
                  </a:lnTo>
                  <a:lnTo>
                    <a:pt x="897" y="41"/>
                  </a:lnTo>
                  <a:lnTo>
                    <a:pt x="923" y="47"/>
                  </a:lnTo>
                  <a:lnTo>
                    <a:pt x="950" y="53"/>
                  </a:lnTo>
                  <a:lnTo>
                    <a:pt x="977" y="60"/>
                  </a:lnTo>
                  <a:lnTo>
                    <a:pt x="1006" y="67"/>
                  </a:lnTo>
                  <a:lnTo>
                    <a:pt x="1035" y="74"/>
                  </a:lnTo>
                  <a:lnTo>
                    <a:pt x="1065" y="82"/>
                  </a:lnTo>
                  <a:lnTo>
                    <a:pt x="1073" y="84"/>
                  </a:lnTo>
                  <a:lnTo>
                    <a:pt x="1085" y="86"/>
                  </a:lnTo>
                  <a:lnTo>
                    <a:pt x="1097" y="89"/>
                  </a:lnTo>
                  <a:lnTo>
                    <a:pt x="1113" y="91"/>
                  </a:lnTo>
                  <a:lnTo>
                    <a:pt x="1131" y="94"/>
                  </a:lnTo>
                  <a:lnTo>
                    <a:pt x="1150" y="97"/>
                  </a:lnTo>
                  <a:lnTo>
                    <a:pt x="1172" y="100"/>
                  </a:lnTo>
                  <a:lnTo>
                    <a:pt x="1195" y="104"/>
                  </a:lnTo>
                  <a:lnTo>
                    <a:pt x="1220" y="108"/>
                  </a:lnTo>
                  <a:lnTo>
                    <a:pt x="1247" y="112"/>
                  </a:lnTo>
                  <a:lnTo>
                    <a:pt x="1275" y="116"/>
                  </a:lnTo>
                  <a:lnTo>
                    <a:pt x="1303" y="121"/>
                  </a:lnTo>
                  <a:lnTo>
                    <a:pt x="1335" y="127"/>
                  </a:lnTo>
                  <a:lnTo>
                    <a:pt x="1366" y="131"/>
                  </a:lnTo>
                  <a:lnTo>
                    <a:pt x="1399" y="137"/>
                  </a:lnTo>
                  <a:lnTo>
                    <a:pt x="1432" y="143"/>
                  </a:lnTo>
                  <a:lnTo>
                    <a:pt x="1466" y="148"/>
                  </a:lnTo>
                  <a:lnTo>
                    <a:pt x="1500" y="155"/>
                  </a:lnTo>
                  <a:lnTo>
                    <a:pt x="1536" y="162"/>
                  </a:lnTo>
                  <a:lnTo>
                    <a:pt x="1571" y="169"/>
                  </a:lnTo>
                  <a:lnTo>
                    <a:pt x="1606" y="176"/>
                  </a:lnTo>
                  <a:lnTo>
                    <a:pt x="1642" y="183"/>
                  </a:lnTo>
                  <a:lnTo>
                    <a:pt x="1678" y="191"/>
                  </a:lnTo>
                  <a:lnTo>
                    <a:pt x="1713" y="199"/>
                  </a:lnTo>
                  <a:lnTo>
                    <a:pt x="1749" y="208"/>
                  </a:lnTo>
                  <a:lnTo>
                    <a:pt x="1784" y="216"/>
                  </a:lnTo>
                  <a:lnTo>
                    <a:pt x="1818" y="226"/>
                  </a:lnTo>
                  <a:lnTo>
                    <a:pt x="1852" y="235"/>
                  </a:lnTo>
                  <a:lnTo>
                    <a:pt x="1885" y="245"/>
                  </a:lnTo>
                  <a:lnTo>
                    <a:pt x="1917" y="256"/>
                  </a:lnTo>
                  <a:lnTo>
                    <a:pt x="1948" y="266"/>
                  </a:lnTo>
                  <a:lnTo>
                    <a:pt x="1978" y="27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4" name="Freeform 77"/>
            <p:cNvSpPr>
              <a:spLocks/>
            </p:cNvSpPr>
            <p:nvPr/>
          </p:nvSpPr>
          <p:spPr bwMode="auto">
            <a:xfrm flipH="1">
              <a:off x="4376" y="1980"/>
              <a:ext cx="541" cy="546"/>
            </a:xfrm>
            <a:custGeom>
              <a:avLst/>
              <a:gdLst>
                <a:gd name="T0" fmla="*/ 1 w 1080"/>
                <a:gd name="T1" fmla="*/ 1 h 1092"/>
                <a:gd name="T2" fmla="*/ 1 w 1080"/>
                <a:gd name="T3" fmla="*/ 1 h 1092"/>
                <a:gd name="T4" fmla="*/ 1 w 1080"/>
                <a:gd name="T5" fmla="*/ 1 h 1092"/>
                <a:gd name="T6" fmla="*/ 1 w 1080"/>
                <a:gd name="T7" fmla="*/ 1 h 1092"/>
                <a:gd name="T8" fmla="*/ 1 w 1080"/>
                <a:gd name="T9" fmla="*/ 1 h 1092"/>
                <a:gd name="T10" fmla="*/ 1 w 1080"/>
                <a:gd name="T11" fmla="*/ 1 h 1092"/>
                <a:gd name="T12" fmla="*/ 1 w 1080"/>
                <a:gd name="T13" fmla="*/ 1 h 1092"/>
                <a:gd name="T14" fmla="*/ 1 w 1080"/>
                <a:gd name="T15" fmla="*/ 1 h 1092"/>
                <a:gd name="T16" fmla="*/ 1 w 1080"/>
                <a:gd name="T17" fmla="*/ 1 h 1092"/>
                <a:gd name="T18" fmla="*/ 1 w 1080"/>
                <a:gd name="T19" fmla="*/ 1 h 1092"/>
                <a:gd name="T20" fmla="*/ 1 w 1080"/>
                <a:gd name="T21" fmla="*/ 1 h 1092"/>
                <a:gd name="T22" fmla="*/ 1 w 1080"/>
                <a:gd name="T23" fmla="*/ 1 h 1092"/>
                <a:gd name="T24" fmla="*/ 1 w 1080"/>
                <a:gd name="T25" fmla="*/ 1 h 1092"/>
                <a:gd name="T26" fmla="*/ 1 w 1080"/>
                <a:gd name="T27" fmla="*/ 1 h 1092"/>
                <a:gd name="T28" fmla="*/ 1 w 1080"/>
                <a:gd name="T29" fmla="*/ 1 h 1092"/>
                <a:gd name="T30" fmla="*/ 1 w 1080"/>
                <a:gd name="T31" fmla="*/ 1 h 1092"/>
                <a:gd name="T32" fmla="*/ 1 w 1080"/>
                <a:gd name="T33" fmla="*/ 1 h 1092"/>
                <a:gd name="T34" fmla="*/ 1 w 1080"/>
                <a:gd name="T35" fmla="*/ 1 h 1092"/>
                <a:gd name="T36" fmla="*/ 1 w 1080"/>
                <a:gd name="T37" fmla="*/ 1 h 1092"/>
                <a:gd name="T38" fmla="*/ 1 w 1080"/>
                <a:gd name="T39" fmla="*/ 1 h 1092"/>
                <a:gd name="T40" fmla="*/ 1 w 1080"/>
                <a:gd name="T41" fmla="*/ 1 h 1092"/>
                <a:gd name="T42" fmla="*/ 1 w 1080"/>
                <a:gd name="T43" fmla="*/ 1 h 1092"/>
                <a:gd name="T44" fmla="*/ 1 w 1080"/>
                <a:gd name="T45" fmla="*/ 1 h 1092"/>
                <a:gd name="T46" fmla="*/ 1 w 1080"/>
                <a:gd name="T47" fmla="*/ 1 h 1092"/>
                <a:gd name="T48" fmla="*/ 1 w 1080"/>
                <a:gd name="T49" fmla="*/ 1 h 1092"/>
                <a:gd name="T50" fmla="*/ 1 w 1080"/>
                <a:gd name="T51" fmla="*/ 1 h 1092"/>
                <a:gd name="T52" fmla="*/ 1 w 1080"/>
                <a:gd name="T53" fmla="*/ 1 h 1092"/>
                <a:gd name="T54" fmla="*/ 1 w 1080"/>
                <a:gd name="T55" fmla="*/ 1 h 1092"/>
                <a:gd name="T56" fmla="*/ 1 w 1080"/>
                <a:gd name="T57" fmla="*/ 1 h 1092"/>
                <a:gd name="T58" fmla="*/ 1 w 1080"/>
                <a:gd name="T59" fmla="*/ 1 h 1092"/>
                <a:gd name="T60" fmla="*/ 1 w 1080"/>
                <a:gd name="T61" fmla="*/ 1 h 1092"/>
                <a:gd name="T62" fmla="*/ 1 w 1080"/>
                <a:gd name="T63" fmla="*/ 1 h 1092"/>
                <a:gd name="T64" fmla="*/ 1 w 1080"/>
                <a:gd name="T65" fmla="*/ 1 h 1092"/>
                <a:gd name="T66" fmla="*/ 1 w 1080"/>
                <a:gd name="T67" fmla="*/ 1 h 1092"/>
                <a:gd name="T68" fmla="*/ 1 w 1080"/>
                <a:gd name="T69" fmla="*/ 1 h 1092"/>
                <a:gd name="T70" fmla="*/ 1 w 1080"/>
                <a:gd name="T71" fmla="*/ 1 h 1092"/>
                <a:gd name="T72" fmla="*/ 1 w 1080"/>
                <a:gd name="T73" fmla="*/ 1 h 1092"/>
                <a:gd name="T74" fmla="*/ 1 w 1080"/>
                <a:gd name="T75" fmla="*/ 1 h 1092"/>
                <a:gd name="T76" fmla="*/ 1 w 1080"/>
                <a:gd name="T77" fmla="*/ 1 h 1092"/>
                <a:gd name="T78" fmla="*/ 1 w 1080"/>
                <a:gd name="T79" fmla="*/ 1 h 1092"/>
                <a:gd name="T80" fmla="*/ 1 w 1080"/>
                <a:gd name="T81" fmla="*/ 1 h 1092"/>
                <a:gd name="T82" fmla="*/ 1 w 1080"/>
                <a:gd name="T83" fmla="*/ 1 h 1092"/>
                <a:gd name="T84" fmla="*/ 1 w 1080"/>
                <a:gd name="T85" fmla="*/ 1 h 1092"/>
                <a:gd name="T86" fmla="*/ 1 w 1080"/>
                <a:gd name="T87" fmla="*/ 1 h 1092"/>
                <a:gd name="T88" fmla="*/ 1 w 1080"/>
                <a:gd name="T89" fmla="*/ 1 h 1092"/>
                <a:gd name="T90" fmla="*/ 1 w 1080"/>
                <a:gd name="T91" fmla="*/ 1 h 1092"/>
                <a:gd name="T92" fmla="*/ 1 w 1080"/>
                <a:gd name="T93" fmla="*/ 1 h 1092"/>
                <a:gd name="T94" fmla="*/ 1 w 1080"/>
                <a:gd name="T95" fmla="*/ 1 h 1092"/>
                <a:gd name="T96" fmla="*/ 1 w 1080"/>
                <a:gd name="T97" fmla="*/ 1 h 1092"/>
                <a:gd name="T98" fmla="*/ 1 w 1080"/>
                <a:gd name="T99" fmla="*/ 1 h 1092"/>
                <a:gd name="T100" fmla="*/ 1 w 1080"/>
                <a:gd name="T101" fmla="*/ 1 h 1092"/>
                <a:gd name="T102" fmla="*/ 1 w 1080"/>
                <a:gd name="T103" fmla="*/ 1 h 1092"/>
                <a:gd name="T104" fmla="*/ 1 w 1080"/>
                <a:gd name="T105" fmla="*/ 1 h 1092"/>
                <a:gd name="T106" fmla="*/ 1 w 1080"/>
                <a:gd name="T107" fmla="*/ 1 h 1092"/>
                <a:gd name="T108" fmla="*/ 1 w 1080"/>
                <a:gd name="T109" fmla="*/ 1 h 1092"/>
                <a:gd name="T110" fmla="*/ 1 w 1080"/>
                <a:gd name="T111" fmla="*/ 1 h 10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0"/>
                <a:gd name="T169" fmla="*/ 0 h 1092"/>
                <a:gd name="T170" fmla="*/ 1080 w 1080"/>
                <a:gd name="T171" fmla="*/ 1092 h 10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0" h="1092">
                  <a:moveTo>
                    <a:pt x="741" y="6"/>
                  </a:moveTo>
                  <a:lnTo>
                    <a:pt x="738" y="24"/>
                  </a:lnTo>
                  <a:lnTo>
                    <a:pt x="735" y="45"/>
                  </a:lnTo>
                  <a:lnTo>
                    <a:pt x="731" y="66"/>
                  </a:lnTo>
                  <a:lnTo>
                    <a:pt x="727" y="87"/>
                  </a:lnTo>
                  <a:lnTo>
                    <a:pt x="722" y="107"/>
                  </a:lnTo>
                  <a:lnTo>
                    <a:pt x="717" y="126"/>
                  </a:lnTo>
                  <a:lnTo>
                    <a:pt x="712" y="142"/>
                  </a:lnTo>
                  <a:lnTo>
                    <a:pt x="706" y="154"/>
                  </a:lnTo>
                  <a:lnTo>
                    <a:pt x="698" y="171"/>
                  </a:lnTo>
                  <a:lnTo>
                    <a:pt x="690" y="189"/>
                  </a:lnTo>
                  <a:lnTo>
                    <a:pt x="679" y="207"/>
                  </a:lnTo>
                  <a:lnTo>
                    <a:pt x="669" y="225"/>
                  </a:lnTo>
                  <a:lnTo>
                    <a:pt x="656" y="239"/>
                  </a:lnTo>
                  <a:lnTo>
                    <a:pt x="644" y="249"/>
                  </a:lnTo>
                  <a:lnTo>
                    <a:pt x="630" y="254"/>
                  </a:lnTo>
                  <a:lnTo>
                    <a:pt x="615" y="251"/>
                  </a:lnTo>
                  <a:lnTo>
                    <a:pt x="597" y="241"/>
                  </a:lnTo>
                  <a:lnTo>
                    <a:pt x="582" y="227"/>
                  </a:lnTo>
                  <a:lnTo>
                    <a:pt x="568" y="211"/>
                  </a:lnTo>
                  <a:lnTo>
                    <a:pt x="556" y="194"/>
                  </a:lnTo>
                  <a:lnTo>
                    <a:pt x="546" y="174"/>
                  </a:lnTo>
                  <a:lnTo>
                    <a:pt x="534" y="156"/>
                  </a:lnTo>
                  <a:lnTo>
                    <a:pt x="524" y="136"/>
                  </a:lnTo>
                  <a:lnTo>
                    <a:pt x="512" y="118"/>
                  </a:lnTo>
                  <a:lnTo>
                    <a:pt x="509" y="130"/>
                  </a:lnTo>
                  <a:lnTo>
                    <a:pt x="502" y="148"/>
                  </a:lnTo>
                  <a:lnTo>
                    <a:pt x="493" y="169"/>
                  </a:lnTo>
                  <a:lnTo>
                    <a:pt x="483" y="194"/>
                  </a:lnTo>
                  <a:lnTo>
                    <a:pt x="471" y="217"/>
                  </a:lnTo>
                  <a:lnTo>
                    <a:pt x="459" y="237"/>
                  </a:lnTo>
                  <a:lnTo>
                    <a:pt x="448" y="254"/>
                  </a:lnTo>
                  <a:lnTo>
                    <a:pt x="438" y="264"/>
                  </a:lnTo>
                  <a:lnTo>
                    <a:pt x="423" y="272"/>
                  </a:lnTo>
                  <a:lnTo>
                    <a:pt x="408" y="279"/>
                  </a:lnTo>
                  <a:lnTo>
                    <a:pt x="393" y="283"/>
                  </a:lnTo>
                  <a:lnTo>
                    <a:pt x="378" y="287"/>
                  </a:lnTo>
                  <a:lnTo>
                    <a:pt x="363" y="288"/>
                  </a:lnTo>
                  <a:lnTo>
                    <a:pt x="348" y="288"/>
                  </a:lnTo>
                  <a:lnTo>
                    <a:pt x="334" y="287"/>
                  </a:lnTo>
                  <a:lnTo>
                    <a:pt x="320" y="283"/>
                  </a:lnTo>
                  <a:lnTo>
                    <a:pt x="305" y="278"/>
                  </a:lnTo>
                  <a:lnTo>
                    <a:pt x="291" y="272"/>
                  </a:lnTo>
                  <a:lnTo>
                    <a:pt x="278" y="264"/>
                  </a:lnTo>
                  <a:lnTo>
                    <a:pt x="264" y="255"/>
                  </a:lnTo>
                  <a:lnTo>
                    <a:pt x="250" y="243"/>
                  </a:lnTo>
                  <a:lnTo>
                    <a:pt x="236" y="232"/>
                  </a:lnTo>
                  <a:lnTo>
                    <a:pt x="223" y="218"/>
                  </a:lnTo>
                  <a:lnTo>
                    <a:pt x="210" y="203"/>
                  </a:lnTo>
                  <a:lnTo>
                    <a:pt x="200" y="221"/>
                  </a:lnTo>
                  <a:lnTo>
                    <a:pt x="187" y="243"/>
                  </a:lnTo>
                  <a:lnTo>
                    <a:pt x="170" y="265"/>
                  </a:lnTo>
                  <a:lnTo>
                    <a:pt x="153" y="288"/>
                  </a:lnTo>
                  <a:lnTo>
                    <a:pt x="136" y="308"/>
                  </a:lnTo>
                  <a:lnTo>
                    <a:pt x="122" y="325"/>
                  </a:lnTo>
                  <a:lnTo>
                    <a:pt x="112" y="335"/>
                  </a:lnTo>
                  <a:lnTo>
                    <a:pt x="108" y="340"/>
                  </a:lnTo>
                  <a:lnTo>
                    <a:pt x="100" y="348"/>
                  </a:lnTo>
                  <a:lnTo>
                    <a:pt x="91" y="357"/>
                  </a:lnTo>
                  <a:lnTo>
                    <a:pt x="83" y="365"/>
                  </a:lnTo>
                  <a:lnTo>
                    <a:pt x="78" y="370"/>
                  </a:lnTo>
                  <a:lnTo>
                    <a:pt x="101" y="388"/>
                  </a:lnTo>
                  <a:lnTo>
                    <a:pt x="123" y="408"/>
                  </a:lnTo>
                  <a:lnTo>
                    <a:pt x="144" y="431"/>
                  </a:lnTo>
                  <a:lnTo>
                    <a:pt x="162" y="456"/>
                  </a:lnTo>
                  <a:lnTo>
                    <a:pt x="178" y="484"/>
                  </a:lnTo>
                  <a:lnTo>
                    <a:pt x="191" y="513"/>
                  </a:lnTo>
                  <a:lnTo>
                    <a:pt x="200" y="544"/>
                  </a:lnTo>
                  <a:lnTo>
                    <a:pt x="206" y="577"/>
                  </a:lnTo>
                  <a:lnTo>
                    <a:pt x="220" y="559"/>
                  </a:lnTo>
                  <a:lnTo>
                    <a:pt x="235" y="543"/>
                  </a:lnTo>
                  <a:lnTo>
                    <a:pt x="251" y="528"/>
                  </a:lnTo>
                  <a:lnTo>
                    <a:pt x="268" y="517"/>
                  </a:lnTo>
                  <a:lnTo>
                    <a:pt x="286" y="512"/>
                  </a:lnTo>
                  <a:lnTo>
                    <a:pt x="303" y="509"/>
                  </a:lnTo>
                  <a:lnTo>
                    <a:pt x="320" y="514"/>
                  </a:lnTo>
                  <a:lnTo>
                    <a:pt x="337" y="525"/>
                  </a:lnTo>
                  <a:lnTo>
                    <a:pt x="349" y="538"/>
                  </a:lnTo>
                  <a:lnTo>
                    <a:pt x="359" y="552"/>
                  </a:lnTo>
                  <a:lnTo>
                    <a:pt x="367" y="568"/>
                  </a:lnTo>
                  <a:lnTo>
                    <a:pt x="374" y="585"/>
                  </a:lnTo>
                  <a:lnTo>
                    <a:pt x="379" y="604"/>
                  </a:lnTo>
                  <a:lnTo>
                    <a:pt x="380" y="622"/>
                  </a:lnTo>
                  <a:lnTo>
                    <a:pt x="380" y="642"/>
                  </a:lnTo>
                  <a:lnTo>
                    <a:pt x="378" y="662"/>
                  </a:lnTo>
                  <a:lnTo>
                    <a:pt x="372" y="684"/>
                  </a:lnTo>
                  <a:lnTo>
                    <a:pt x="363" y="710"/>
                  </a:lnTo>
                  <a:lnTo>
                    <a:pt x="350" y="736"/>
                  </a:lnTo>
                  <a:lnTo>
                    <a:pt x="337" y="763"/>
                  </a:lnTo>
                  <a:lnTo>
                    <a:pt x="324" y="786"/>
                  </a:lnTo>
                  <a:lnTo>
                    <a:pt x="313" y="806"/>
                  </a:lnTo>
                  <a:lnTo>
                    <a:pt x="304" y="820"/>
                  </a:lnTo>
                  <a:lnTo>
                    <a:pt x="301" y="826"/>
                  </a:lnTo>
                  <a:lnTo>
                    <a:pt x="318" y="837"/>
                  </a:lnTo>
                  <a:lnTo>
                    <a:pt x="333" y="852"/>
                  </a:lnTo>
                  <a:lnTo>
                    <a:pt x="347" y="871"/>
                  </a:lnTo>
                  <a:lnTo>
                    <a:pt x="359" y="890"/>
                  </a:lnTo>
                  <a:lnTo>
                    <a:pt x="368" y="911"/>
                  </a:lnTo>
                  <a:lnTo>
                    <a:pt x="377" y="934"/>
                  </a:lnTo>
                  <a:lnTo>
                    <a:pt x="382" y="957"/>
                  </a:lnTo>
                  <a:lnTo>
                    <a:pt x="385" y="981"/>
                  </a:lnTo>
                  <a:lnTo>
                    <a:pt x="385" y="980"/>
                  </a:lnTo>
                  <a:lnTo>
                    <a:pt x="386" y="980"/>
                  </a:lnTo>
                  <a:lnTo>
                    <a:pt x="404" y="966"/>
                  </a:lnTo>
                  <a:lnTo>
                    <a:pt x="424" y="954"/>
                  </a:lnTo>
                  <a:lnTo>
                    <a:pt x="445" y="946"/>
                  </a:lnTo>
                  <a:lnTo>
                    <a:pt x="466" y="939"/>
                  </a:lnTo>
                  <a:lnTo>
                    <a:pt x="488" y="937"/>
                  </a:lnTo>
                  <a:lnTo>
                    <a:pt x="510" y="937"/>
                  </a:lnTo>
                  <a:lnTo>
                    <a:pt x="531" y="940"/>
                  </a:lnTo>
                  <a:lnTo>
                    <a:pt x="550" y="947"/>
                  </a:lnTo>
                  <a:lnTo>
                    <a:pt x="553" y="939"/>
                  </a:lnTo>
                  <a:lnTo>
                    <a:pt x="556" y="923"/>
                  </a:lnTo>
                  <a:lnTo>
                    <a:pt x="563" y="901"/>
                  </a:lnTo>
                  <a:lnTo>
                    <a:pt x="571" y="874"/>
                  </a:lnTo>
                  <a:lnTo>
                    <a:pt x="580" y="846"/>
                  </a:lnTo>
                  <a:lnTo>
                    <a:pt x="592" y="819"/>
                  </a:lnTo>
                  <a:lnTo>
                    <a:pt x="602" y="794"/>
                  </a:lnTo>
                  <a:lnTo>
                    <a:pt x="614" y="775"/>
                  </a:lnTo>
                  <a:lnTo>
                    <a:pt x="625" y="760"/>
                  </a:lnTo>
                  <a:lnTo>
                    <a:pt x="639" y="748"/>
                  </a:lnTo>
                  <a:lnTo>
                    <a:pt x="654" y="737"/>
                  </a:lnTo>
                  <a:lnTo>
                    <a:pt x="669" y="729"/>
                  </a:lnTo>
                  <a:lnTo>
                    <a:pt x="685" y="723"/>
                  </a:lnTo>
                  <a:lnTo>
                    <a:pt x="703" y="720"/>
                  </a:lnTo>
                  <a:lnTo>
                    <a:pt x="719" y="719"/>
                  </a:lnTo>
                  <a:lnTo>
                    <a:pt x="735" y="721"/>
                  </a:lnTo>
                  <a:lnTo>
                    <a:pt x="753" y="728"/>
                  </a:lnTo>
                  <a:lnTo>
                    <a:pt x="767" y="740"/>
                  </a:lnTo>
                  <a:lnTo>
                    <a:pt x="777" y="755"/>
                  </a:lnTo>
                  <a:lnTo>
                    <a:pt x="784" y="773"/>
                  </a:lnTo>
                  <a:lnTo>
                    <a:pt x="788" y="794"/>
                  </a:lnTo>
                  <a:lnTo>
                    <a:pt x="789" y="817"/>
                  </a:lnTo>
                  <a:lnTo>
                    <a:pt x="788" y="840"/>
                  </a:lnTo>
                  <a:lnTo>
                    <a:pt x="784" y="863"/>
                  </a:lnTo>
                  <a:lnTo>
                    <a:pt x="797" y="854"/>
                  </a:lnTo>
                  <a:lnTo>
                    <a:pt x="808" y="844"/>
                  </a:lnTo>
                  <a:lnTo>
                    <a:pt x="821" y="837"/>
                  </a:lnTo>
                  <a:lnTo>
                    <a:pt x="833" y="831"/>
                  </a:lnTo>
                  <a:lnTo>
                    <a:pt x="844" y="825"/>
                  </a:lnTo>
                  <a:lnTo>
                    <a:pt x="856" y="819"/>
                  </a:lnTo>
                  <a:lnTo>
                    <a:pt x="867" y="816"/>
                  </a:lnTo>
                  <a:lnTo>
                    <a:pt x="880" y="813"/>
                  </a:lnTo>
                  <a:lnTo>
                    <a:pt x="893" y="812"/>
                  </a:lnTo>
                  <a:lnTo>
                    <a:pt x="906" y="811"/>
                  </a:lnTo>
                  <a:lnTo>
                    <a:pt x="921" y="812"/>
                  </a:lnTo>
                  <a:lnTo>
                    <a:pt x="936" y="814"/>
                  </a:lnTo>
                  <a:lnTo>
                    <a:pt x="952" y="818"/>
                  </a:lnTo>
                  <a:lnTo>
                    <a:pt x="971" y="823"/>
                  </a:lnTo>
                  <a:lnTo>
                    <a:pt x="989" y="828"/>
                  </a:lnTo>
                  <a:lnTo>
                    <a:pt x="1010" y="835"/>
                  </a:lnTo>
                  <a:lnTo>
                    <a:pt x="1008" y="828"/>
                  </a:lnTo>
                  <a:lnTo>
                    <a:pt x="1004" y="814"/>
                  </a:lnTo>
                  <a:lnTo>
                    <a:pt x="1001" y="799"/>
                  </a:lnTo>
                  <a:lnTo>
                    <a:pt x="999" y="788"/>
                  </a:lnTo>
                  <a:lnTo>
                    <a:pt x="1000" y="783"/>
                  </a:lnTo>
                  <a:lnTo>
                    <a:pt x="1002" y="772"/>
                  </a:lnTo>
                  <a:lnTo>
                    <a:pt x="1007" y="756"/>
                  </a:lnTo>
                  <a:lnTo>
                    <a:pt x="1011" y="734"/>
                  </a:lnTo>
                  <a:lnTo>
                    <a:pt x="1017" y="712"/>
                  </a:lnTo>
                  <a:lnTo>
                    <a:pt x="1024" y="689"/>
                  </a:lnTo>
                  <a:lnTo>
                    <a:pt x="1032" y="667"/>
                  </a:lnTo>
                  <a:lnTo>
                    <a:pt x="1039" y="650"/>
                  </a:lnTo>
                  <a:lnTo>
                    <a:pt x="1025" y="643"/>
                  </a:lnTo>
                  <a:lnTo>
                    <a:pt x="1011" y="636"/>
                  </a:lnTo>
                  <a:lnTo>
                    <a:pt x="996" y="628"/>
                  </a:lnTo>
                  <a:lnTo>
                    <a:pt x="981" y="620"/>
                  </a:lnTo>
                  <a:lnTo>
                    <a:pt x="966" y="611"/>
                  </a:lnTo>
                  <a:lnTo>
                    <a:pt x="952" y="603"/>
                  </a:lnTo>
                  <a:lnTo>
                    <a:pt x="937" y="592"/>
                  </a:lnTo>
                  <a:lnTo>
                    <a:pt x="924" y="582"/>
                  </a:lnTo>
                  <a:lnTo>
                    <a:pt x="911" y="570"/>
                  </a:lnTo>
                  <a:lnTo>
                    <a:pt x="898" y="559"/>
                  </a:lnTo>
                  <a:lnTo>
                    <a:pt x="887" y="546"/>
                  </a:lnTo>
                  <a:lnTo>
                    <a:pt x="876" y="532"/>
                  </a:lnTo>
                  <a:lnTo>
                    <a:pt x="867" y="517"/>
                  </a:lnTo>
                  <a:lnTo>
                    <a:pt x="859" y="501"/>
                  </a:lnTo>
                  <a:lnTo>
                    <a:pt x="853" y="485"/>
                  </a:lnTo>
                  <a:lnTo>
                    <a:pt x="849" y="467"/>
                  </a:lnTo>
                  <a:lnTo>
                    <a:pt x="849" y="452"/>
                  </a:lnTo>
                  <a:lnTo>
                    <a:pt x="852" y="431"/>
                  </a:lnTo>
                  <a:lnTo>
                    <a:pt x="859" y="408"/>
                  </a:lnTo>
                  <a:lnTo>
                    <a:pt x="868" y="383"/>
                  </a:lnTo>
                  <a:lnTo>
                    <a:pt x="878" y="358"/>
                  </a:lnTo>
                  <a:lnTo>
                    <a:pt x="887" y="336"/>
                  </a:lnTo>
                  <a:lnTo>
                    <a:pt x="895" y="319"/>
                  </a:lnTo>
                  <a:lnTo>
                    <a:pt x="902" y="309"/>
                  </a:lnTo>
                  <a:lnTo>
                    <a:pt x="891" y="310"/>
                  </a:lnTo>
                  <a:lnTo>
                    <a:pt x="881" y="311"/>
                  </a:lnTo>
                  <a:lnTo>
                    <a:pt x="870" y="312"/>
                  </a:lnTo>
                  <a:lnTo>
                    <a:pt x="858" y="315"/>
                  </a:lnTo>
                  <a:lnTo>
                    <a:pt x="847" y="316"/>
                  </a:lnTo>
                  <a:lnTo>
                    <a:pt x="835" y="318"/>
                  </a:lnTo>
                  <a:lnTo>
                    <a:pt x="822" y="318"/>
                  </a:lnTo>
                  <a:lnTo>
                    <a:pt x="810" y="319"/>
                  </a:lnTo>
                  <a:lnTo>
                    <a:pt x="797" y="318"/>
                  </a:lnTo>
                  <a:lnTo>
                    <a:pt x="783" y="317"/>
                  </a:lnTo>
                  <a:lnTo>
                    <a:pt x="770" y="313"/>
                  </a:lnTo>
                  <a:lnTo>
                    <a:pt x="757" y="309"/>
                  </a:lnTo>
                  <a:lnTo>
                    <a:pt x="743" y="303"/>
                  </a:lnTo>
                  <a:lnTo>
                    <a:pt x="729" y="296"/>
                  </a:lnTo>
                  <a:lnTo>
                    <a:pt x="714" y="286"/>
                  </a:lnTo>
                  <a:lnTo>
                    <a:pt x="700" y="274"/>
                  </a:lnTo>
                  <a:lnTo>
                    <a:pt x="741" y="237"/>
                  </a:lnTo>
                  <a:lnTo>
                    <a:pt x="752" y="252"/>
                  </a:lnTo>
                  <a:lnTo>
                    <a:pt x="766" y="264"/>
                  </a:lnTo>
                  <a:lnTo>
                    <a:pt x="782" y="273"/>
                  </a:lnTo>
                  <a:lnTo>
                    <a:pt x="799" y="279"/>
                  </a:lnTo>
                  <a:lnTo>
                    <a:pt x="818" y="282"/>
                  </a:lnTo>
                  <a:lnTo>
                    <a:pt x="838" y="283"/>
                  </a:lnTo>
                  <a:lnTo>
                    <a:pt x="859" y="282"/>
                  </a:lnTo>
                  <a:lnTo>
                    <a:pt x="880" y="281"/>
                  </a:lnTo>
                  <a:lnTo>
                    <a:pt x="902" y="279"/>
                  </a:lnTo>
                  <a:lnTo>
                    <a:pt x="923" y="277"/>
                  </a:lnTo>
                  <a:lnTo>
                    <a:pt x="943" y="273"/>
                  </a:lnTo>
                  <a:lnTo>
                    <a:pt x="963" y="271"/>
                  </a:lnTo>
                  <a:lnTo>
                    <a:pt x="981" y="269"/>
                  </a:lnTo>
                  <a:lnTo>
                    <a:pt x="997" y="267"/>
                  </a:lnTo>
                  <a:lnTo>
                    <a:pt x="1012" y="269"/>
                  </a:lnTo>
                  <a:lnTo>
                    <a:pt x="1025" y="271"/>
                  </a:lnTo>
                  <a:lnTo>
                    <a:pt x="1008" y="281"/>
                  </a:lnTo>
                  <a:lnTo>
                    <a:pt x="988" y="293"/>
                  </a:lnTo>
                  <a:lnTo>
                    <a:pt x="966" y="307"/>
                  </a:lnTo>
                  <a:lnTo>
                    <a:pt x="946" y="324"/>
                  </a:lnTo>
                  <a:lnTo>
                    <a:pt x="926" y="343"/>
                  </a:lnTo>
                  <a:lnTo>
                    <a:pt x="909" y="366"/>
                  </a:lnTo>
                  <a:lnTo>
                    <a:pt x="896" y="393"/>
                  </a:lnTo>
                  <a:lnTo>
                    <a:pt x="887" y="423"/>
                  </a:lnTo>
                  <a:lnTo>
                    <a:pt x="887" y="455"/>
                  </a:lnTo>
                  <a:lnTo>
                    <a:pt x="890" y="483"/>
                  </a:lnTo>
                  <a:lnTo>
                    <a:pt x="898" y="505"/>
                  </a:lnTo>
                  <a:lnTo>
                    <a:pt x="910" y="520"/>
                  </a:lnTo>
                  <a:lnTo>
                    <a:pt x="929" y="535"/>
                  </a:lnTo>
                  <a:lnTo>
                    <a:pt x="949" y="548"/>
                  </a:lnTo>
                  <a:lnTo>
                    <a:pt x="970" y="561"/>
                  </a:lnTo>
                  <a:lnTo>
                    <a:pt x="992" y="573"/>
                  </a:lnTo>
                  <a:lnTo>
                    <a:pt x="1012" y="582"/>
                  </a:lnTo>
                  <a:lnTo>
                    <a:pt x="1035" y="591"/>
                  </a:lnTo>
                  <a:lnTo>
                    <a:pt x="1057" y="599"/>
                  </a:lnTo>
                  <a:lnTo>
                    <a:pt x="1080" y="606"/>
                  </a:lnTo>
                  <a:lnTo>
                    <a:pt x="1061" y="647"/>
                  </a:lnTo>
                  <a:lnTo>
                    <a:pt x="1047" y="690"/>
                  </a:lnTo>
                  <a:lnTo>
                    <a:pt x="1037" y="732"/>
                  </a:lnTo>
                  <a:lnTo>
                    <a:pt x="1032" y="772"/>
                  </a:lnTo>
                  <a:lnTo>
                    <a:pt x="1028" y="808"/>
                  </a:lnTo>
                  <a:lnTo>
                    <a:pt x="1027" y="839"/>
                  </a:lnTo>
                  <a:lnTo>
                    <a:pt x="1027" y="862"/>
                  </a:lnTo>
                  <a:lnTo>
                    <a:pt x="1027" y="876"/>
                  </a:lnTo>
                  <a:lnTo>
                    <a:pt x="1012" y="870"/>
                  </a:lnTo>
                  <a:lnTo>
                    <a:pt x="997" y="865"/>
                  </a:lnTo>
                  <a:lnTo>
                    <a:pt x="981" y="861"/>
                  </a:lnTo>
                  <a:lnTo>
                    <a:pt x="965" y="857"/>
                  </a:lnTo>
                  <a:lnTo>
                    <a:pt x="948" y="855"/>
                  </a:lnTo>
                  <a:lnTo>
                    <a:pt x="932" y="854"/>
                  </a:lnTo>
                  <a:lnTo>
                    <a:pt x="914" y="854"/>
                  </a:lnTo>
                  <a:lnTo>
                    <a:pt x="897" y="855"/>
                  </a:lnTo>
                  <a:lnTo>
                    <a:pt x="881" y="856"/>
                  </a:lnTo>
                  <a:lnTo>
                    <a:pt x="864" y="859"/>
                  </a:lnTo>
                  <a:lnTo>
                    <a:pt x="848" y="864"/>
                  </a:lnTo>
                  <a:lnTo>
                    <a:pt x="830" y="870"/>
                  </a:lnTo>
                  <a:lnTo>
                    <a:pt x="814" y="877"/>
                  </a:lnTo>
                  <a:lnTo>
                    <a:pt x="799" y="886"/>
                  </a:lnTo>
                  <a:lnTo>
                    <a:pt x="784" y="896"/>
                  </a:lnTo>
                  <a:lnTo>
                    <a:pt x="769" y="908"/>
                  </a:lnTo>
                  <a:lnTo>
                    <a:pt x="768" y="900"/>
                  </a:lnTo>
                  <a:lnTo>
                    <a:pt x="766" y="884"/>
                  </a:lnTo>
                  <a:lnTo>
                    <a:pt x="762" y="862"/>
                  </a:lnTo>
                  <a:lnTo>
                    <a:pt x="757" y="837"/>
                  </a:lnTo>
                  <a:lnTo>
                    <a:pt x="750" y="813"/>
                  </a:lnTo>
                  <a:lnTo>
                    <a:pt x="742" y="791"/>
                  </a:lnTo>
                  <a:lnTo>
                    <a:pt x="734" y="775"/>
                  </a:lnTo>
                  <a:lnTo>
                    <a:pt x="723" y="768"/>
                  </a:lnTo>
                  <a:lnTo>
                    <a:pt x="681" y="772"/>
                  </a:lnTo>
                  <a:lnTo>
                    <a:pt x="646" y="795"/>
                  </a:lnTo>
                  <a:lnTo>
                    <a:pt x="620" y="832"/>
                  </a:lnTo>
                  <a:lnTo>
                    <a:pt x="599" y="876"/>
                  </a:lnTo>
                  <a:lnTo>
                    <a:pt x="585" y="922"/>
                  </a:lnTo>
                  <a:lnTo>
                    <a:pt x="577" y="964"/>
                  </a:lnTo>
                  <a:lnTo>
                    <a:pt x="574" y="996"/>
                  </a:lnTo>
                  <a:lnTo>
                    <a:pt x="574" y="1013"/>
                  </a:lnTo>
                  <a:lnTo>
                    <a:pt x="555" y="993"/>
                  </a:lnTo>
                  <a:lnTo>
                    <a:pt x="536" y="980"/>
                  </a:lnTo>
                  <a:lnTo>
                    <a:pt x="515" y="973"/>
                  </a:lnTo>
                  <a:lnTo>
                    <a:pt x="495" y="972"/>
                  </a:lnTo>
                  <a:lnTo>
                    <a:pt x="476" y="976"/>
                  </a:lnTo>
                  <a:lnTo>
                    <a:pt x="456" y="983"/>
                  </a:lnTo>
                  <a:lnTo>
                    <a:pt x="436" y="993"/>
                  </a:lnTo>
                  <a:lnTo>
                    <a:pt x="419" y="1006"/>
                  </a:lnTo>
                  <a:lnTo>
                    <a:pt x="402" y="1019"/>
                  </a:lnTo>
                  <a:lnTo>
                    <a:pt x="387" y="1033"/>
                  </a:lnTo>
                  <a:lnTo>
                    <a:pt x="373" y="1048"/>
                  </a:lnTo>
                  <a:lnTo>
                    <a:pt x="362" y="1062"/>
                  </a:lnTo>
                  <a:lnTo>
                    <a:pt x="351" y="1074"/>
                  </a:lnTo>
                  <a:lnTo>
                    <a:pt x="344" y="1084"/>
                  </a:lnTo>
                  <a:lnTo>
                    <a:pt x="340" y="1090"/>
                  </a:lnTo>
                  <a:lnTo>
                    <a:pt x="339" y="1092"/>
                  </a:lnTo>
                  <a:lnTo>
                    <a:pt x="339" y="1025"/>
                  </a:lnTo>
                  <a:lnTo>
                    <a:pt x="332" y="972"/>
                  </a:lnTo>
                  <a:lnTo>
                    <a:pt x="319" y="932"/>
                  </a:lnTo>
                  <a:lnTo>
                    <a:pt x="304" y="901"/>
                  </a:lnTo>
                  <a:lnTo>
                    <a:pt x="287" y="879"/>
                  </a:lnTo>
                  <a:lnTo>
                    <a:pt x="268" y="863"/>
                  </a:lnTo>
                  <a:lnTo>
                    <a:pt x="250" y="851"/>
                  </a:lnTo>
                  <a:lnTo>
                    <a:pt x="235" y="842"/>
                  </a:lnTo>
                  <a:lnTo>
                    <a:pt x="246" y="833"/>
                  </a:lnTo>
                  <a:lnTo>
                    <a:pt x="267" y="812"/>
                  </a:lnTo>
                  <a:lnTo>
                    <a:pt x="291" y="780"/>
                  </a:lnTo>
                  <a:lnTo>
                    <a:pt x="314" y="742"/>
                  </a:lnTo>
                  <a:lnTo>
                    <a:pt x="333" y="699"/>
                  </a:lnTo>
                  <a:lnTo>
                    <a:pt x="341" y="656"/>
                  </a:lnTo>
                  <a:lnTo>
                    <a:pt x="334" y="613"/>
                  </a:lnTo>
                  <a:lnTo>
                    <a:pt x="307" y="574"/>
                  </a:lnTo>
                  <a:lnTo>
                    <a:pt x="296" y="569"/>
                  </a:lnTo>
                  <a:lnTo>
                    <a:pt x="280" y="571"/>
                  </a:lnTo>
                  <a:lnTo>
                    <a:pt x="260" y="578"/>
                  </a:lnTo>
                  <a:lnTo>
                    <a:pt x="239" y="588"/>
                  </a:lnTo>
                  <a:lnTo>
                    <a:pt x="219" y="598"/>
                  </a:lnTo>
                  <a:lnTo>
                    <a:pt x="201" y="608"/>
                  </a:lnTo>
                  <a:lnTo>
                    <a:pt x="189" y="615"/>
                  </a:lnTo>
                  <a:lnTo>
                    <a:pt x="183" y="620"/>
                  </a:lnTo>
                  <a:lnTo>
                    <a:pt x="177" y="581"/>
                  </a:lnTo>
                  <a:lnTo>
                    <a:pt x="162" y="544"/>
                  </a:lnTo>
                  <a:lnTo>
                    <a:pt x="143" y="509"/>
                  </a:lnTo>
                  <a:lnTo>
                    <a:pt x="117" y="478"/>
                  </a:lnTo>
                  <a:lnTo>
                    <a:pt x="89" y="450"/>
                  </a:lnTo>
                  <a:lnTo>
                    <a:pt x="59" y="426"/>
                  </a:lnTo>
                  <a:lnTo>
                    <a:pt x="29" y="404"/>
                  </a:lnTo>
                  <a:lnTo>
                    <a:pt x="0" y="386"/>
                  </a:lnTo>
                  <a:lnTo>
                    <a:pt x="9" y="381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45" y="354"/>
                  </a:lnTo>
                  <a:lnTo>
                    <a:pt x="60" y="341"/>
                  </a:lnTo>
                  <a:lnTo>
                    <a:pt x="76" y="327"/>
                  </a:lnTo>
                  <a:lnTo>
                    <a:pt x="92" y="311"/>
                  </a:lnTo>
                  <a:lnTo>
                    <a:pt x="108" y="294"/>
                  </a:lnTo>
                  <a:lnTo>
                    <a:pt x="124" y="275"/>
                  </a:lnTo>
                  <a:lnTo>
                    <a:pt x="140" y="257"/>
                  </a:lnTo>
                  <a:lnTo>
                    <a:pt x="157" y="236"/>
                  </a:lnTo>
                  <a:lnTo>
                    <a:pt x="170" y="216"/>
                  </a:lnTo>
                  <a:lnTo>
                    <a:pt x="183" y="194"/>
                  </a:lnTo>
                  <a:lnTo>
                    <a:pt x="195" y="172"/>
                  </a:lnTo>
                  <a:lnTo>
                    <a:pt x="205" y="150"/>
                  </a:lnTo>
                  <a:lnTo>
                    <a:pt x="212" y="127"/>
                  </a:lnTo>
                  <a:lnTo>
                    <a:pt x="229" y="153"/>
                  </a:lnTo>
                  <a:lnTo>
                    <a:pt x="245" y="176"/>
                  </a:lnTo>
                  <a:lnTo>
                    <a:pt x="263" y="195"/>
                  </a:lnTo>
                  <a:lnTo>
                    <a:pt x="280" y="211"/>
                  </a:lnTo>
                  <a:lnTo>
                    <a:pt x="298" y="224"/>
                  </a:lnTo>
                  <a:lnTo>
                    <a:pt x="318" y="233"/>
                  </a:lnTo>
                  <a:lnTo>
                    <a:pt x="340" y="241"/>
                  </a:lnTo>
                  <a:lnTo>
                    <a:pt x="362" y="247"/>
                  </a:lnTo>
                  <a:lnTo>
                    <a:pt x="371" y="248"/>
                  </a:lnTo>
                  <a:lnTo>
                    <a:pt x="380" y="247"/>
                  </a:lnTo>
                  <a:lnTo>
                    <a:pt x="389" y="244"/>
                  </a:lnTo>
                  <a:lnTo>
                    <a:pt x="400" y="240"/>
                  </a:lnTo>
                  <a:lnTo>
                    <a:pt x="410" y="234"/>
                  </a:lnTo>
                  <a:lnTo>
                    <a:pt x="421" y="226"/>
                  </a:lnTo>
                  <a:lnTo>
                    <a:pt x="432" y="216"/>
                  </a:lnTo>
                  <a:lnTo>
                    <a:pt x="443" y="204"/>
                  </a:lnTo>
                  <a:lnTo>
                    <a:pt x="456" y="159"/>
                  </a:lnTo>
                  <a:lnTo>
                    <a:pt x="458" y="107"/>
                  </a:lnTo>
                  <a:lnTo>
                    <a:pt x="454" y="55"/>
                  </a:lnTo>
                  <a:lnTo>
                    <a:pt x="447" y="11"/>
                  </a:lnTo>
                  <a:lnTo>
                    <a:pt x="477" y="24"/>
                  </a:lnTo>
                  <a:lnTo>
                    <a:pt x="502" y="42"/>
                  </a:lnTo>
                  <a:lnTo>
                    <a:pt x="524" y="61"/>
                  </a:lnTo>
                  <a:lnTo>
                    <a:pt x="542" y="83"/>
                  </a:lnTo>
                  <a:lnTo>
                    <a:pt x="559" y="106"/>
                  </a:lnTo>
                  <a:lnTo>
                    <a:pt x="572" y="129"/>
                  </a:lnTo>
                  <a:lnTo>
                    <a:pt x="585" y="152"/>
                  </a:lnTo>
                  <a:lnTo>
                    <a:pt x="595" y="173"/>
                  </a:lnTo>
                  <a:lnTo>
                    <a:pt x="602" y="188"/>
                  </a:lnTo>
                  <a:lnTo>
                    <a:pt x="610" y="202"/>
                  </a:lnTo>
                  <a:lnTo>
                    <a:pt x="617" y="212"/>
                  </a:lnTo>
                  <a:lnTo>
                    <a:pt x="623" y="220"/>
                  </a:lnTo>
                  <a:lnTo>
                    <a:pt x="630" y="226"/>
                  </a:lnTo>
                  <a:lnTo>
                    <a:pt x="638" y="228"/>
                  </a:lnTo>
                  <a:lnTo>
                    <a:pt x="646" y="226"/>
                  </a:lnTo>
                  <a:lnTo>
                    <a:pt x="654" y="220"/>
                  </a:lnTo>
                  <a:lnTo>
                    <a:pt x="656" y="216"/>
                  </a:lnTo>
                  <a:lnTo>
                    <a:pt x="661" y="204"/>
                  </a:lnTo>
                  <a:lnTo>
                    <a:pt x="668" y="188"/>
                  </a:lnTo>
                  <a:lnTo>
                    <a:pt x="677" y="166"/>
                  </a:lnTo>
                  <a:lnTo>
                    <a:pt x="685" y="143"/>
                  </a:lnTo>
                  <a:lnTo>
                    <a:pt x="693" y="119"/>
                  </a:lnTo>
                  <a:lnTo>
                    <a:pt x="700" y="95"/>
                  </a:lnTo>
                  <a:lnTo>
                    <a:pt x="704" y="74"/>
                  </a:lnTo>
                  <a:lnTo>
                    <a:pt x="704" y="57"/>
                  </a:lnTo>
                  <a:lnTo>
                    <a:pt x="704" y="36"/>
                  </a:lnTo>
                  <a:lnTo>
                    <a:pt x="704" y="16"/>
                  </a:lnTo>
                  <a:lnTo>
                    <a:pt x="703" y="0"/>
                  </a:lnTo>
                  <a:lnTo>
                    <a:pt x="74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5" name="Freeform 78"/>
            <p:cNvSpPr>
              <a:spLocks/>
            </p:cNvSpPr>
            <p:nvPr/>
          </p:nvSpPr>
          <p:spPr bwMode="auto">
            <a:xfrm flipH="1">
              <a:off x="4498" y="1918"/>
              <a:ext cx="83" cy="74"/>
            </a:xfrm>
            <a:custGeom>
              <a:avLst/>
              <a:gdLst>
                <a:gd name="T0" fmla="*/ 1 w 166"/>
                <a:gd name="T1" fmla="*/ 1 h 148"/>
                <a:gd name="T2" fmla="*/ 1 w 166"/>
                <a:gd name="T3" fmla="*/ 1 h 148"/>
                <a:gd name="T4" fmla="*/ 1 w 166"/>
                <a:gd name="T5" fmla="*/ 1 h 148"/>
                <a:gd name="T6" fmla="*/ 1 w 166"/>
                <a:gd name="T7" fmla="*/ 1 h 148"/>
                <a:gd name="T8" fmla="*/ 1 w 166"/>
                <a:gd name="T9" fmla="*/ 1 h 148"/>
                <a:gd name="T10" fmla="*/ 1 w 166"/>
                <a:gd name="T11" fmla="*/ 1 h 148"/>
                <a:gd name="T12" fmla="*/ 1 w 166"/>
                <a:gd name="T13" fmla="*/ 1 h 148"/>
                <a:gd name="T14" fmla="*/ 1 w 166"/>
                <a:gd name="T15" fmla="*/ 1 h 148"/>
                <a:gd name="T16" fmla="*/ 1 w 166"/>
                <a:gd name="T17" fmla="*/ 1 h 148"/>
                <a:gd name="T18" fmla="*/ 1 w 166"/>
                <a:gd name="T19" fmla="*/ 1 h 148"/>
                <a:gd name="T20" fmla="*/ 1 w 166"/>
                <a:gd name="T21" fmla="*/ 1 h 148"/>
                <a:gd name="T22" fmla="*/ 1 w 166"/>
                <a:gd name="T23" fmla="*/ 1 h 148"/>
                <a:gd name="T24" fmla="*/ 1 w 166"/>
                <a:gd name="T25" fmla="*/ 1 h 148"/>
                <a:gd name="T26" fmla="*/ 1 w 166"/>
                <a:gd name="T27" fmla="*/ 1 h 148"/>
                <a:gd name="T28" fmla="*/ 1 w 166"/>
                <a:gd name="T29" fmla="*/ 1 h 148"/>
                <a:gd name="T30" fmla="*/ 1 w 166"/>
                <a:gd name="T31" fmla="*/ 1 h 148"/>
                <a:gd name="T32" fmla="*/ 1 w 166"/>
                <a:gd name="T33" fmla="*/ 1 h 148"/>
                <a:gd name="T34" fmla="*/ 1 w 166"/>
                <a:gd name="T35" fmla="*/ 1 h 148"/>
                <a:gd name="T36" fmla="*/ 1 w 166"/>
                <a:gd name="T37" fmla="*/ 1 h 148"/>
                <a:gd name="T38" fmla="*/ 1 w 166"/>
                <a:gd name="T39" fmla="*/ 1 h 148"/>
                <a:gd name="T40" fmla="*/ 1 w 166"/>
                <a:gd name="T41" fmla="*/ 1 h 148"/>
                <a:gd name="T42" fmla="*/ 1 w 166"/>
                <a:gd name="T43" fmla="*/ 1 h 148"/>
                <a:gd name="T44" fmla="*/ 1 w 166"/>
                <a:gd name="T45" fmla="*/ 1 h 148"/>
                <a:gd name="T46" fmla="*/ 1 w 166"/>
                <a:gd name="T47" fmla="*/ 1 h 148"/>
                <a:gd name="T48" fmla="*/ 1 w 166"/>
                <a:gd name="T49" fmla="*/ 1 h 148"/>
                <a:gd name="T50" fmla="*/ 1 w 166"/>
                <a:gd name="T51" fmla="*/ 1 h 148"/>
                <a:gd name="T52" fmla="*/ 1 w 166"/>
                <a:gd name="T53" fmla="*/ 1 h 148"/>
                <a:gd name="T54" fmla="*/ 1 w 166"/>
                <a:gd name="T55" fmla="*/ 1 h 148"/>
                <a:gd name="T56" fmla="*/ 1 w 166"/>
                <a:gd name="T57" fmla="*/ 1 h 148"/>
                <a:gd name="T58" fmla="*/ 1 w 166"/>
                <a:gd name="T59" fmla="*/ 0 h 148"/>
                <a:gd name="T60" fmla="*/ 1 w 166"/>
                <a:gd name="T61" fmla="*/ 0 h 148"/>
                <a:gd name="T62" fmla="*/ 1 w 166"/>
                <a:gd name="T63" fmla="*/ 1 h 148"/>
                <a:gd name="T64" fmla="*/ 1 w 166"/>
                <a:gd name="T65" fmla="*/ 1 h 148"/>
                <a:gd name="T66" fmla="*/ 1 w 166"/>
                <a:gd name="T67" fmla="*/ 1 h 148"/>
                <a:gd name="T68" fmla="*/ 1 w 166"/>
                <a:gd name="T69" fmla="*/ 1 h 148"/>
                <a:gd name="T70" fmla="*/ 1 w 166"/>
                <a:gd name="T71" fmla="*/ 1 h 148"/>
                <a:gd name="T72" fmla="*/ 1 w 166"/>
                <a:gd name="T73" fmla="*/ 1 h 148"/>
                <a:gd name="T74" fmla="*/ 1 w 166"/>
                <a:gd name="T75" fmla="*/ 1 h 148"/>
                <a:gd name="T76" fmla="*/ 1 w 166"/>
                <a:gd name="T77" fmla="*/ 1 h 148"/>
                <a:gd name="T78" fmla="*/ 1 w 166"/>
                <a:gd name="T79" fmla="*/ 1 h 148"/>
                <a:gd name="T80" fmla="*/ 1 w 166"/>
                <a:gd name="T81" fmla="*/ 1 h 148"/>
                <a:gd name="T82" fmla="*/ 0 w 166"/>
                <a:gd name="T83" fmla="*/ 1 h 148"/>
                <a:gd name="T84" fmla="*/ 1 w 166"/>
                <a:gd name="T85" fmla="*/ 1 h 148"/>
                <a:gd name="T86" fmla="*/ 1 w 166"/>
                <a:gd name="T87" fmla="*/ 1 h 148"/>
                <a:gd name="T88" fmla="*/ 1 w 166"/>
                <a:gd name="T89" fmla="*/ 1 h 148"/>
                <a:gd name="T90" fmla="*/ 1 w 166"/>
                <a:gd name="T91" fmla="*/ 1 h 148"/>
                <a:gd name="T92" fmla="*/ 1 w 166"/>
                <a:gd name="T93" fmla="*/ 1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48"/>
                <a:gd name="T143" fmla="*/ 166 w 166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48">
                  <a:moveTo>
                    <a:pt x="70" y="129"/>
                  </a:moveTo>
                  <a:lnTo>
                    <a:pt x="68" y="113"/>
                  </a:lnTo>
                  <a:lnTo>
                    <a:pt x="66" y="94"/>
                  </a:lnTo>
                  <a:lnTo>
                    <a:pt x="64" y="77"/>
                  </a:lnTo>
                  <a:lnTo>
                    <a:pt x="60" y="66"/>
                  </a:lnTo>
                  <a:lnTo>
                    <a:pt x="63" y="63"/>
                  </a:lnTo>
                  <a:lnTo>
                    <a:pt x="68" y="56"/>
                  </a:lnTo>
                  <a:lnTo>
                    <a:pt x="78" y="48"/>
                  </a:lnTo>
                  <a:lnTo>
                    <a:pt x="88" y="40"/>
                  </a:lnTo>
                  <a:lnTo>
                    <a:pt x="101" y="34"/>
                  </a:lnTo>
                  <a:lnTo>
                    <a:pt x="112" y="31"/>
                  </a:lnTo>
                  <a:lnTo>
                    <a:pt x="124" y="33"/>
                  </a:lnTo>
                  <a:lnTo>
                    <a:pt x="134" y="41"/>
                  </a:lnTo>
                  <a:lnTo>
                    <a:pt x="134" y="52"/>
                  </a:lnTo>
                  <a:lnTo>
                    <a:pt x="132" y="75"/>
                  </a:lnTo>
                  <a:lnTo>
                    <a:pt x="126" y="106"/>
                  </a:lnTo>
                  <a:lnTo>
                    <a:pt x="119" y="140"/>
                  </a:lnTo>
                  <a:lnTo>
                    <a:pt x="154" y="148"/>
                  </a:lnTo>
                  <a:lnTo>
                    <a:pt x="157" y="127"/>
                  </a:lnTo>
                  <a:lnTo>
                    <a:pt x="161" y="100"/>
                  </a:lnTo>
                  <a:lnTo>
                    <a:pt x="163" y="72"/>
                  </a:lnTo>
                  <a:lnTo>
                    <a:pt x="165" y="48"/>
                  </a:lnTo>
                  <a:lnTo>
                    <a:pt x="166" y="36"/>
                  </a:lnTo>
                  <a:lnTo>
                    <a:pt x="163" y="24"/>
                  </a:lnTo>
                  <a:lnTo>
                    <a:pt x="158" y="15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0" y="3"/>
                  </a:lnTo>
                  <a:lnTo>
                    <a:pt x="134" y="1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4" y="1"/>
                  </a:lnTo>
                  <a:lnTo>
                    <a:pt x="106" y="1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7" y="18"/>
                  </a:lnTo>
                  <a:lnTo>
                    <a:pt x="40" y="26"/>
                  </a:lnTo>
                  <a:lnTo>
                    <a:pt x="26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4" y="56"/>
                  </a:lnTo>
                  <a:lnTo>
                    <a:pt x="12" y="74"/>
                  </a:lnTo>
                  <a:lnTo>
                    <a:pt x="22" y="98"/>
                  </a:lnTo>
                  <a:lnTo>
                    <a:pt x="32" y="123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Freeform 79"/>
            <p:cNvSpPr>
              <a:spLocks/>
            </p:cNvSpPr>
            <p:nvPr/>
          </p:nvSpPr>
          <p:spPr bwMode="auto">
            <a:xfrm flipH="1">
              <a:off x="4504" y="1988"/>
              <a:ext cx="65" cy="117"/>
            </a:xfrm>
            <a:custGeom>
              <a:avLst/>
              <a:gdLst>
                <a:gd name="T0" fmla="*/ 0 w 131"/>
                <a:gd name="T1" fmla="*/ 1 h 233"/>
                <a:gd name="T2" fmla="*/ 0 w 131"/>
                <a:gd name="T3" fmla="*/ 1 h 233"/>
                <a:gd name="T4" fmla="*/ 0 w 131"/>
                <a:gd name="T5" fmla="*/ 1 h 233"/>
                <a:gd name="T6" fmla="*/ 0 w 131"/>
                <a:gd name="T7" fmla="*/ 1 h 233"/>
                <a:gd name="T8" fmla="*/ 0 w 131"/>
                <a:gd name="T9" fmla="*/ 1 h 233"/>
                <a:gd name="T10" fmla="*/ 0 w 131"/>
                <a:gd name="T11" fmla="*/ 1 h 233"/>
                <a:gd name="T12" fmla="*/ 0 w 131"/>
                <a:gd name="T13" fmla="*/ 1 h 233"/>
                <a:gd name="T14" fmla="*/ 0 w 131"/>
                <a:gd name="T15" fmla="*/ 1 h 233"/>
                <a:gd name="T16" fmla="*/ 0 w 131"/>
                <a:gd name="T17" fmla="*/ 1 h 233"/>
                <a:gd name="T18" fmla="*/ 0 w 131"/>
                <a:gd name="T19" fmla="*/ 1 h 233"/>
                <a:gd name="T20" fmla="*/ 0 w 131"/>
                <a:gd name="T21" fmla="*/ 1 h 233"/>
                <a:gd name="T22" fmla="*/ 0 w 131"/>
                <a:gd name="T23" fmla="*/ 1 h 233"/>
                <a:gd name="T24" fmla="*/ 0 w 131"/>
                <a:gd name="T25" fmla="*/ 1 h 233"/>
                <a:gd name="T26" fmla="*/ 0 w 131"/>
                <a:gd name="T27" fmla="*/ 1 h 233"/>
                <a:gd name="T28" fmla="*/ 0 w 131"/>
                <a:gd name="T29" fmla="*/ 1 h 233"/>
                <a:gd name="T30" fmla="*/ 0 w 131"/>
                <a:gd name="T31" fmla="*/ 1 h 233"/>
                <a:gd name="T32" fmla="*/ 0 w 131"/>
                <a:gd name="T33" fmla="*/ 0 h 233"/>
                <a:gd name="T34" fmla="*/ 0 w 131"/>
                <a:gd name="T35" fmla="*/ 1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233"/>
                <a:gd name="T56" fmla="*/ 131 w 131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233">
                  <a:moveTo>
                    <a:pt x="131" y="8"/>
                  </a:moveTo>
                  <a:lnTo>
                    <a:pt x="113" y="58"/>
                  </a:lnTo>
                  <a:lnTo>
                    <a:pt x="93" y="103"/>
                  </a:lnTo>
                  <a:lnTo>
                    <a:pt x="71" y="141"/>
                  </a:lnTo>
                  <a:lnTo>
                    <a:pt x="50" y="173"/>
                  </a:lnTo>
                  <a:lnTo>
                    <a:pt x="30" y="199"/>
                  </a:lnTo>
                  <a:lnTo>
                    <a:pt x="15" y="218"/>
                  </a:lnTo>
                  <a:lnTo>
                    <a:pt x="4" y="230"/>
                  </a:lnTo>
                  <a:lnTo>
                    <a:pt x="0" y="233"/>
                  </a:lnTo>
                  <a:lnTo>
                    <a:pt x="18" y="202"/>
                  </a:lnTo>
                  <a:lnTo>
                    <a:pt x="33" y="170"/>
                  </a:lnTo>
                  <a:lnTo>
                    <a:pt x="48" y="139"/>
                  </a:lnTo>
                  <a:lnTo>
                    <a:pt x="60" y="108"/>
                  </a:lnTo>
                  <a:lnTo>
                    <a:pt x="71" y="78"/>
                  </a:lnTo>
                  <a:lnTo>
                    <a:pt x="81" y="49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7" name="Freeform 80"/>
            <p:cNvSpPr>
              <a:spLocks/>
            </p:cNvSpPr>
            <p:nvPr/>
          </p:nvSpPr>
          <p:spPr bwMode="auto">
            <a:xfrm flipH="1">
              <a:off x="4474" y="2125"/>
              <a:ext cx="244" cy="307"/>
            </a:xfrm>
            <a:custGeom>
              <a:avLst/>
              <a:gdLst>
                <a:gd name="T0" fmla="*/ 1 w 488"/>
                <a:gd name="T1" fmla="*/ 0 h 615"/>
                <a:gd name="T2" fmla="*/ 1 w 488"/>
                <a:gd name="T3" fmla="*/ 0 h 615"/>
                <a:gd name="T4" fmla="*/ 1 w 488"/>
                <a:gd name="T5" fmla="*/ 0 h 615"/>
                <a:gd name="T6" fmla="*/ 1 w 488"/>
                <a:gd name="T7" fmla="*/ 0 h 615"/>
                <a:gd name="T8" fmla="*/ 1 w 488"/>
                <a:gd name="T9" fmla="*/ 0 h 615"/>
                <a:gd name="T10" fmla="*/ 1 w 488"/>
                <a:gd name="T11" fmla="*/ 0 h 615"/>
                <a:gd name="T12" fmla="*/ 1 w 488"/>
                <a:gd name="T13" fmla="*/ 0 h 615"/>
                <a:gd name="T14" fmla="*/ 1 w 488"/>
                <a:gd name="T15" fmla="*/ 0 h 615"/>
                <a:gd name="T16" fmla="*/ 1 w 488"/>
                <a:gd name="T17" fmla="*/ 0 h 615"/>
                <a:gd name="T18" fmla="*/ 1 w 488"/>
                <a:gd name="T19" fmla="*/ 0 h 615"/>
                <a:gd name="T20" fmla="*/ 1 w 488"/>
                <a:gd name="T21" fmla="*/ 0 h 615"/>
                <a:gd name="T22" fmla="*/ 1 w 488"/>
                <a:gd name="T23" fmla="*/ 0 h 615"/>
                <a:gd name="T24" fmla="*/ 1 w 488"/>
                <a:gd name="T25" fmla="*/ 0 h 615"/>
                <a:gd name="T26" fmla="*/ 1 w 488"/>
                <a:gd name="T27" fmla="*/ 0 h 615"/>
                <a:gd name="T28" fmla="*/ 1 w 488"/>
                <a:gd name="T29" fmla="*/ 0 h 615"/>
                <a:gd name="T30" fmla="*/ 1 w 488"/>
                <a:gd name="T31" fmla="*/ 0 h 615"/>
                <a:gd name="T32" fmla="*/ 1 w 488"/>
                <a:gd name="T33" fmla="*/ 0 h 615"/>
                <a:gd name="T34" fmla="*/ 1 w 488"/>
                <a:gd name="T35" fmla="*/ 0 h 615"/>
                <a:gd name="T36" fmla="*/ 1 w 488"/>
                <a:gd name="T37" fmla="*/ 0 h 615"/>
                <a:gd name="T38" fmla="*/ 1 w 488"/>
                <a:gd name="T39" fmla="*/ 0 h 615"/>
                <a:gd name="T40" fmla="*/ 1 w 488"/>
                <a:gd name="T41" fmla="*/ 0 h 615"/>
                <a:gd name="T42" fmla="*/ 1 w 488"/>
                <a:gd name="T43" fmla="*/ 0 h 615"/>
                <a:gd name="T44" fmla="*/ 1 w 488"/>
                <a:gd name="T45" fmla="*/ 0 h 615"/>
                <a:gd name="T46" fmla="*/ 1 w 488"/>
                <a:gd name="T47" fmla="*/ 0 h 615"/>
                <a:gd name="T48" fmla="*/ 1 w 488"/>
                <a:gd name="T49" fmla="*/ 0 h 615"/>
                <a:gd name="T50" fmla="*/ 1 w 488"/>
                <a:gd name="T51" fmla="*/ 0 h 615"/>
                <a:gd name="T52" fmla="*/ 1 w 488"/>
                <a:gd name="T53" fmla="*/ 0 h 615"/>
                <a:gd name="T54" fmla="*/ 1 w 488"/>
                <a:gd name="T55" fmla="*/ 0 h 615"/>
                <a:gd name="T56" fmla="*/ 1 w 488"/>
                <a:gd name="T57" fmla="*/ 0 h 615"/>
                <a:gd name="T58" fmla="*/ 1 w 488"/>
                <a:gd name="T59" fmla="*/ 0 h 615"/>
                <a:gd name="T60" fmla="*/ 1 w 488"/>
                <a:gd name="T61" fmla="*/ 0 h 615"/>
                <a:gd name="T62" fmla="*/ 1 w 488"/>
                <a:gd name="T63" fmla="*/ 0 h 615"/>
                <a:gd name="T64" fmla="*/ 1 w 488"/>
                <a:gd name="T65" fmla="*/ 0 h 615"/>
                <a:gd name="T66" fmla="*/ 1 w 488"/>
                <a:gd name="T67" fmla="*/ 0 h 615"/>
                <a:gd name="T68" fmla="*/ 1 w 488"/>
                <a:gd name="T69" fmla="*/ 0 h 615"/>
                <a:gd name="T70" fmla="*/ 1 w 488"/>
                <a:gd name="T71" fmla="*/ 0 h 615"/>
                <a:gd name="T72" fmla="*/ 1 w 488"/>
                <a:gd name="T73" fmla="*/ 0 h 615"/>
                <a:gd name="T74" fmla="*/ 1 w 488"/>
                <a:gd name="T75" fmla="*/ 0 h 615"/>
                <a:gd name="T76" fmla="*/ 1 w 488"/>
                <a:gd name="T77" fmla="*/ 0 h 6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615"/>
                <a:gd name="T119" fmla="*/ 488 w 488"/>
                <a:gd name="T120" fmla="*/ 615 h 6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615">
                  <a:moveTo>
                    <a:pt x="329" y="287"/>
                  </a:moveTo>
                  <a:lnTo>
                    <a:pt x="349" y="306"/>
                  </a:lnTo>
                  <a:lnTo>
                    <a:pt x="369" y="323"/>
                  </a:lnTo>
                  <a:lnTo>
                    <a:pt x="386" y="339"/>
                  </a:lnTo>
                  <a:lnTo>
                    <a:pt x="401" y="355"/>
                  </a:lnTo>
                  <a:lnTo>
                    <a:pt x="415" y="369"/>
                  </a:lnTo>
                  <a:lnTo>
                    <a:pt x="428" y="383"/>
                  </a:lnTo>
                  <a:lnTo>
                    <a:pt x="439" y="394"/>
                  </a:lnTo>
                  <a:lnTo>
                    <a:pt x="448" y="406"/>
                  </a:lnTo>
                  <a:lnTo>
                    <a:pt x="462" y="423"/>
                  </a:lnTo>
                  <a:lnTo>
                    <a:pt x="471" y="438"/>
                  </a:lnTo>
                  <a:lnTo>
                    <a:pt x="478" y="451"/>
                  </a:lnTo>
                  <a:lnTo>
                    <a:pt x="483" y="461"/>
                  </a:lnTo>
                  <a:lnTo>
                    <a:pt x="485" y="469"/>
                  </a:lnTo>
                  <a:lnTo>
                    <a:pt x="488" y="474"/>
                  </a:lnTo>
                  <a:lnTo>
                    <a:pt x="488" y="477"/>
                  </a:lnTo>
                  <a:lnTo>
                    <a:pt x="488" y="478"/>
                  </a:lnTo>
                  <a:lnTo>
                    <a:pt x="473" y="455"/>
                  </a:lnTo>
                  <a:lnTo>
                    <a:pt x="455" y="433"/>
                  </a:lnTo>
                  <a:lnTo>
                    <a:pt x="437" y="413"/>
                  </a:lnTo>
                  <a:lnTo>
                    <a:pt x="417" y="392"/>
                  </a:lnTo>
                  <a:lnTo>
                    <a:pt x="398" y="374"/>
                  </a:lnTo>
                  <a:lnTo>
                    <a:pt x="376" y="355"/>
                  </a:lnTo>
                  <a:lnTo>
                    <a:pt x="355" y="338"/>
                  </a:lnTo>
                  <a:lnTo>
                    <a:pt x="333" y="321"/>
                  </a:lnTo>
                  <a:lnTo>
                    <a:pt x="312" y="301"/>
                  </a:lnTo>
                  <a:lnTo>
                    <a:pt x="295" y="283"/>
                  </a:lnTo>
                  <a:lnTo>
                    <a:pt x="281" y="264"/>
                  </a:lnTo>
                  <a:lnTo>
                    <a:pt x="270" y="246"/>
                  </a:lnTo>
                  <a:lnTo>
                    <a:pt x="262" y="227"/>
                  </a:lnTo>
                  <a:lnTo>
                    <a:pt x="256" y="210"/>
                  </a:lnTo>
                  <a:lnTo>
                    <a:pt x="251" y="192"/>
                  </a:lnTo>
                  <a:lnTo>
                    <a:pt x="248" y="173"/>
                  </a:lnTo>
                  <a:lnTo>
                    <a:pt x="238" y="198"/>
                  </a:lnTo>
                  <a:lnTo>
                    <a:pt x="227" y="222"/>
                  </a:lnTo>
                  <a:lnTo>
                    <a:pt x="217" y="243"/>
                  </a:lnTo>
                  <a:lnTo>
                    <a:pt x="206" y="263"/>
                  </a:lnTo>
                  <a:lnTo>
                    <a:pt x="197" y="279"/>
                  </a:lnTo>
                  <a:lnTo>
                    <a:pt x="189" y="293"/>
                  </a:lnTo>
                  <a:lnTo>
                    <a:pt x="183" y="303"/>
                  </a:lnTo>
                  <a:lnTo>
                    <a:pt x="179" y="309"/>
                  </a:lnTo>
                  <a:lnTo>
                    <a:pt x="137" y="362"/>
                  </a:lnTo>
                  <a:lnTo>
                    <a:pt x="102" y="416"/>
                  </a:lnTo>
                  <a:lnTo>
                    <a:pt x="72" y="467"/>
                  </a:lnTo>
                  <a:lnTo>
                    <a:pt x="46" y="514"/>
                  </a:lnTo>
                  <a:lnTo>
                    <a:pt x="26" y="556"/>
                  </a:lnTo>
                  <a:lnTo>
                    <a:pt x="12" y="587"/>
                  </a:lnTo>
                  <a:lnTo>
                    <a:pt x="4" y="609"/>
                  </a:lnTo>
                  <a:lnTo>
                    <a:pt x="0" y="615"/>
                  </a:lnTo>
                  <a:lnTo>
                    <a:pt x="11" y="573"/>
                  </a:lnTo>
                  <a:lnTo>
                    <a:pt x="22" y="534"/>
                  </a:lnTo>
                  <a:lnTo>
                    <a:pt x="34" y="498"/>
                  </a:lnTo>
                  <a:lnTo>
                    <a:pt x="49" y="463"/>
                  </a:lnTo>
                  <a:lnTo>
                    <a:pt x="65" y="430"/>
                  </a:lnTo>
                  <a:lnTo>
                    <a:pt x="84" y="395"/>
                  </a:lnTo>
                  <a:lnTo>
                    <a:pt x="109" y="361"/>
                  </a:lnTo>
                  <a:lnTo>
                    <a:pt x="137" y="323"/>
                  </a:lnTo>
                  <a:lnTo>
                    <a:pt x="162" y="288"/>
                  </a:lnTo>
                  <a:lnTo>
                    <a:pt x="185" y="246"/>
                  </a:lnTo>
                  <a:lnTo>
                    <a:pt x="205" y="200"/>
                  </a:lnTo>
                  <a:lnTo>
                    <a:pt x="223" y="152"/>
                  </a:lnTo>
                  <a:lnTo>
                    <a:pt x="238" y="109"/>
                  </a:lnTo>
                  <a:lnTo>
                    <a:pt x="248" y="69"/>
                  </a:lnTo>
                  <a:lnTo>
                    <a:pt x="254" y="40"/>
                  </a:lnTo>
                  <a:lnTo>
                    <a:pt x="253" y="21"/>
                  </a:lnTo>
                  <a:lnTo>
                    <a:pt x="284" y="0"/>
                  </a:lnTo>
                  <a:lnTo>
                    <a:pt x="285" y="23"/>
                  </a:lnTo>
                  <a:lnTo>
                    <a:pt x="284" y="48"/>
                  </a:lnTo>
                  <a:lnTo>
                    <a:pt x="279" y="73"/>
                  </a:lnTo>
                  <a:lnTo>
                    <a:pt x="273" y="98"/>
                  </a:lnTo>
                  <a:lnTo>
                    <a:pt x="273" y="125"/>
                  </a:lnTo>
                  <a:lnTo>
                    <a:pt x="274" y="150"/>
                  </a:lnTo>
                  <a:lnTo>
                    <a:pt x="277" y="175"/>
                  </a:lnTo>
                  <a:lnTo>
                    <a:pt x="282" y="200"/>
                  </a:lnTo>
                  <a:lnTo>
                    <a:pt x="289" y="224"/>
                  </a:lnTo>
                  <a:lnTo>
                    <a:pt x="300" y="247"/>
                  </a:lnTo>
                  <a:lnTo>
                    <a:pt x="312" y="268"/>
                  </a:lnTo>
                  <a:lnTo>
                    <a:pt x="32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8" name="Freeform 81"/>
            <p:cNvSpPr>
              <a:spLocks/>
            </p:cNvSpPr>
            <p:nvPr/>
          </p:nvSpPr>
          <p:spPr bwMode="auto">
            <a:xfrm flipH="1">
              <a:off x="4612" y="2103"/>
              <a:ext cx="234" cy="100"/>
            </a:xfrm>
            <a:custGeom>
              <a:avLst/>
              <a:gdLst>
                <a:gd name="T0" fmla="*/ 1 w 468"/>
                <a:gd name="T1" fmla="*/ 1 h 199"/>
                <a:gd name="T2" fmla="*/ 1 w 468"/>
                <a:gd name="T3" fmla="*/ 1 h 199"/>
                <a:gd name="T4" fmla="*/ 1 w 468"/>
                <a:gd name="T5" fmla="*/ 1 h 199"/>
                <a:gd name="T6" fmla="*/ 1 w 468"/>
                <a:gd name="T7" fmla="*/ 1 h 199"/>
                <a:gd name="T8" fmla="*/ 1 w 468"/>
                <a:gd name="T9" fmla="*/ 1 h 199"/>
                <a:gd name="T10" fmla="*/ 1 w 468"/>
                <a:gd name="T11" fmla="*/ 1 h 199"/>
                <a:gd name="T12" fmla="*/ 1 w 468"/>
                <a:gd name="T13" fmla="*/ 1 h 199"/>
                <a:gd name="T14" fmla="*/ 1 w 468"/>
                <a:gd name="T15" fmla="*/ 1 h 199"/>
                <a:gd name="T16" fmla="*/ 1 w 468"/>
                <a:gd name="T17" fmla="*/ 1 h 199"/>
                <a:gd name="T18" fmla="*/ 1 w 468"/>
                <a:gd name="T19" fmla="*/ 1 h 199"/>
                <a:gd name="T20" fmla="*/ 1 w 468"/>
                <a:gd name="T21" fmla="*/ 1 h 199"/>
                <a:gd name="T22" fmla="*/ 1 w 468"/>
                <a:gd name="T23" fmla="*/ 1 h 199"/>
                <a:gd name="T24" fmla="*/ 1 w 468"/>
                <a:gd name="T25" fmla="*/ 1 h 199"/>
                <a:gd name="T26" fmla="*/ 1 w 468"/>
                <a:gd name="T27" fmla="*/ 1 h 199"/>
                <a:gd name="T28" fmla="*/ 1 w 468"/>
                <a:gd name="T29" fmla="*/ 1 h 199"/>
                <a:gd name="T30" fmla="*/ 1 w 468"/>
                <a:gd name="T31" fmla="*/ 1 h 199"/>
                <a:gd name="T32" fmla="*/ 1 w 468"/>
                <a:gd name="T33" fmla="*/ 1 h 199"/>
                <a:gd name="T34" fmla="*/ 1 w 468"/>
                <a:gd name="T35" fmla="*/ 1 h 199"/>
                <a:gd name="T36" fmla="*/ 0 w 468"/>
                <a:gd name="T37" fmla="*/ 1 h 199"/>
                <a:gd name="T38" fmla="*/ 1 w 468"/>
                <a:gd name="T39" fmla="*/ 1 h 199"/>
                <a:gd name="T40" fmla="*/ 1 w 468"/>
                <a:gd name="T41" fmla="*/ 1 h 199"/>
                <a:gd name="T42" fmla="*/ 1 w 468"/>
                <a:gd name="T43" fmla="*/ 1 h 199"/>
                <a:gd name="T44" fmla="*/ 1 w 468"/>
                <a:gd name="T45" fmla="*/ 1 h 199"/>
                <a:gd name="T46" fmla="*/ 1 w 468"/>
                <a:gd name="T47" fmla="*/ 1 h 199"/>
                <a:gd name="T48" fmla="*/ 1 w 468"/>
                <a:gd name="T49" fmla="*/ 1 h 199"/>
                <a:gd name="T50" fmla="*/ 1 w 468"/>
                <a:gd name="T51" fmla="*/ 1 h 199"/>
                <a:gd name="T52" fmla="*/ 1 w 468"/>
                <a:gd name="T53" fmla="*/ 1 h 199"/>
                <a:gd name="T54" fmla="*/ 1 w 468"/>
                <a:gd name="T55" fmla="*/ 1 h 199"/>
                <a:gd name="T56" fmla="*/ 1 w 468"/>
                <a:gd name="T57" fmla="*/ 1 h 199"/>
                <a:gd name="T58" fmla="*/ 1 w 468"/>
                <a:gd name="T59" fmla="*/ 1 h 199"/>
                <a:gd name="T60" fmla="*/ 1 w 468"/>
                <a:gd name="T61" fmla="*/ 1 h 199"/>
                <a:gd name="T62" fmla="*/ 1 w 468"/>
                <a:gd name="T63" fmla="*/ 1 h 199"/>
                <a:gd name="T64" fmla="*/ 1 w 468"/>
                <a:gd name="T65" fmla="*/ 1 h 199"/>
                <a:gd name="T66" fmla="*/ 1 w 468"/>
                <a:gd name="T67" fmla="*/ 1 h 199"/>
                <a:gd name="T68" fmla="*/ 1 w 468"/>
                <a:gd name="T69" fmla="*/ 1 h 199"/>
                <a:gd name="T70" fmla="*/ 1 w 468"/>
                <a:gd name="T71" fmla="*/ 1 h 199"/>
                <a:gd name="T72" fmla="*/ 1 w 468"/>
                <a:gd name="T73" fmla="*/ 0 h 199"/>
                <a:gd name="T74" fmla="*/ 1 w 468"/>
                <a:gd name="T75" fmla="*/ 1 h 199"/>
                <a:gd name="T76" fmla="*/ 1 w 468"/>
                <a:gd name="T77" fmla="*/ 1 h 199"/>
                <a:gd name="T78" fmla="*/ 1 w 468"/>
                <a:gd name="T79" fmla="*/ 1 h 199"/>
                <a:gd name="T80" fmla="*/ 1 w 468"/>
                <a:gd name="T81" fmla="*/ 1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8"/>
                <a:gd name="T124" fmla="*/ 0 h 199"/>
                <a:gd name="T125" fmla="*/ 468 w 468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8" h="199">
                  <a:moveTo>
                    <a:pt x="442" y="116"/>
                  </a:moveTo>
                  <a:lnTo>
                    <a:pt x="448" y="111"/>
                  </a:lnTo>
                  <a:lnTo>
                    <a:pt x="455" y="107"/>
                  </a:lnTo>
                  <a:lnTo>
                    <a:pt x="462" y="102"/>
                  </a:lnTo>
                  <a:lnTo>
                    <a:pt x="468" y="98"/>
                  </a:lnTo>
                  <a:lnTo>
                    <a:pt x="448" y="147"/>
                  </a:lnTo>
                  <a:lnTo>
                    <a:pt x="436" y="154"/>
                  </a:lnTo>
                  <a:lnTo>
                    <a:pt x="423" y="161"/>
                  </a:lnTo>
                  <a:lnTo>
                    <a:pt x="410" y="168"/>
                  </a:lnTo>
                  <a:lnTo>
                    <a:pt x="398" y="175"/>
                  </a:lnTo>
                  <a:lnTo>
                    <a:pt x="385" y="181"/>
                  </a:lnTo>
                  <a:lnTo>
                    <a:pt x="374" y="185"/>
                  </a:lnTo>
                  <a:lnTo>
                    <a:pt x="361" y="190"/>
                  </a:lnTo>
                  <a:lnTo>
                    <a:pt x="348" y="193"/>
                  </a:lnTo>
                  <a:lnTo>
                    <a:pt x="334" y="197"/>
                  </a:lnTo>
                  <a:lnTo>
                    <a:pt x="321" y="198"/>
                  </a:lnTo>
                  <a:lnTo>
                    <a:pt x="306" y="199"/>
                  </a:lnTo>
                  <a:lnTo>
                    <a:pt x="290" y="199"/>
                  </a:lnTo>
                  <a:lnTo>
                    <a:pt x="273" y="197"/>
                  </a:lnTo>
                  <a:lnTo>
                    <a:pt x="255" y="194"/>
                  </a:lnTo>
                  <a:lnTo>
                    <a:pt x="237" y="190"/>
                  </a:lnTo>
                  <a:lnTo>
                    <a:pt x="216" y="184"/>
                  </a:lnTo>
                  <a:lnTo>
                    <a:pt x="203" y="179"/>
                  </a:lnTo>
                  <a:lnTo>
                    <a:pt x="189" y="175"/>
                  </a:lnTo>
                  <a:lnTo>
                    <a:pt x="177" y="170"/>
                  </a:lnTo>
                  <a:lnTo>
                    <a:pt x="163" y="166"/>
                  </a:lnTo>
                  <a:lnTo>
                    <a:pt x="150" y="161"/>
                  </a:lnTo>
                  <a:lnTo>
                    <a:pt x="136" y="158"/>
                  </a:lnTo>
                  <a:lnTo>
                    <a:pt x="124" y="153"/>
                  </a:lnTo>
                  <a:lnTo>
                    <a:pt x="110" y="150"/>
                  </a:lnTo>
                  <a:lnTo>
                    <a:pt x="96" y="146"/>
                  </a:lnTo>
                  <a:lnTo>
                    <a:pt x="83" y="143"/>
                  </a:lnTo>
                  <a:lnTo>
                    <a:pt x="70" y="140"/>
                  </a:lnTo>
                  <a:lnTo>
                    <a:pt x="56" y="138"/>
                  </a:lnTo>
                  <a:lnTo>
                    <a:pt x="42" y="136"/>
                  </a:lnTo>
                  <a:lnTo>
                    <a:pt x="28" y="135"/>
                  </a:lnTo>
                  <a:lnTo>
                    <a:pt x="14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7" y="131"/>
                  </a:lnTo>
                  <a:lnTo>
                    <a:pt x="13" y="130"/>
                  </a:lnTo>
                  <a:lnTo>
                    <a:pt x="20" y="129"/>
                  </a:lnTo>
                  <a:lnTo>
                    <a:pt x="29" y="129"/>
                  </a:lnTo>
                  <a:lnTo>
                    <a:pt x="41" y="128"/>
                  </a:lnTo>
                  <a:lnTo>
                    <a:pt x="55" y="128"/>
                  </a:lnTo>
                  <a:lnTo>
                    <a:pt x="70" y="129"/>
                  </a:lnTo>
                  <a:lnTo>
                    <a:pt x="88" y="130"/>
                  </a:lnTo>
                  <a:lnTo>
                    <a:pt x="109" y="133"/>
                  </a:lnTo>
                  <a:lnTo>
                    <a:pt x="132" y="137"/>
                  </a:lnTo>
                  <a:lnTo>
                    <a:pt x="157" y="143"/>
                  </a:lnTo>
                  <a:lnTo>
                    <a:pt x="186" y="150"/>
                  </a:lnTo>
                  <a:lnTo>
                    <a:pt x="218" y="159"/>
                  </a:lnTo>
                  <a:lnTo>
                    <a:pt x="253" y="169"/>
                  </a:lnTo>
                  <a:lnTo>
                    <a:pt x="273" y="173"/>
                  </a:lnTo>
                  <a:lnTo>
                    <a:pt x="293" y="173"/>
                  </a:lnTo>
                  <a:lnTo>
                    <a:pt x="313" y="171"/>
                  </a:lnTo>
                  <a:lnTo>
                    <a:pt x="332" y="168"/>
                  </a:lnTo>
                  <a:lnTo>
                    <a:pt x="352" y="162"/>
                  </a:lnTo>
                  <a:lnTo>
                    <a:pt x="371" y="155"/>
                  </a:lnTo>
                  <a:lnTo>
                    <a:pt x="390" y="147"/>
                  </a:lnTo>
                  <a:lnTo>
                    <a:pt x="408" y="137"/>
                  </a:lnTo>
                  <a:lnTo>
                    <a:pt x="399" y="132"/>
                  </a:lnTo>
                  <a:lnTo>
                    <a:pt x="391" y="126"/>
                  </a:lnTo>
                  <a:lnTo>
                    <a:pt x="384" y="120"/>
                  </a:lnTo>
                  <a:lnTo>
                    <a:pt x="377" y="113"/>
                  </a:lnTo>
                  <a:lnTo>
                    <a:pt x="371" y="105"/>
                  </a:lnTo>
                  <a:lnTo>
                    <a:pt x="367" y="95"/>
                  </a:lnTo>
                  <a:lnTo>
                    <a:pt x="362" y="85"/>
                  </a:lnTo>
                  <a:lnTo>
                    <a:pt x="359" y="75"/>
                  </a:lnTo>
                  <a:lnTo>
                    <a:pt x="358" y="50"/>
                  </a:lnTo>
                  <a:lnTo>
                    <a:pt x="364" y="26"/>
                  </a:lnTo>
                  <a:lnTo>
                    <a:pt x="372" y="7"/>
                  </a:lnTo>
                  <a:lnTo>
                    <a:pt x="376" y="0"/>
                  </a:lnTo>
                  <a:lnTo>
                    <a:pt x="375" y="7"/>
                  </a:lnTo>
                  <a:lnTo>
                    <a:pt x="372" y="19"/>
                  </a:lnTo>
                  <a:lnTo>
                    <a:pt x="372" y="35"/>
                  </a:lnTo>
                  <a:lnTo>
                    <a:pt x="376" y="54"/>
                  </a:lnTo>
                  <a:lnTo>
                    <a:pt x="383" y="72"/>
                  </a:lnTo>
                  <a:lnTo>
                    <a:pt x="394" y="91"/>
                  </a:lnTo>
                  <a:lnTo>
                    <a:pt x="414" y="106"/>
                  </a:lnTo>
                  <a:lnTo>
                    <a:pt x="442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9" name="Freeform 82"/>
            <p:cNvSpPr>
              <a:spLocks/>
            </p:cNvSpPr>
            <p:nvPr/>
          </p:nvSpPr>
          <p:spPr bwMode="auto">
            <a:xfrm flipH="1">
              <a:off x="5309" y="2150"/>
              <a:ext cx="70" cy="82"/>
            </a:xfrm>
            <a:custGeom>
              <a:avLst/>
              <a:gdLst>
                <a:gd name="T0" fmla="*/ 1 w 139"/>
                <a:gd name="T1" fmla="*/ 1 h 164"/>
                <a:gd name="T2" fmla="*/ 1 w 139"/>
                <a:gd name="T3" fmla="*/ 1 h 164"/>
                <a:gd name="T4" fmla="*/ 1 w 139"/>
                <a:gd name="T5" fmla="*/ 1 h 164"/>
                <a:gd name="T6" fmla="*/ 1 w 139"/>
                <a:gd name="T7" fmla="*/ 1 h 164"/>
                <a:gd name="T8" fmla="*/ 1 w 139"/>
                <a:gd name="T9" fmla="*/ 1 h 164"/>
                <a:gd name="T10" fmla="*/ 1 w 139"/>
                <a:gd name="T11" fmla="*/ 1 h 164"/>
                <a:gd name="T12" fmla="*/ 1 w 139"/>
                <a:gd name="T13" fmla="*/ 1 h 164"/>
                <a:gd name="T14" fmla="*/ 1 w 139"/>
                <a:gd name="T15" fmla="*/ 1 h 164"/>
                <a:gd name="T16" fmla="*/ 0 w 139"/>
                <a:gd name="T17" fmla="*/ 1 h 164"/>
                <a:gd name="T18" fmla="*/ 1 w 139"/>
                <a:gd name="T19" fmla="*/ 1 h 164"/>
                <a:gd name="T20" fmla="*/ 1 w 139"/>
                <a:gd name="T21" fmla="*/ 1 h 164"/>
                <a:gd name="T22" fmla="*/ 1 w 139"/>
                <a:gd name="T23" fmla="*/ 1 h 164"/>
                <a:gd name="T24" fmla="*/ 1 w 139"/>
                <a:gd name="T25" fmla="*/ 1 h 164"/>
                <a:gd name="T26" fmla="*/ 1 w 139"/>
                <a:gd name="T27" fmla="*/ 1 h 164"/>
                <a:gd name="T28" fmla="*/ 1 w 139"/>
                <a:gd name="T29" fmla="*/ 1 h 164"/>
                <a:gd name="T30" fmla="*/ 1 w 139"/>
                <a:gd name="T31" fmla="*/ 1 h 164"/>
                <a:gd name="T32" fmla="*/ 1 w 139"/>
                <a:gd name="T33" fmla="*/ 1 h 164"/>
                <a:gd name="T34" fmla="*/ 1 w 139"/>
                <a:gd name="T35" fmla="*/ 0 h 164"/>
                <a:gd name="T36" fmla="*/ 1 w 139"/>
                <a:gd name="T37" fmla="*/ 1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64"/>
                <a:gd name="T59" fmla="*/ 139 w 139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64">
                  <a:moveTo>
                    <a:pt x="129" y="55"/>
                  </a:moveTo>
                  <a:lnTo>
                    <a:pt x="107" y="58"/>
                  </a:lnTo>
                  <a:lnTo>
                    <a:pt x="86" y="65"/>
                  </a:lnTo>
                  <a:lnTo>
                    <a:pt x="68" y="75"/>
                  </a:lnTo>
                  <a:lnTo>
                    <a:pt x="51" y="89"/>
                  </a:lnTo>
                  <a:lnTo>
                    <a:pt x="36" y="105"/>
                  </a:lnTo>
                  <a:lnTo>
                    <a:pt x="22" y="123"/>
                  </a:lnTo>
                  <a:lnTo>
                    <a:pt x="10" y="143"/>
                  </a:lnTo>
                  <a:lnTo>
                    <a:pt x="0" y="164"/>
                  </a:lnTo>
                  <a:lnTo>
                    <a:pt x="7" y="93"/>
                  </a:lnTo>
                  <a:lnTo>
                    <a:pt x="22" y="68"/>
                  </a:lnTo>
                  <a:lnTo>
                    <a:pt x="38" y="48"/>
                  </a:lnTo>
                  <a:lnTo>
                    <a:pt x="53" y="33"/>
                  </a:lnTo>
                  <a:lnTo>
                    <a:pt x="68" y="21"/>
                  </a:lnTo>
                  <a:lnTo>
                    <a:pt x="84" y="13"/>
                  </a:lnTo>
                  <a:lnTo>
                    <a:pt x="101" y="7"/>
                  </a:lnTo>
                  <a:lnTo>
                    <a:pt x="120" y="2"/>
                  </a:lnTo>
                  <a:lnTo>
                    <a:pt x="139" y="0"/>
                  </a:lnTo>
                  <a:lnTo>
                    <a:pt x="12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0" name="Freeform 83"/>
            <p:cNvSpPr>
              <a:spLocks/>
            </p:cNvSpPr>
            <p:nvPr/>
          </p:nvSpPr>
          <p:spPr bwMode="auto">
            <a:xfrm flipH="1">
              <a:off x="4793" y="2150"/>
              <a:ext cx="521" cy="606"/>
            </a:xfrm>
            <a:custGeom>
              <a:avLst/>
              <a:gdLst>
                <a:gd name="T0" fmla="*/ 0 w 1044"/>
                <a:gd name="T1" fmla="*/ 0 h 1213"/>
                <a:gd name="T2" fmla="*/ 0 w 1044"/>
                <a:gd name="T3" fmla="*/ 0 h 1213"/>
                <a:gd name="T4" fmla="*/ 0 w 1044"/>
                <a:gd name="T5" fmla="*/ 0 h 1213"/>
                <a:gd name="T6" fmla="*/ 0 w 1044"/>
                <a:gd name="T7" fmla="*/ 0 h 1213"/>
                <a:gd name="T8" fmla="*/ 0 w 1044"/>
                <a:gd name="T9" fmla="*/ 0 h 1213"/>
                <a:gd name="T10" fmla="*/ 0 w 1044"/>
                <a:gd name="T11" fmla="*/ 0 h 1213"/>
                <a:gd name="T12" fmla="*/ 0 w 1044"/>
                <a:gd name="T13" fmla="*/ 0 h 1213"/>
                <a:gd name="T14" fmla="*/ 0 w 1044"/>
                <a:gd name="T15" fmla="*/ 0 h 1213"/>
                <a:gd name="T16" fmla="*/ 0 w 1044"/>
                <a:gd name="T17" fmla="*/ 0 h 1213"/>
                <a:gd name="T18" fmla="*/ 0 w 1044"/>
                <a:gd name="T19" fmla="*/ 0 h 1213"/>
                <a:gd name="T20" fmla="*/ 0 w 1044"/>
                <a:gd name="T21" fmla="*/ 0 h 1213"/>
                <a:gd name="T22" fmla="*/ 0 w 1044"/>
                <a:gd name="T23" fmla="*/ 0 h 1213"/>
                <a:gd name="T24" fmla="*/ 0 w 1044"/>
                <a:gd name="T25" fmla="*/ 0 h 1213"/>
                <a:gd name="T26" fmla="*/ 0 w 1044"/>
                <a:gd name="T27" fmla="*/ 0 h 1213"/>
                <a:gd name="T28" fmla="*/ 0 w 1044"/>
                <a:gd name="T29" fmla="*/ 0 h 1213"/>
                <a:gd name="T30" fmla="*/ 0 w 1044"/>
                <a:gd name="T31" fmla="*/ 0 h 1213"/>
                <a:gd name="T32" fmla="*/ 0 w 1044"/>
                <a:gd name="T33" fmla="*/ 0 h 1213"/>
                <a:gd name="T34" fmla="*/ 0 w 1044"/>
                <a:gd name="T35" fmla="*/ 0 h 1213"/>
                <a:gd name="T36" fmla="*/ 0 w 1044"/>
                <a:gd name="T37" fmla="*/ 0 h 1213"/>
                <a:gd name="T38" fmla="*/ 0 w 1044"/>
                <a:gd name="T39" fmla="*/ 0 h 1213"/>
                <a:gd name="T40" fmla="*/ 0 w 1044"/>
                <a:gd name="T41" fmla="*/ 0 h 1213"/>
                <a:gd name="T42" fmla="*/ 0 w 1044"/>
                <a:gd name="T43" fmla="*/ 0 h 1213"/>
                <a:gd name="T44" fmla="*/ 0 w 1044"/>
                <a:gd name="T45" fmla="*/ 0 h 1213"/>
                <a:gd name="T46" fmla="*/ 0 w 1044"/>
                <a:gd name="T47" fmla="*/ 0 h 1213"/>
                <a:gd name="T48" fmla="*/ 0 w 1044"/>
                <a:gd name="T49" fmla="*/ 0 h 1213"/>
                <a:gd name="T50" fmla="*/ 0 w 1044"/>
                <a:gd name="T51" fmla="*/ 0 h 1213"/>
                <a:gd name="T52" fmla="*/ 0 w 1044"/>
                <a:gd name="T53" fmla="*/ 0 h 1213"/>
                <a:gd name="T54" fmla="*/ 0 w 1044"/>
                <a:gd name="T55" fmla="*/ 0 h 1213"/>
                <a:gd name="T56" fmla="*/ 0 w 1044"/>
                <a:gd name="T57" fmla="*/ 0 h 1213"/>
                <a:gd name="T58" fmla="*/ 0 w 1044"/>
                <a:gd name="T59" fmla="*/ 0 h 1213"/>
                <a:gd name="T60" fmla="*/ 0 w 1044"/>
                <a:gd name="T61" fmla="*/ 0 h 1213"/>
                <a:gd name="T62" fmla="*/ 0 w 1044"/>
                <a:gd name="T63" fmla="*/ 0 h 1213"/>
                <a:gd name="T64" fmla="*/ 0 w 1044"/>
                <a:gd name="T65" fmla="*/ 0 h 1213"/>
                <a:gd name="T66" fmla="*/ 0 w 1044"/>
                <a:gd name="T67" fmla="*/ 0 h 1213"/>
                <a:gd name="T68" fmla="*/ 0 w 1044"/>
                <a:gd name="T69" fmla="*/ 0 h 1213"/>
                <a:gd name="T70" fmla="*/ 0 w 1044"/>
                <a:gd name="T71" fmla="*/ 0 h 1213"/>
                <a:gd name="T72" fmla="*/ 0 w 1044"/>
                <a:gd name="T73" fmla="*/ 0 h 1213"/>
                <a:gd name="T74" fmla="*/ 0 w 1044"/>
                <a:gd name="T75" fmla="*/ 0 h 1213"/>
                <a:gd name="T76" fmla="*/ 0 w 1044"/>
                <a:gd name="T77" fmla="*/ 0 h 1213"/>
                <a:gd name="T78" fmla="*/ 0 w 1044"/>
                <a:gd name="T79" fmla="*/ 0 h 1213"/>
                <a:gd name="T80" fmla="*/ 0 w 1044"/>
                <a:gd name="T81" fmla="*/ 0 h 1213"/>
                <a:gd name="T82" fmla="*/ 0 w 1044"/>
                <a:gd name="T83" fmla="*/ 0 h 1213"/>
                <a:gd name="T84" fmla="*/ 0 w 1044"/>
                <a:gd name="T85" fmla="*/ 0 h 1213"/>
                <a:gd name="T86" fmla="*/ 0 w 1044"/>
                <a:gd name="T87" fmla="*/ 0 h 1213"/>
                <a:gd name="T88" fmla="*/ 0 w 1044"/>
                <a:gd name="T89" fmla="*/ 0 h 1213"/>
                <a:gd name="T90" fmla="*/ 0 w 1044"/>
                <a:gd name="T91" fmla="*/ 0 h 1213"/>
                <a:gd name="T92" fmla="*/ 0 w 1044"/>
                <a:gd name="T93" fmla="*/ 0 h 1213"/>
                <a:gd name="T94" fmla="*/ 0 w 1044"/>
                <a:gd name="T95" fmla="*/ 0 h 1213"/>
                <a:gd name="T96" fmla="*/ 0 w 1044"/>
                <a:gd name="T97" fmla="*/ 0 h 1213"/>
                <a:gd name="T98" fmla="*/ 0 w 1044"/>
                <a:gd name="T99" fmla="*/ 0 h 1213"/>
                <a:gd name="T100" fmla="*/ 0 w 1044"/>
                <a:gd name="T101" fmla="*/ 0 h 1213"/>
                <a:gd name="T102" fmla="*/ 0 w 1044"/>
                <a:gd name="T103" fmla="*/ 0 h 1213"/>
                <a:gd name="T104" fmla="*/ 0 w 1044"/>
                <a:gd name="T105" fmla="*/ 0 h 1213"/>
                <a:gd name="T106" fmla="*/ 0 w 1044"/>
                <a:gd name="T107" fmla="*/ 0 h 1213"/>
                <a:gd name="T108" fmla="*/ 0 w 1044"/>
                <a:gd name="T109" fmla="*/ 0 h 1213"/>
                <a:gd name="T110" fmla="*/ 0 w 1044"/>
                <a:gd name="T111" fmla="*/ 0 h 1213"/>
                <a:gd name="T112" fmla="*/ 0 w 1044"/>
                <a:gd name="T113" fmla="*/ 0 h 1213"/>
                <a:gd name="T114" fmla="*/ 0 w 1044"/>
                <a:gd name="T115" fmla="*/ 0 h 1213"/>
                <a:gd name="T116" fmla="*/ 0 w 1044"/>
                <a:gd name="T117" fmla="*/ 0 h 1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4"/>
                <a:gd name="T178" fmla="*/ 0 h 1213"/>
                <a:gd name="T179" fmla="*/ 1044 w 1044"/>
                <a:gd name="T180" fmla="*/ 1213 h 1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4" h="1213">
                  <a:moveTo>
                    <a:pt x="840" y="1213"/>
                  </a:moveTo>
                  <a:lnTo>
                    <a:pt x="833" y="1189"/>
                  </a:lnTo>
                  <a:lnTo>
                    <a:pt x="826" y="1165"/>
                  </a:lnTo>
                  <a:lnTo>
                    <a:pt x="819" y="1143"/>
                  </a:lnTo>
                  <a:lnTo>
                    <a:pt x="812" y="1123"/>
                  </a:lnTo>
                  <a:lnTo>
                    <a:pt x="806" y="1106"/>
                  </a:lnTo>
                  <a:lnTo>
                    <a:pt x="802" y="1093"/>
                  </a:lnTo>
                  <a:lnTo>
                    <a:pt x="798" y="1085"/>
                  </a:lnTo>
                  <a:lnTo>
                    <a:pt x="797" y="1082"/>
                  </a:lnTo>
                  <a:lnTo>
                    <a:pt x="813" y="1085"/>
                  </a:lnTo>
                  <a:lnTo>
                    <a:pt x="829" y="1087"/>
                  </a:lnTo>
                  <a:lnTo>
                    <a:pt x="845" y="1089"/>
                  </a:lnTo>
                  <a:lnTo>
                    <a:pt x="862" y="1090"/>
                  </a:lnTo>
                  <a:lnTo>
                    <a:pt x="878" y="1089"/>
                  </a:lnTo>
                  <a:lnTo>
                    <a:pt x="893" y="1087"/>
                  </a:lnTo>
                  <a:lnTo>
                    <a:pt x="908" y="1084"/>
                  </a:lnTo>
                  <a:lnTo>
                    <a:pt x="921" y="1080"/>
                  </a:lnTo>
                  <a:lnTo>
                    <a:pt x="935" y="1075"/>
                  </a:lnTo>
                  <a:lnTo>
                    <a:pt x="948" y="1069"/>
                  </a:lnTo>
                  <a:lnTo>
                    <a:pt x="958" y="1061"/>
                  </a:lnTo>
                  <a:lnTo>
                    <a:pt x="969" y="1052"/>
                  </a:lnTo>
                  <a:lnTo>
                    <a:pt x="977" y="1041"/>
                  </a:lnTo>
                  <a:lnTo>
                    <a:pt x="983" y="1029"/>
                  </a:lnTo>
                  <a:lnTo>
                    <a:pt x="988" y="1016"/>
                  </a:lnTo>
                  <a:lnTo>
                    <a:pt x="991" y="1001"/>
                  </a:lnTo>
                  <a:lnTo>
                    <a:pt x="995" y="976"/>
                  </a:lnTo>
                  <a:lnTo>
                    <a:pt x="996" y="953"/>
                  </a:lnTo>
                  <a:lnTo>
                    <a:pt x="994" y="932"/>
                  </a:lnTo>
                  <a:lnTo>
                    <a:pt x="988" y="911"/>
                  </a:lnTo>
                  <a:lnTo>
                    <a:pt x="979" y="892"/>
                  </a:lnTo>
                  <a:lnTo>
                    <a:pt x="965" y="872"/>
                  </a:lnTo>
                  <a:lnTo>
                    <a:pt x="947" y="854"/>
                  </a:lnTo>
                  <a:lnTo>
                    <a:pt x="923" y="833"/>
                  </a:lnTo>
                  <a:lnTo>
                    <a:pt x="903" y="818"/>
                  </a:lnTo>
                  <a:lnTo>
                    <a:pt x="880" y="801"/>
                  </a:lnTo>
                  <a:lnTo>
                    <a:pt x="856" y="783"/>
                  </a:lnTo>
                  <a:lnTo>
                    <a:pt x="830" y="765"/>
                  </a:lnTo>
                  <a:lnTo>
                    <a:pt x="809" y="749"/>
                  </a:lnTo>
                  <a:lnTo>
                    <a:pt x="790" y="735"/>
                  </a:lnTo>
                  <a:lnTo>
                    <a:pt x="779" y="726"/>
                  </a:lnTo>
                  <a:lnTo>
                    <a:pt x="775" y="722"/>
                  </a:lnTo>
                  <a:lnTo>
                    <a:pt x="790" y="712"/>
                  </a:lnTo>
                  <a:lnTo>
                    <a:pt x="806" y="700"/>
                  </a:lnTo>
                  <a:lnTo>
                    <a:pt x="821" y="688"/>
                  </a:lnTo>
                  <a:lnTo>
                    <a:pt x="836" y="674"/>
                  </a:lnTo>
                  <a:lnTo>
                    <a:pt x="850" y="657"/>
                  </a:lnTo>
                  <a:lnTo>
                    <a:pt x="862" y="638"/>
                  </a:lnTo>
                  <a:lnTo>
                    <a:pt x="871" y="617"/>
                  </a:lnTo>
                  <a:lnTo>
                    <a:pt x="878" y="594"/>
                  </a:lnTo>
                  <a:lnTo>
                    <a:pt x="879" y="569"/>
                  </a:lnTo>
                  <a:lnTo>
                    <a:pt x="874" y="547"/>
                  </a:lnTo>
                  <a:lnTo>
                    <a:pt x="866" y="526"/>
                  </a:lnTo>
                  <a:lnTo>
                    <a:pt x="854" y="508"/>
                  </a:lnTo>
                  <a:lnTo>
                    <a:pt x="837" y="492"/>
                  </a:lnTo>
                  <a:lnTo>
                    <a:pt x="819" y="479"/>
                  </a:lnTo>
                  <a:lnTo>
                    <a:pt x="798" y="469"/>
                  </a:lnTo>
                  <a:lnTo>
                    <a:pt x="776" y="461"/>
                  </a:lnTo>
                  <a:lnTo>
                    <a:pt x="764" y="458"/>
                  </a:lnTo>
                  <a:lnTo>
                    <a:pt x="752" y="456"/>
                  </a:lnTo>
                  <a:lnTo>
                    <a:pt x="739" y="455"/>
                  </a:lnTo>
                  <a:lnTo>
                    <a:pt x="728" y="455"/>
                  </a:lnTo>
                  <a:lnTo>
                    <a:pt x="715" y="455"/>
                  </a:lnTo>
                  <a:lnTo>
                    <a:pt x="704" y="456"/>
                  </a:lnTo>
                  <a:lnTo>
                    <a:pt x="692" y="457"/>
                  </a:lnTo>
                  <a:lnTo>
                    <a:pt x="681" y="460"/>
                  </a:lnTo>
                  <a:lnTo>
                    <a:pt x="668" y="463"/>
                  </a:lnTo>
                  <a:lnTo>
                    <a:pt x="657" y="467"/>
                  </a:lnTo>
                  <a:lnTo>
                    <a:pt x="646" y="470"/>
                  </a:lnTo>
                  <a:lnTo>
                    <a:pt x="635" y="475"/>
                  </a:lnTo>
                  <a:lnTo>
                    <a:pt x="623" y="479"/>
                  </a:lnTo>
                  <a:lnTo>
                    <a:pt x="613" y="484"/>
                  </a:lnTo>
                  <a:lnTo>
                    <a:pt x="601" y="488"/>
                  </a:lnTo>
                  <a:lnTo>
                    <a:pt x="591" y="494"/>
                  </a:lnTo>
                  <a:lnTo>
                    <a:pt x="585" y="452"/>
                  </a:lnTo>
                  <a:lnTo>
                    <a:pt x="584" y="402"/>
                  </a:lnTo>
                  <a:lnTo>
                    <a:pt x="584" y="349"/>
                  </a:lnTo>
                  <a:lnTo>
                    <a:pt x="583" y="298"/>
                  </a:lnTo>
                  <a:lnTo>
                    <a:pt x="577" y="251"/>
                  </a:lnTo>
                  <a:lnTo>
                    <a:pt x="563" y="212"/>
                  </a:lnTo>
                  <a:lnTo>
                    <a:pt x="540" y="184"/>
                  </a:lnTo>
                  <a:lnTo>
                    <a:pt x="503" y="173"/>
                  </a:lnTo>
                  <a:lnTo>
                    <a:pt x="471" y="173"/>
                  </a:lnTo>
                  <a:lnTo>
                    <a:pt x="445" y="177"/>
                  </a:lnTo>
                  <a:lnTo>
                    <a:pt x="424" y="187"/>
                  </a:lnTo>
                  <a:lnTo>
                    <a:pt x="408" y="198"/>
                  </a:lnTo>
                  <a:lnTo>
                    <a:pt x="396" y="211"/>
                  </a:lnTo>
                  <a:lnTo>
                    <a:pt x="387" y="226"/>
                  </a:lnTo>
                  <a:lnTo>
                    <a:pt x="379" y="241"/>
                  </a:lnTo>
                  <a:lnTo>
                    <a:pt x="373" y="256"/>
                  </a:lnTo>
                  <a:lnTo>
                    <a:pt x="381" y="270"/>
                  </a:lnTo>
                  <a:lnTo>
                    <a:pt x="389" y="283"/>
                  </a:lnTo>
                  <a:lnTo>
                    <a:pt x="397" y="297"/>
                  </a:lnTo>
                  <a:lnTo>
                    <a:pt x="405" y="311"/>
                  </a:lnTo>
                  <a:lnTo>
                    <a:pt x="412" y="326"/>
                  </a:lnTo>
                  <a:lnTo>
                    <a:pt x="419" y="341"/>
                  </a:lnTo>
                  <a:lnTo>
                    <a:pt x="426" y="356"/>
                  </a:lnTo>
                  <a:lnTo>
                    <a:pt x="432" y="371"/>
                  </a:lnTo>
                  <a:lnTo>
                    <a:pt x="440" y="391"/>
                  </a:lnTo>
                  <a:lnTo>
                    <a:pt x="448" y="410"/>
                  </a:lnTo>
                  <a:lnTo>
                    <a:pt x="455" y="430"/>
                  </a:lnTo>
                  <a:lnTo>
                    <a:pt x="463" y="448"/>
                  </a:lnTo>
                  <a:lnTo>
                    <a:pt x="471" y="468"/>
                  </a:lnTo>
                  <a:lnTo>
                    <a:pt x="479" y="487"/>
                  </a:lnTo>
                  <a:lnTo>
                    <a:pt x="487" y="506"/>
                  </a:lnTo>
                  <a:lnTo>
                    <a:pt x="495" y="525"/>
                  </a:lnTo>
                  <a:lnTo>
                    <a:pt x="507" y="538"/>
                  </a:lnTo>
                  <a:lnTo>
                    <a:pt x="517" y="551"/>
                  </a:lnTo>
                  <a:lnTo>
                    <a:pt x="530" y="562"/>
                  </a:lnTo>
                  <a:lnTo>
                    <a:pt x="543" y="574"/>
                  </a:lnTo>
                  <a:lnTo>
                    <a:pt x="556" y="584"/>
                  </a:lnTo>
                  <a:lnTo>
                    <a:pt x="570" y="593"/>
                  </a:lnTo>
                  <a:lnTo>
                    <a:pt x="586" y="600"/>
                  </a:lnTo>
                  <a:lnTo>
                    <a:pt x="602" y="605"/>
                  </a:lnTo>
                  <a:lnTo>
                    <a:pt x="617" y="607"/>
                  </a:lnTo>
                  <a:lnTo>
                    <a:pt x="632" y="607"/>
                  </a:lnTo>
                  <a:lnTo>
                    <a:pt x="646" y="607"/>
                  </a:lnTo>
                  <a:lnTo>
                    <a:pt x="660" y="607"/>
                  </a:lnTo>
                  <a:lnTo>
                    <a:pt x="674" y="605"/>
                  </a:lnTo>
                  <a:lnTo>
                    <a:pt x="688" y="604"/>
                  </a:lnTo>
                  <a:lnTo>
                    <a:pt x="701" y="601"/>
                  </a:lnTo>
                  <a:lnTo>
                    <a:pt x="715" y="599"/>
                  </a:lnTo>
                  <a:lnTo>
                    <a:pt x="713" y="601"/>
                  </a:lnTo>
                  <a:lnTo>
                    <a:pt x="705" y="607"/>
                  </a:lnTo>
                  <a:lnTo>
                    <a:pt x="692" y="614"/>
                  </a:lnTo>
                  <a:lnTo>
                    <a:pt x="673" y="621"/>
                  </a:lnTo>
                  <a:lnTo>
                    <a:pt x="647" y="627"/>
                  </a:lnTo>
                  <a:lnTo>
                    <a:pt x="616" y="629"/>
                  </a:lnTo>
                  <a:lnTo>
                    <a:pt x="578" y="625"/>
                  </a:lnTo>
                  <a:lnTo>
                    <a:pt x="532" y="616"/>
                  </a:lnTo>
                  <a:lnTo>
                    <a:pt x="544" y="643"/>
                  </a:lnTo>
                  <a:lnTo>
                    <a:pt x="555" y="670"/>
                  </a:lnTo>
                  <a:lnTo>
                    <a:pt x="567" y="697"/>
                  </a:lnTo>
                  <a:lnTo>
                    <a:pt x="578" y="723"/>
                  </a:lnTo>
                  <a:lnTo>
                    <a:pt x="590" y="750"/>
                  </a:lnTo>
                  <a:lnTo>
                    <a:pt x="601" y="778"/>
                  </a:lnTo>
                  <a:lnTo>
                    <a:pt x="613" y="804"/>
                  </a:lnTo>
                  <a:lnTo>
                    <a:pt x="624" y="832"/>
                  </a:lnTo>
                  <a:lnTo>
                    <a:pt x="814" y="984"/>
                  </a:lnTo>
                  <a:lnTo>
                    <a:pt x="789" y="979"/>
                  </a:lnTo>
                  <a:lnTo>
                    <a:pt x="766" y="971"/>
                  </a:lnTo>
                  <a:lnTo>
                    <a:pt x="743" y="960"/>
                  </a:lnTo>
                  <a:lnTo>
                    <a:pt x="722" y="946"/>
                  </a:lnTo>
                  <a:lnTo>
                    <a:pt x="701" y="931"/>
                  </a:lnTo>
                  <a:lnTo>
                    <a:pt x="682" y="913"/>
                  </a:lnTo>
                  <a:lnTo>
                    <a:pt x="662" y="897"/>
                  </a:lnTo>
                  <a:lnTo>
                    <a:pt x="643" y="880"/>
                  </a:lnTo>
                  <a:lnTo>
                    <a:pt x="659" y="935"/>
                  </a:lnTo>
                  <a:lnTo>
                    <a:pt x="668" y="988"/>
                  </a:lnTo>
                  <a:lnTo>
                    <a:pt x="672" y="1036"/>
                  </a:lnTo>
                  <a:lnTo>
                    <a:pt x="672" y="1078"/>
                  </a:lnTo>
                  <a:lnTo>
                    <a:pt x="669" y="1114"/>
                  </a:lnTo>
                  <a:lnTo>
                    <a:pt x="665" y="1140"/>
                  </a:lnTo>
                  <a:lnTo>
                    <a:pt x="661" y="1158"/>
                  </a:lnTo>
                  <a:lnTo>
                    <a:pt x="660" y="1163"/>
                  </a:lnTo>
                  <a:lnTo>
                    <a:pt x="660" y="1125"/>
                  </a:lnTo>
                  <a:lnTo>
                    <a:pt x="659" y="1087"/>
                  </a:lnTo>
                  <a:lnTo>
                    <a:pt x="657" y="1049"/>
                  </a:lnTo>
                  <a:lnTo>
                    <a:pt x="651" y="1012"/>
                  </a:lnTo>
                  <a:lnTo>
                    <a:pt x="644" y="976"/>
                  </a:lnTo>
                  <a:lnTo>
                    <a:pt x="635" y="939"/>
                  </a:lnTo>
                  <a:lnTo>
                    <a:pt x="622" y="903"/>
                  </a:lnTo>
                  <a:lnTo>
                    <a:pt x="606" y="869"/>
                  </a:lnTo>
                  <a:lnTo>
                    <a:pt x="598" y="854"/>
                  </a:lnTo>
                  <a:lnTo>
                    <a:pt x="591" y="839"/>
                  </a:lnTo>
                  <a:lnTo>
                    <a:pt x="583" y="822"/>
                  </a:lnTo>
                  <a:lnTo>
                    <a:pt x="576" y="807"/>
                  </a:lnTo>
                  <a:lnTo>
                    <a:pt x="569" y="791"/>
                  </a:lnTo>
                  <a:lnTo>
                    <a:pt x="562" y="776"/>
                  </a:lnTo>
                  <a:lnTo>
                    <a:pt x="555" y="760"/>
                  </a:lnTo>
                  <a:lnTo>
                    <a:pt x="548" y="745"/>
                  </a:lnTo>
                  <a:lnTo>
                    <a:pt x="545" y="767"/>
                  </a:lnTo>
                  <a:lnTo>
                    <a:pt x="538" y="795"/>
                  </a:lnTo>
                  <a:lnTo>
                    <a:pt x="525" y="828"/>
                  </a:lnTo>
                  <a:lnTo>
                    <a:pt x="509" y="863"/>
                  </a:lnTo>
                  <a:lnTo>
                    <a:pt x="490" y="897"/>
                  </a:lnTo>
                  <a:lnTo>
                    <a:pt x="465" y="930"/>
                  </a:lnTo>
                  <a:lnTo>
                    <a:pt x="438" y="957"/>
                  </a:lnTo>
                  <a:lnTo>
                    <a:pt x="408" y="978"/>
                  </a:lnTo>
                  <a:lnTo>
                    <a:pt x="409" y="977"/>
                  </a:lnTo>
                  <a:lnTo>
                    <a:pt x="414" y="972"/>
                  </a:lnTo>
                  <a:lnTo>
                    <a:pt x="419" y="965"/>
                  </a:lnTo>
                  <a:lnTo>
                    <a:pt x="426" y="955"/>
                  </a:lnTo>
                  <a:lnTo>
                    <a:pt x="435" y="945"/>
                  </a:lnTo>
                  <a:lnTo>
                    <a:pt x="445" y="931"/>
                  </a:lnTo>
                  <a:lnTo>
                    <a:pt x="455" y="917"/>
                  </a:lnTo>
                  <a:lnTo>
                    <a:pt x="464" y="902"/>
                  </a:lnTo>
                  <a:lnTo>
                    <a:pt x="475" y="882"/>
                  </a:lnTo>
                  <a:lnTo>
                    <a:pt x="486" y="857"/>
                  </a:lnTo>
                  <a:lnTo>
                    <a:pt x="499" y="827"/>
                  </a:lnTo>
                  <a:lnTo>
                    <a:pt x="510" y="797"/>
                  </a:lnTo>
                  <a:lnTo>
                    <a:pt x="522" y="769"/>
                  </a:lnTo>
                  <a:lnTo>
                    <a:pt x="531" y="746"/>
                  </a:lnTo>
                  <a:lnTo>
                    <a:pt x="537" y="730"/>
                  </a:lnTo>
                  <a:lnTo>
                    <a:pt x="539" y="725"/>
                  </a:lnTo>
                  <a:lnTo>
                    <a:pt x="528" y="697"/>
                  </a:lnTo>
                  <a:lnTo>
                    <a:pt x="511" y="658"/>
                  </a:lnTo>
                  <a:lnTo>
                    <a:pt x="493" y="612"/>
                  </a:lnTo>
                  <a:lnTo>
                    <a:pt x="473" y="561"/>
                  </a:lnTo>
                  <a:lnTo>
                    <a:pt x="454" y="511"/>
                  </a:lnTo>
                  <a:lnTo>
                    <a:pt x="437" y="467"/>
                  </a:lnTo>
                  <a:lnTo>
                    <a:pt x="422" y="431"/>
                  </a:lnTo>
                  <a:lnTo>
                    <a:pt x="412" y="407"/>
                  </a:lnTo>
                  <a:lnTo>
                    <a:pt x="404" y="388"/>
                  </a:lnTo>
                  <a:lnTo>
                    <a:pt x="396" y="370"/>
                  </a:lnTo>
                  <a:lnTo>
                    <a:pt x="388" y="353"/>
                  </a:lnTo>
                  <a:lnTo>
                    <a:pt x="379" y="334"/>
                  </a:lnTo>
                  <a:lnTo>
                    <a:pt x="370" y="317"/>
                  </a:lnTo>
                  <a:lnTo>
                    <a:pt x="359" y="300"/>
                  </a:lnTo>
                  <a:lnTo>
                    <a:pt x="349" y="282"/>
                  </a:lnTo>
                  <a:lnTo>
                    <a:pt x="337" y="266"/>
                  </a:lnTo>
                  <a:lnTo>
                    <a:pt x="327" y="253"/>
                  </a:lnTo>
                  <a:lnTo>
                    <a:pt x="314" y="240"/>
                  </a:lnTo>
                  <a:lnTo>
                    <a:pt x="299" y="225"/>
                  </a:lnTo>
                  <a:lnTo>
                    <a:pt x="283" y="210"/>
                  </a:lnTo>
                  <a:lnTo>
                    <a:pt x="265" y="194"/>
                  </a:lnTo>
                  <a:lnTo>
                    <a:pt x="245" y="177"/>
                  </a:lnTo>
                  <a:lnTo>
                    <a:pt x="223" y="161"/>
                  </a:lnTo>
                  <a:lnTo>
                    <a:pt x="202" y="145"/>
                  </a:lnTo>
                  <a:lnTo>
                    <a:pt x="179" y="129"/>
                  </a:lnTo>
                  <a:lnTo>
                    <a:pt x="154" y="114"/>
                  </a:lnTo>
                  <a:lnTo>
                    <a:pt x="129" y="100"/>
                  </a:lnTo>
                  <a:lnTo>
                    <a:pt x="104" y="88"/>
                  </a:lnTo>
                  <a:lnTo>
                    <a:pt x="78" y="77"/>
                  </a:lnTo>
                  <a:lnTo>
                    <a:pt x="52" y="68"/>
                  </a:lnTo>
                  <a:lnTo>
                    <a:pt x="26" y="60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43" y="2"/>
                  </a:lnTo>
                  <a:lnTo>
                    <a:pt x="56" y="4"/>
                  </a:lnTo>
                  <a:lnTo>
                    <a:pt x="70" y="6"/>
                  </a:lnTo>
                  <a:lnTo>
                    <a:pt x="85" y="9"/>
                  </a:lnTo>
                  <a:lnTo>
                    <a:pt x="99" y="13"/>
                  </a:lnTo>
                  <a:lnTo>
                    <a:pt x="113" y="17"/>
                  </a:lnTo>
                  <a:lnTo>
                    <a:pt x="126" y="23"/>
                  </a:lnTo>
                  <a:lnTo>
                    <a:pt x="138" y="29"/>
                  </a:lnTo>
                  <a:lnTo>
                    <a:pt x="151" y="36"/>
                  </a:lnTo>
                  <a:lnTo>
                    <a:pt x="164" y="43"/>
                  </a:lnTo>
                  <a:lnTo>
                    <a:pt x="176" y="50"/>
                  </a:lnTo>
                  <a:lnTo>
                    <a:pt x="189" y="57"/>
                  </a:lnTo>
                  <a:lnTo>
                    <a:pt x="200" y="65"/>
                  </a:lnTo>
                  <a:lnTo>
                    <a:pt x="212" y="74"/>
                  </a:lnTo>
                  <a:lnTo>
                    <a:pt x="223" y="82"/>
                  </a:lnTo>
                  <a:lnTo>
                    <a:pt x="235" y="91"/>
                  </a:lnTo>
                  <a:lnTo>
                    <a:pt x="246" y="100"/>
                  </a:lnTo>
                  <a:lnTo>
                    <a:pt x="258" y="109"/>
                  </a:lnTo>
                  <a:lnTo>
                    <a:pt x="268" y="120"/>
                  </a:lnTo>
                  <a:lnTo>
                    <a:pt x="279" y="130"/>
                  </a:lnTo>
                  <a:lnTo>
                    <a:pt x="289" y="141"/>
                  </a:lnTo>
                  <a:lnTo>
                    <a:pt x="297" y="149"/>
                  </a:lnTo>
                  <a:lnTo>
                    <a:pt x="305" y="158"/>
                  </a:lnTo>
                  <a:lnTo>
                    <a:pt x="313" y="166"/>
                  </a:lnTo>
                  <a:lnTo>
                    <a:pt x="323" y="174"/>
                  </a:lnTo>
                  <a:lnTo>
                    <a:pt x="331" y="183"/>
                  </a:lnTo>
                  <a:lnTo>
                    <a:pt x="339" y="191"/>
                  </a:lnTo>
                  <a:lnTo>
                    <a:pt x="348" y="199"/>
                  </a:lnTo>
                  <a:lnTo>
                    <a:pt x="356" y="207"/>
                  </a:lnTo>
                  <a:lnTo>
                    <a:pt x="362" y="199"/>
                  </a:lnTo>
                  <a:lnTo>
                    <a:pt x="367" y="190"/>
                  </a:lnTo>
                  <a:lnTo>
                    <a:pt x="373" y="180"/>
                  </a:lnTo>
                  <a:lnTo>
                    <a:pt x="379" y="168"/>
                  </a:lnTo>
                  <a:lnTo>
                    <a:pt x="385" y="157"/>
                  </a:lnTo>
                  <a:lnTo>
                    <a:pt x="390" y="145"/>
                  </a:lnTo>
                  <a:lnTo>
                    <a:pt x="397" y="135"/>
                  </a:lnTo>
                  <a:lnTo>
                    <a:pt x="404" y="126"/>
                  </a:lnTo>
                  <a:lnTo>
                    <a:pt x="420" y="113"/>
                  </a:lnTo>
                  <a:lnTo>
                    <a:pt x="440" y="105"/>
                  </a:lnTo>
                  <a:lnTo>
                    <a:pt x="463" y="101"/>
                  </a:lnTo>
                  <a:lnTo>
                    <a:pt x="488" y="101"/>
                  </a:lnTo>
                  <a:lnTo>
                    <a:pt x="513" y="105"/>
                  </a:lnTo>
                  <a:lnTo>
                    <a:pt x="534" y="112"/>
                  </a:lnTo>
                  <a:lnTo>
                    <a:pt x="554" y="121"/>
                  </a:lnTo>
                  <a:lnTo>
                    <a:pt x="569" y="134"/>
                  </a:lnTo>
                  <a:lnTo>
                    <a:pt x="592" y="168"/>
                  </a:lnTo>
                  <a:lnTo>
                    <a:pt x="605" y="204"/>
                  </a:lnTo>
                  <a:lnTo>
                    <a:pt x="610" y="242"/>
                  </a:lnTo>
                  <a:lnTo>
                    <a:pt x="613" y="281"/>
                  </a:lnTo>
                  <a:lnTo>
                    <a:pt x="612" y="320"/>
                  </a:lnTo>
                  <a:lnTo>
                    <a:pt x="610" y="361"/>
                  </a:lnTo>
                  <a:lnTo>
                    <a:pt x="612" y="401"/>
                  </a:lnTo>
                  <a:lnTo>
                    <a:pt x="617" y="440"/>
                  </a:lnTo>
                  <a:lnTo>
                    <a:pt x="630" y="433"/>
                  </a:lnTo>
                  <a:lnTo>
                    <a:pt x="644" y="426"/>
                  </a:lnTo>
                  <a:lnTo>
                    <a:pt x="657" y="420"/>
                  </a:lnTo>
                  <a:lnTo>
                    <a:pt x="670" y="415"/>
                  </a:lnTo>
                  <a:lnTo>
                    <a:pt x="684" y="410"/>
                  </a:lnTo>
                  <a:lnTo>
                    <a:pt x="699" y="407"/>
                  </a:lnTo>
                  <a:lnTo>
                    <a:pt x="713" y="403"/>
                  </a:lnTo>
                  <a:lnTo>
                    <a:pt x="728" y="401"/>
                  </a:lnTo>
                  <a:lnTo>
                    <a:pt x="742" y="400"/>
                  </a:lnTo>
                  <a:lnTo>
                    <a:pt x="757" y="399"/>
                  </a:lnTo>
                  <a:lnTo>
                    <a:pt x="771" y="400"/>
                  </a:lnTo>
                  <a:lnTo>
                    <a:pt x="786" y="402"/>
                  </a:lnTo>
                  <a:lnTo>
                    <a:pt x="799" y="404"/>
                  </a:lnTo>
                  <a:lnTo>
                    <a:pt x="814" y="409"/>
                  </a:lnTo>
                  <a:lnTo>
                    <a:pt x="828" y="416"/>
                  </a:lnTo>
                  <a:lnTo>
                    <a:pt x="842" y="423"/>
                  </a:lnTo>
                  <a:lnTo>
                    <a:pt x="858" y="433"/>
                  </a:lnTo>
                  <a:lnTo>
                    <a:pt x="874" y="444"/>
                  </a:lnTo>
                  <a:lnTo>
                    <a:pt x="889" y="456"/>
                  </a:lnTo>
                  <a:lnTo>
                    <a:pt x="902" y="470"/>
                  </a:lnTo>
                  <a:lnTo>
                    <a:pt x="912" y="485"/>
                  </a:lnTo>
                  <a:lnTo>
                    <a:pt x="919" y="501"/>
                  </a:lnTo>
                  <a:lnTo>
                    <a:pt x="923" y="518"/>
                  </a:lnTo>
                  <a:lnTo>
                    <a:pt x="921" y="537"/>
                  </a:lnTo>
                  <a:lnTo>
                    <a:pt x="917" y="563"/>
                  </a:lnTo>
                  <a:lnTo>
                    <a:pt x="909" y="590"/>
                  </a:lnTo>
                  <a:lnTo>
                    <a:pt x="898" y="615"/>
                  </a:lnTo>
                  <a:lnTo>
                    <a:pt x="887" y="639"/>
                  </a:lnTo>
                  <a:lnTo>
                    <a:pt x="872" y="662"/>
                  </a:lnTo>
                  <a:lnTo>
                    <a:pt x="856" y="683"/>
                  </a:lnTo>
                  <a:lnTo>
                    <a:pt x="839" y="704"/>
                  </a:lnTo>
                  <a:lnTo>
                    <a:pt x="819" y="722"/>
                  </a:lnTo>
                  <a:lnTo>
                    <a:pt x="835" y="729"/>
                  </a:lnTo>
                  <a:lnTo>
                    <a:pt x="852" y="736"/>
                  </a:lnTo>
                  <a:lnTo>
                    <a:pt x="870" y="743"/>
                  </a:lnTo>
                  <a:lnTo>
                    <a:pt x="887" y="751"/>
                  </a:lnTo>
                  <a:lnTo>
                    <a:pt x="904" y="760"/>
                  </a:lnTo>
                  <a:lnTo>
                    <a:pt x="921" y="768"/>
                  </a:lnTo>
                  <a:lnTo>
                    <a:pt x="938" y="779"/>
                  </a:lnTo>
                  <a:lnTo>
                    <a:pt x="954" y="788"/>
                  </a:lnTo>
                  <a:lnTo>
                    <a:pt x="986" y="811"/>
                  </a:lnTo>
                  <a:lnTo>
                    <a:pt x="1010" y="835"/>
                  </a:lnTo>
                  <a:lnTo>
                    <a:pt x="1027" y="860"/>
                  </a:lnTo>
                  <a:lnTo>
                    <a:pt x="1039" y="886"/>
                  </a:lnTo>
                  <a:lnTo>
                    <a:pt x="1044" y="911"/>
                  </a:lnTo>
                  <a:lnTo>
                    <a:pt x="1044" y="938"/>
                  </a:lnTo>
                  <a:lnTo>
                    <a:pt x="1040" y="964"/>
                  </a:lnTo>
                  <a:lnTo>
                    <a:pt x="1032" y="992"/>
                  </a:lnTo>
                  <a:lnTo>
                    <a:pt x="1025" y="1010"/>
                  </a:lnTo>
                  <a:lnTo>
                    <a:pt x="1017" y="1029"/>
                  </a:lnTo>
                  <a:lnTo>
                    <a:pt x="1008" y="1046"/>
                  </a:lnTo>
                  <a:lnTo>
                    <a:pt x="997" y="1063"/>
                  </a:lnTo>
                  <a:lnTo>
                    <a:pt x="985" y="1078"/>
                  </a:lnTo>
                  <a:lnTo>
                    <a:pt x="970" y="1091"/>
                  </a:lnTo>
                  <a:lnTo>
                    <a:pt x="953" y="1100"/>
                  </a:lnTo>
                  <a:lnTo>
                    <a:pt x="932" y="1106"/>
                  </a:lnTo>
                  <a:lnTo>
                    <a:pt x="920" y="1108"/>
                  </a:lnTo>
                  <a:lnTo>
                    <a:pt x="909" y="1109"/>
                  </a:lnTo>
                  <a:lnTo>
                    <a:pt x="896" y="1112"/>
                  </a:lnTo>
                  <a:lnTo>
                    <a:pt x="885" y="1113"/>
                  </a:lnTo>
                  <a:lnTo>
                    <a:pt x="873" y="1114"/>
                  </a:lnTo>
                  <a:lnTo>
                    <a:pt x="860" y="1115"/>
                  </a:lnTo>
                  <a:lnTo>
                    <a:pt x="849" y="1115"/>
                  </a:lnTo>
                  <a:lnTo>
                    <a:pt x="837" y="1115"/>
                  </a:lnTo>
                  <a:lnTo>
                    <a:pt x="843" y="1125"/>
                  </a:lnTo>
                  <a:lnTo>
                    <a:pt x="848" y="1136"/>
                  </a:lnTo>
                  <a:lnTo>
                    <a:pt x="852" y="1148"/>
                  </a:lnTo>
                  <a:lnTo>
                    <a:pt x="858" y="1160"/>
                  </a:lnTo>
                  <a:lnTo>
                    <a:pt x="862" y="1173"/>
                  </a:lnTo>
                  <a:lnTo>
                    <a:pt x="866" y="1185"/>
                  </a:lnTo>
                  <a:lnTo>
                    <a:pt x="870" y="1197"/>
                  </a:lnTo>
                  <a:lnTo>
                    <a:pt x="872" y="1208"/>
                  </a:lnTo>
                  <a:lnTo>
                    <a:pt x="840" y="1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1" name="Freeform 84"/>
            <p:cNvSpPr>
              <a:spLocks/>
            </p:cNvSpPr>
            <p:nvPr/>
          </p:nvSpPr>
          <p:spPr bwMode="auto">
            <a:xfrm flipH="1">
              <a:off x="5044" y="2265"/>
              <a:ext cx="275" cy="509"/>
            </a:xfrm>
            <a:custGeom>
              <a:avLst/>
              <a:gdLst>
                <a:gd name="T0" fmla="*/ 1 w 548"/>
                <a:gd name="T1" fmla="*/ 0 h 1019"/>
                <a:gd name="T2" fmla="*/ 1 w 548"/>
                <a:gd name="T3" fmla="*/ 0 h 1019"/>
                <a:gd name="T4" fmla="*/ 1 w 548"/>
                <a:gd name="T5" fmla="*/ 0 h 1019"/>
                <a:gd name="T6" fmla="*/ 1 w 548"/>
                <a:gd name="T7" fmla="*/ 0 h 1019"/>
                <a:gd name="T8" fmla="*/ 1 w 548"/>
                <a:gd name="T9" fmla="*/ 0 h 1019"/>
                <a:gd name="T10" fmla="*/ 1 w 548"/>
                <a:gd name="T11" fmla="*/ 0 h 1019"/>
                <a:gd name="T12" fmla="*/ 1 w 548"/>
                <a:gd name="T13" fmla="*/ 0 h 1019"/>
                <a:gd name="T14" fmla="*/ 1 w 548"/>
                <a:gd name="T15" fmla="*/ 0 h 1019"/>
                <a:gd name="T16" fmla="*/ 1 w 548"/>
                <a:gd name="T17" fmla="*/ 0 h 1019"/>
                <a:gd name="T18" fmla="*/ 1 w 548"/>
                <a:gd name="T19" fmla="*/ 0 h 1019"/>
                <a:gd name="T20" fmla="*/ 1 w 548"/>
                <a:gd name="T21" fmla="*/ 0 h 1019"/>
                <a:gd name="T22" fmla="*/ 1 w 548"/>
                <a:gd name="T23" fmla="*/ 0 h 1019"/>
                <a:gd name="T24" fmla="*/ 1 w 548"/>
                <a:gd name="T25" fmla="*/ 0 h 1019"/>
                <a:gd name="T26" fmla="*/ 1 w 548"/>
                <a:gd name="T27" fmla="*/ 0 h 1019"/>
                <a:gd name="T28" fmla="*/ 1 w 548"/>
                <a:gd name="T29" fmla="*/ 0 h 1019"/>
                <a:gd name="T30" fmla="*/ 1 w 548"/>
                <a:gd name="T31" fmla="*/ 0 h 1019"/>
                <a:gd name="T32" fmla="*/ 1 w 548"/>
                <a:gd name="T33" fmla="*/ 0 h 1019"/>
                <a:gd name="T34" fmla="*/ 1 w 548"/>
                <a:gd name="T35" fmla="*/ 0 h 1019"/>
                <a:gd name="T36" fmla="*/ 1 w 548"/>
                <a:gd name="T37" fmla="*/ 0 h 1019"/>
                <a:gd name="T38" fmla="*/ 1 w 548"/>
                <a:gd name="T39" fmla="*/ 0 h 1019"/>
                <a:gd name="T40" fmla="*/ 1 w 548"/>
                <a:gd name="T41" fmla="*/ 0 h 1019"/>
                <a:gd name="T42" fmla="*/ 1 w 548"/>
                <a:gd name="T43" fmla="*/ 0 h 1019"/>
                <a:gd name="T44" fmla="*/ 1 w 548"/>
                <a:gd name="T45" fmla="*/ 0 h 1019"/>
                <a:gd name="T46" fmla="*/ 1 w 548"/>
                <a:gd name="T47" fmla="*/ 0 h 1019"/>
                <a:gd name="T48" fmla="*/ 1 w 548"/>
                <a:gd name="T49" fmla="*/ 0 h 1019"/>
                <a:gd name="T50" fmla="*/ 1 w 548"/>
                <a:gd name="T51" fmla="*/ 0 h 1019"/>
                <a:gd name="T52" fmla="*/ 1 w 548"/>
                <a:gd name="T53" fmla="*/ 0 h 1019"/>
                <a:gd name="T54" fmla="*/ 1 w 548"/>
                <a:gd name="T55" fmla="*/ 0 h 1019"/>
                <a:gd name="T56" fmla="*/ 1 w 548"/>
                <a:gd name="T57" fmla="*/ 0 h 1019"/>
                <a:gd name="T58" fmla="*/ 1 w 548"/>
                <a:gd name="T59" fmla="*/ 0 h 1019"/>
                <a:gd name="T60" fmla="*/ 1 w 548"/>
                <a:gd name="T61" fmla="*/ 0 h 1019"/>
                <a:gd name="T62" fmla="*/ 1 w 548"/>
                <a:gd name="T63" fmla="*/ 0 h 1019"/>
                <a:gd name="T64" fmla="*/ 1 w 548"/>
                <a:gd name="T65" fmla="*/ 0 h 1019"/>
                <a:gd name="T66" fmla="*/ 1 w 548"/>
                <a:gd name="T67" fmla="*/ 0 h 1019"/>
                <a:gd name="T68" fmla="*/ 1 w 548"/>
                <a:gd name="T69" fmla="*/ 0 h 1019"/>
                <a:gd name="T70" fmla="*/ 1 w 548"/>
                <a:gd name="T71" fmla="*/ 0 h 1019"/>
                <a:gd name="T72" fmla="*/ 1 w 548"/>
                <a:gd name="T73" fmla="*/ 0 h 1019"/>
                <a:gd name="T74" fmla="*/ 1 w 548"/>
                <a:gd name="T75" fmla="*/ 0 h 1019"/>
                <a:gd name="T76" fmla="*/ 1 w 548"/>
                <a:gd name="T77" fmla="*/ 0 h 1019"/>
                <a:gd name="T78" fmla="*/ 1 w 548"/>
                <a:gd name="T79" fmla="*/ 0 h 1019"/>
                <a:gd name="T80" fmla="*/ 1 w 548"/>
                <a:gd name="T81" fmla="*/ 0 h 1019"/>
                <a:gd name="T82" fmla="*/ 1 w 548"/>
                <a:gd name="T83" fmla="*/ 0 h 1019"/>
                <a:gd name="T84" fmla="*/ 1 w 548"/>
                <a:gd name="T85" fmla="*/ 0 h 1019"/>
                <a:gd name="T86" fmla="*/ 1 w 548"/>
                <a:gd name="T87" fmla="*/ 0 h 1019"/>
                <a:gd name="T88" fmla="*/ 1 w 548"/>
                <a:gd name="T89" fmla="*/ 0 h 1019"/>
                <a:gd name="T90" fmla="*/ 1 w 548"/>
                <a:gd name="T91" fmla="*/ 0 h 1019"/>
                <a:gd name="T92" fmla="*/ 1 w 548"/>
                <a:gd name="T93" fmla="*/ 0 h 1019"/>
                <a:gd name="T94" fmla="*/ 1 w 548"/>
                <a:gd name="T95" fmla="*/ 0 h 1019"/>
                <a:gd name="T96" fmla="*/ 1 w 548"/>
                <a:gd name="T97" fmla="*/ 0 h 1019"/>
                <a:gd name="T98" fmla="*/ 1 w 548"/>
                <a:gd name="T99" fmla="*/ 0 h 1019"/>
                <a:gd name="T100" fmla="*/ 1 w 548"/>
                <a:gd name="T101" fmla="*/ 0 h 1019"/>
                <a:gd name="T102" fmla="*/ 1 w 548"/>
                <a:gd name="T103" fmla="*/ 0 h 1019"/>
                <a:gd name="T104" fmla="*/ 1 w 548"/>
                <a:gd name="T105" fmla="*/ 0 h 1019"/>
                <a:gd name="T106" fmla="*/ 1 w 548"/>
                <a:gd name="T107" fmla="*/ 0 h 1019"/>
                <a:gd name="T108" fmla="*/ 1 w 548"/>
                <a:gd name="T109" fmla="*/ 0 h 10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1019"/>
                <a:gd name="T167" fmla="*/ 548 w 548"/>
                <a:gd name="T168" fmla="*/ 1019 h 10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1019">
                  <a:moveTo>
                    <a:pt x="492" y="1019"/>
                  </a:moveTo>
                  <a:lnTo>
                    <a:pt x="496" y="1005"/>
                  </a:lnTo>
                  <a:lnTo>
                    <a:pt x="502" y="989"/>
                  </a:lnTo>
                  <a:lnTo>
                    <a:pt x="508" y="970"/>
                  </a:lnTo>
                  <a:lnTo>
                    <a:pt x="513" y="953"/>
                  </a:lnTo>
                  <a:lnTo>
                    <a:pt x="517" y="935"/>
                  </a:lnTo>
                  <a:lnTo>
                    <a:pt x="518" y="916"/>
                  </a:lnTo>
                  <a:lnTo>
                    <a:pt x="518" y="898"/>
                  </a:lnTo>
                  <a:lnTo>
                    <a:pt x="516" y="882"/>
                  </a:lnTo>
                  <a:lnTo>
                    <a:pt x="510" y="880"/>
                  </a:lnTo>
                  <a:lnTo>
                    <a:pt x="498" y="884"/>
                  </a:lnTo>
                  <a:lnTo>
                    <a:pt x="478" y="892"/>
                  </a:lnTo>
                  <a:lnTo>
                    <a:pt x="455" y="902"/>
                  </a:lnTo>
                  <a:lnTo>
                    <a:pt x="430" y="913"/>
                  </a:lnTo>
                  <a:lnTo>
                    <a:pt x="404" y="924"/>
                  </a:lnTo>
                  <a:lnTo>
                    <a:pt x="380" y="933"/>
                  </a:lnTo>
                  <a:lnTo>
                    <a:pt x="359" y="940"/>
                  </a:lnTo>
                  <a:lnTo>
                    <a:pt x="329" y="945"/>
                  </a:lnTo>
                  <a:lnTo>
                    <a:pt x="301" y="941"/>
                  </a:lnTo>
                  <a:lnTo>
                    <a:pt x="273" y="933"/>
                  </a:lnTo>
                  <a:lnTo>
                    <a:pt x="249" y="920"/>
                  </a:lnTo>
                  <a:lnTo>
                    <a:pt x="228" y="902"/>
                  </a:lnTo>
                  <a:lnTo>
                    <a:pt x="212" y="883"/>
                  </a:lnTo>
                  <a:lnTo>
                    <a:pt x="202" y="861"/>
                  </a:lnTo>
                  <a:lnTo>
                    <a:pt x="197" y="839"/>
                  </a:lnTo>
                  <a:lnTo>
                    <a:pt x="199" y="803"/>
                  </a:lnTo>
                  <a:lnTo>
                    <a:pt x="207" y="770"/>
                  </a:lnTo>
                  <a:lnTo>
                    <a:pt x="220" y="736"/>
                  </a:lnTo>
                  <a:lnTo>
                    <a:pt x="237" y="704"/>
                  </a:lnTo>
                  <a:lnTo>
                    <a:pt x="258" y="673"/>
                  </a:lnTo>
                  <a:lnTo>
                    <a:pt x="280" y="642"/>
                  </a:lnTo>
                  <a:lnTo>
                    <a:pt x="303" y="612"/>
                  </a:lnTo>
                  <a:lnTo>
                    <a:pt x="326" y="582"/>
                  </a:lnTo>
                  <a:lnTo>
                    <a:pt x="310" y="582"/>
                  </a:lnTo>
                  <a:lnTo>
                    <a:pt x="295" y="582"/>
                  </a:lnTo>
                  <a:lnTo>
                    <a:pt x="279" y="582"/>
                  </a:lnTo>
                  <a:lnTo>
                    <a:pt x="264" y="581"/>
                  </a:lnTo>
                  <a:lnTo>
                    <a:pt x="248" y="581"/>
                  </a:lnTo>
                  <a:lnTo>
                    <a:pt x="231" y="580"/>
                  </a:lnTo>
                  <a:lnTo>
                    <a:pt x="215" y="579"/>
                  </a:lnTo>
                  <a:lnTo>
                    <a:pt x="199" y="577"/>
                  </a:lnTo>
                  <a:lnTo>
                    <a:pt x="181" y="575"/>
                  </a:lnTo>
                  <a:lnTo>
                    <a:pt x="162" y="572"/>
                  </a:lnTo>
                  <a:lnTo>
                    <a:pt x="144" y="567"/>
                  </a:lnTo>
                  <a:lnTo>
                    <a:pt x="124" y="560"/>
                  </a:lnTo>
                  <a:lnTo>
                    <a:pt x="106" y="553"/>
                  </a:lnTo>
                  <a:lnTo>
                    <a:pt x="87" y="544"/>
                  </a:lnTo>
                  <a:lnTo>
                    <a:pt x="70" y="535"/>
                  </a:lnTo>
                  <a:lnTo>
                    <a:pt x="54" y="523"/>
                  </a:lnTo>
                  <a:lnTo>
                    <a:pt x="39" y="512"/>
                  </a:lnTo>
                  <a:lnTo>
                    <a:pt x="26" y="498"/>
                  </a:lnTo>
                  <a:lnTo>
                    <a:pt x="15" y="484"/>
                  </a:lnTo>
                  <a:lnTo>
                    <a:pt x="7" y="469"/>
                  </a:lnTo>
                  <a:lnTo>
                    <a:pt x="2" y="453"/>
                  </a:lnTo>
                  <a:lnTo>
                    <a:pt x="0" y="436"/>
                  </a:lnTo>
                  <a:lnTo>
                    <a:pt x="1" y="419"/>
                  </a:lnTo>
                  <a:lnTo>
                    <a:pt x="6" y="400"/>
                  </a:lnTo>
                  <a:lnTo>
                    <a:pt x="16" y="375"/>
                  </a:lnTo>
                  <a:lnTo>
                    <a:pt x="28" y="351"/>
                  </a:lnTo>
                  <a:lnTo>
                    <a:pt x="40" y="328"/>
                  </a:lnTo>
                  <a:lnTo>
                    <a:pt x="55" y="307"/>
                  </a:lnTo>
                  <a:lnTo>
                    <a:pt x="71" y="288"/>
                  </a:lnTo>
                  <a:lnTo>
                    <a:pt x="87" y="271"/>
                  </a:lnTo>
                  <a:lnTo>
                    <a:pt x="106" y="255"/>
                  </a:lnTo>
                  <a:lnTo>
                    <a:pt x="125" y="241"/>
                  </a:lnTo>
                  <a:lnTo>
                    <a:pt x="107" y="233"/>
                  </a:lnTo>
                  <a:lnTo>
                    <a:pt x="89" y="224"/>
                  </a:lnTo>
                  <a:lnTo>
                    <a:pt x="73" y="211"/>
                  </a:lnTo>
                  <a:lnTo>
                    <a:pt x="59" y="197"/>
                  </a:lnTo>
                  <a:lnTo>
                    <a:pt x="46" y="182"/>
                  </a:lnTo>
                  <a:lnTo>
                    <a:pt x="37" y="165"/>
                  </a:lnTo>
                  <a:lnTo>
                    <a:pt x="30" y="147"/>
                  </a:lnTo>
                  <a:lnTo>
                    <a:pt x="26" y="127"/>
                  </a:lnTo>
                  <a:lnTo>
                    <a:pt x="26" y="110"/>
                  </a:lnTo>
                  <a:lnTo>
                    <a:pt x="29" y="95"/>
                  </a:lnTo>
                  <a:lnTo>
                    <a:pt x="33" y="80"/>
                  </a:lnTo>
                  <a:lnTo>
                    <a:pt x="39" y="65"/>
                  </a:lnTo>
                  <a:lnTo>
                    <a:pt x="48" y="52"/>
                  </a:lnTo>
                  <a:lnTo>
                    <a:pt x="58" y="41"/>
                  </a:lnTo>
                  <a:lnTo>
                    <a:pt x="69" y="30"/>
                  </a:lnTo>
                  <a:lnTo>
                    <a:pt x="82" y="21"/>
                  </a:lnTo>
                  <a:lnTo>
                    <a:pt x="96" y="13"/>
                  </a:lnTo>
                  <a:lnTo>
                    <a:pt x="111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59" y="0"/>
                  </a:lnTo>
                  <a:lnTo>
                    <a:pt x="175" y="3"/>
                  </a:lnTo>
                  <a:lnTo>
                    <a:pt x="192" y="6"/>
                  </a:lnTo>
                  <a:lnTo>
                    <a:pt x="208" y="13"/>
                  </a:lnTo>
                  <a:lnTo>
                    <a:pt x="182" y="70"/>
                  </a:lnTo>
                  <a:lnTo>
                    <a:pt x="164" y="61"/>
                  </a:lnTo>
                  <a:lnTo>
                    <a:pt x="140" y="55"/>
                  </a:lnTo>
                  <a:lnTo>
                    <a:pt x="115" y="52"/>
                  </a:lnTo>
                  <a:lnTo>
                    <a:pt x="91" y="55"/>
                  </a:lnTo>
                  <a:lnTo>
                    <a:pt x="73" y="61"/>
                  </a:lnTo>
                  <a:lnTo>
                    <a:pt x="62" y="75"/>
                  </a:lnTo>
                  <a:lnTo>
                    <a:pt x="62" y="98"/>
                  </a:lnTo>
                  <a:lnTo>
                    <a:pt x="76" y="129"/>
                  </a:lnTo>
                  <a:lnTo>
                    <a:pt x="92" y="147"/>
                  </a:lnTo>
                  <a:lnTo>
                    <a:pt x="113" y="162"/>
                  </a:lnTo>
                  <a:lnTo>
                    <a:pt x="137" y="174"/>
                  </a:lnTo>
                  <a:lnTo>
                    <a:pt x="162" y="184"/>
                  </a:lnTo>
                  <a:lnTo>
                    <a:pt x="185" y="192"/>
                  </a:lnTo>
                  <a:lnTo>
                    <a:pt x="205" y="196"/>
                  </a:lnTo>
                  <a:lnTo>
                    <a:pt x="219" y="200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14" y="209"/>
                  </a:lnTo>
                  <a:lnTo>
                    <a:pt x="204" y="217"/>
                  </a:lnTo>
                  <a:lnTo>
                    <a:pt x="189" y="227"/>
                  </a:lnTo>
                  <a:lnTo>
                    <a:pt x="173" y="241"/>
                  </a:lnTo>
                  <a:lnTo>
                    <a:pt x="155" y="256"/>
                  </a:lnTo>
                  <a:lnTo>
                    <a:pt x="137" y="272"/>
                  </a:lnTo>
                  <a:lnTo>
                    <a:pt x="119" y="290"/>
                  </a:lnTo>
                  <a:lnTo>
                    <a:pt x="100" y="308"/>
                  </a:lnTo>
                  <a:lnTo>
                    <a:pt x="85" y="328"/>
                  </a:lnTo>
                  <a:lnTo>
                    <a:pt x="71" y="346"/>
                  </a:lnTo>
                  <a:lnTo>
                    <a:pt x="61" y="364"/>
                  </a:lnTo>
                  <a:lnTo>
                    <a:pt x="54" y="383"/>
                  </a:lnTo>
                  <a:lnTo>
                    <a:pt x="52" y="400"/>
                  </a:lnTo>
                  <a:lnTo>
                    <a:pt x="55" y="416"/>
                  </a:lnTo>
                  <a:lnTo>
                    <a:pt x="66" y="431"/>
                  </a:lnTo>
                  <a:lnTo>
                    <a:pt x="83" y="447"/>
                  </a:lnTo>
                  <a:lnTo>
                    <a:pt x="104" y="461"/>
                  </a:lnTo>
                  <a:lnTo>
                    <a:pt x="125" y="474"/>
                  </a:lnTo>
                  <a:lnTo>
                    <a:pt x="150" y="485"/>
                  </a:lnTo>
                  <a:lnTo>
                    <a:pt x="175" y="495"/>
                  </a:lnTo>
                  <a:lnTo>
                    <a:pt x="200" y="504"/>
                  </a:lnTo>
                  <a:lnTo>
                    <a:pt x="227" y="511"/>
                  </a:lnTo>
                  <a:lnTo>
                    <a:pt x="252" y="516"/>
                  </a:lnTo>
                  <a:lnTo>
                    <a:pt x="276" y="521"/>
                  </a:lnTo>
                  <a:lnTo>
                    <a:pt x="299" y="526"/>
                  </a:lnTo>
                  <a:lnTo>
                    <a:pt x="320" y="529"/>
                  </a:lnTo>
                  <a:lnTo>
                    <a:pt x="339" y="530"/>
                  </a:lnTo>
                  <a:lnTo>
                    <a:pt x="354" y="533"/>
                  </a:lnTo>
                  <a:lnTo>
                    <a:pt x="365" y="534"/>
                  </a:lnTo>
                  <a:lnTo>
                    <a:pt x="373" y="534"/>
                  </a:lnTo>
                  <a:lnTo>
                    <a:pt x="375" y="534"/>
                  </a:lnTo>
                  <a:lnTo>
                    <a:pt x="369" y="545"/>
                  </a:lnTo>
                  <a:lnTo>
                    <a:pt x="352" y="571"/>
                  </a:lnTo>
                  <a:lnTo>
                    <a:pt x="331" y="606"/>
                  </a:lnTo>
                  <a:lnTo>
                    <a:pt x="306" y="648"/>
                  </a:lnTo>
                  <a:lnTo>
                    <a:pt x="282" y="690"/>
                  </a:lnTo>
                  <a:lnTo>
                    <a:pt x="261" y="732"/>
                  </a:lnTo>
                  <a:lnTo>
                    <a:pt x="246" y="766"/>
                  </a:lnTo>
                  <a:lnTo>
                    <a:pt x="243" y="789"/>
                  </a:lnTo>
                  <a:lnTo>
                    <a:pt x="248" y="810"/>
                  </a:lnTo>
                  <a:lnTo>
                    <a:pt x="256" y="829"/>
                  </a:lnTo>
                  <a:lnTo>
                    <a:pt x="267" y="845"/>
                  </a:lnTo>
                  <a:lnTo>
                    <a:pt x="281" y="857"/>
                  </a:lnTo>
                  <a:lnTo>
                    <a:pt x="299" y="867"/>
                  </a:lnTo>
                  <a:lnTo>
                    <a:pt x="320" y="873"/>
                  </a:lnTo>
                  <a:lnTo>
                    <a:pt x="344" y="876"/>
                  </a:lnTo>
                  <a:lnTo>
                    <a:pt x="372" y="873"/>
                  </a:lnTo>
                  <a:lnTo>
                    <a:pt x="395" y="869"/>
                  </a:lnTo>
                  <a:lnTo>
                    <a:pt x="417" y="863"/>
                  </a:lnTo>
                  <a:lnTo>
                    <a:pt x="439" y="855"/>
                  </a:lnTo>
                  <a:lnTo>
                    <a:pt x="460" y="847"/>
                  </a:lnTo>
                  <a:lnTo>
                    <a:pt x="480" y="839"/>
                  </a:lnTo>
                  <a:lnTo>
                    <a:pt x="501" y="832"/>
                  </a:lnTo>
                  <a:lnTo>
                    <a:pt x="522" y="827"/>
                  </a:lnTo>
                  <a:lnTo>
                    <a:pt x="545" y="825"/>
                  </a:lnTo>
                  <a:lnTo>
                    <a:pt x="548" y="870"/>
                  </a:lnTo>
                  <a:lnTo>
                    <a:pt x="546" y="920"/>
                  </a:lnTo>
                  <a:lnTo>
                    <a:pt x="540" y="971"/>
                  </a:lnTo>
                  <a:lnTo>
                    <a:pt x="537" y="1017"/>
                  </a:lnTo>
                  <a:lnTo>
                    <a:pt x="492" y="10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12" name="Freeform 85"/>
            <p:cNvSpPr>
              <a:spLocks/>
            </p:cNvSpPr>
            <p:nvPr/>
          </p:nvSpPr>
          <p:spPr bwMode="auto">
            <a:xfrm flipH="1">
              <a:off x="4879" y="2754"/>
              <a:ext cx="196" cy="127"/>
            </a:xfrm>
            <a:custGeom>
              <a:avLst/>
              <a:gdLst>
                <a:gd name="T0" fmla="*/ 0 w 393"/>
                <a:gd name="T1" fmla="*/ 1 h 254"/>
                <a:gd name="T2" fmla="*/ 0 w 393"/>
                <a:gd name="T3" fmla="*/ 1 h 254"/>
                <a:gd name="T4" fmla="*/ 0 w 393"/>
                <a:gd name="T5" fmla="*/ 1 h 254"/>
                <a:gd name="T6" fmla="*/ 0 w 393"/>
                <a:gd name="T7" fmla="*/ 1 h 254"/>
                <a:gd name="T8" fmla="*/ 0 w 393"/>
                <a:gd name="T9" fmla="*/ 1 h 254"/>
                <a:gd name="T10" fmla="*/ 0 w 393"/>
                <a:gd name="T11" fmla="*/ 1 h 254"/>
                <a:gd name="T12" fmla="*/ 0 w 393"/>
                <a:gd name="T13" fmla="*/ 1 h 254"/>
                <a:gd name="T14" fmla="*/ 0 w 393"/>
                <a:gd name="T15" fmla="*/ 1 h 254"/>
                <a:gd name="T16" fmla="*/ 0 w 393"/>
                <a:gd name="T17" fmla="*/ 1 h 254"/>
                <a:gd name="T18" fmla="*/ 0 w 393"/>
                <a:gd name="T19" fmla="*/ 1 h 254"/>
                <a:gd name="T20" fmla="*/ 0 w 393"/>
                <a:gd name="T21" fmla="*/ 1 h 254"/>
                <a:gd name="T22" fmla="*/ 0 w 393"/>
                <a:gd name="T23" fmla="*/ 1 h 254"/>
                <a:gd name="T24" fmla="*/ 0 w 393"/>
                <a:gd name="T25" fmla="*/ 1 h 254"/>
                <a:gd name="T26" fmla="*/ 0 w 393"/>
                <a:gd name="T27" fmla="*/ 1 h 254"/>
                <a:gd name="T28" fmla="*/ 0 w 393"/>
                <a:gd name="T29" fmla="*/ 1 h 254"/>
                <a:gd name="T30" fmla="*/ 0 w 393"/>
                <a:gd name="T31" fmla="*/ 1 h 254"/>
                <a:gd name="T32" fmla="*/ 0 w 393"/>
                <a:gd name="T33" fmla="*/ 1 h 254"/>
                <a:gd name="T34" fmla="*/ 0 w 393"/>
                <a:gd name="T35" fmla="*/ 1 h 254"/>
                <a:gd name="T36" fmla="*/ 0 w 393"/>
                <a:gd name="T37" fmla="*/ 1 h 254"/>
                <a:gd name="T38" fmla="*/ 0 w 393"/>
                <a:gd name="T39" fmla="*/ 1 h 254"/>
                <a:gd name="T40" fmla="*/ 0 w 393"/>
                <a:gd name="T41" fmla="*/ 1 h 254"/>
                <a:gd name="T42" fmla="*/ 0 w 393"/>
                <a:gd name="T43" fmla="*/ 1 h 254"/>
                <a:gd name="T44" fmla="*/ 0 w 393"/>
                <a:gd name="T45" fmla="*/ 1 h 254"/>
                <a:gd name="T46" fmla="*/ 0 w 393"/>
                <a:gd name="T47" fmla="*/ 1 h 254"/>
                <a:gd name="T48" fmla="*/ 0 w 393"/>
                <a:gd name="T49" fmla="*/ 1 h 254"/>
                <a:gd name="T50" fmla="*/ 0 w 393"/>
                <a:gd name="T51" fmla="*/ 1 h 254"/>
                <a:gd name="T52" fmla="*/ 0 w 393"/>
                <a:gd name="T53" fmla="*/ 1 h 254"/>
                <a:gd name="T54" fmla="*/ 0 w 393"/>
                <a:gd name="T55" fmla="*/ 1 h 254"/>
                <a:gd name="T56" fmla="*/ 0 w 393"/>
                <a:gd name="T57" fmla="*/ 1 h 254"/>
                <a:gd name="T58" fmla="*/ 0 w 393"/>
                <a:gd name="T59" fmla="*/ 1 h 254"/>
                <a:gd name="T60" fmla="*/ 0 w 393"/>
                <a:gd name="T61" fmla="*/ 1 h 254"/>
                <a:gd name="T62" fmla="*/ 0 w 393"/>
                <a:gd name="T63" fmla="*/ 1 h 254"/>
                <a:gd name="T64" fmla="*/ 0 w 393"/>
                <a:gd name="T65" fmla="*/ 1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254"/>
                <a:gd name="T101" fmla="*/ 393 w 393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254">
                  <a:moveTo>
                    <a:pt x="5" y="41"/>
                  </a:moveTo>
                  <a:lnTo>
                    <a:pt x="1" y="57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6" y="133"/>
                  </a:lnTo>
                  <a:lnTo>
                    <a:pt x="13" y="153"/>
                  </a:lnTo>
                  <a:lnTo>
                    <a:pt x="22" y="174"/>
                  </a:lnTo>
                  <a:lnTo>
                    <a:pt x="36" y="195"/>
                  </a:lnTo>
                  <a:lnTo>
                    <a:pt x="53" y="210"/>
                  </a:lnTo>
                  <a:lnTo>
                    <a:pt x="72" y="221"/>
                  </a:lnTo>
                  <a:lnTo>
                    <a:pt x="90" y="231"/>
                  </a:lnTo>
                  <a:lnTo>
                    <a:pt x="108" y="238"/>
                  </a:lnTo>
                  <a:lnTo>
                    <a:pt x="128" y="243"/>
                  </a:lnTo>
                  <a:lnTo>
                    <a:pt x="149" y="247"/>
                  </a:lnTo>
                  <a:lnTo>
                    <a:pt x="169" y="250"/>
                  </a:lnTo>
                  <a:lnTo>
                    <a:pt x="191" y="253"/>
                  </a:lnTo>
                  <a:lnTo>
                    <a:pt x="210" y="254"/>
                  </a:lnTo>
                  <a:lnTo>
                    <a:pt x="229" y="253"/>
                  </a:lnTo>
                  <a:lnTo>
                    <a:pt x="247" y="250"/>
                  </a:lnTo>
                  <a:lnTo>
                    <a:pt x="264" y="248"/>
                  </a:lnTo>
                  <a:lnTo>
                    <a:pt x="280" y="243"/>
                  </a:lnTo>
                  <a:lnTo>
                    <a:pt x="296" y="239"/>
                  </a:lnTo>
                  <a:lnTo>
                    <a:pt x="309" y="233"/>
                  </a:lnTo>
                  <a:lnTo>
                    <a:pt x="322" y="227"/>
                  </a:lnTo>
                  <a:lnTo>
                    <a:pt x="338" y="216"/>
                  </a:lnTo>
                  <a:lnTo>
                    <a:pt x="350" y="202"/>
                  </a:lnTo>
                  <a:lnTo>
                    <a:pt x="362" y="185"/>
                  </a:lnTo>
                  <a:lnTo>
                    <a:pt x="371" y="166"/>
                  </a:lnTo>
                  <a:lnTo>
                    <a:pt x="378" y="147"/>
                  </a:lnTo>
                  <a:lnTo>
                    <a:pt x="383" y="126"/>
                  </a:lnTo>
                  <a:lnTo>
                    <a:pt x="387" y="105"/>
                  </a:lnTo>
                  <a:lnTo>
                    <a:pt x="389" y="84"/>
                  </a:lnTo>
                  <a:lnTo>
                    <a:pt x="391" y="66"/>
                  </a:lnTo>
                  <a:lnTo>
                    <a:pt x="393" y="43"/>
                  </a:lnTo>
                  <a:lnTo>
                    <a:pt x="393" y="20"/>
                  </a:lnTo>
                  <a:lnTo>
                    <a:pt x="393" y="0"/>
                  </a:lnTo>
                  <a:lnTo>
                    <a:pt x="361" y="5"/>
                  </a:lnTo>
                  <a:lnTo>
                    <a:pt x="363" y="36"/>
                  </a:lnTo>
                  <a:lnTo>
                    <a:pt x="364" y="71"/>
                  </a:lnTo>
                  <a:lnTo>
                    <a:pt x="362" y="106"/>
                  </a:lnTo>
                  <a:lnTo>
                    <a:pt x="356" y="139"/>
                  </a:lnTo>
                  <a:lnTo>
                    <a:pt x="347" y="153"/>
                  </a:lnTo>
                  <a:lnTo>
                    <a:pt x="336" y="165"/>
                  </a:lnTo>
                  <a:lnTo>
                    <a:pt x="323" y="175"/>
                  </a:lnTo>
                  <a:lnTo>
                    <a:pt x="309" y="183"/>
                  </a:lnTo>
                  <a:lnTo>
                    <a:pt x="292" y="189"/>
                  </a:lnTo>
                  <a:lnTo>
                    <a:pt x="274" y="193"/>
                  </a:lnTo>
                  <a:lnTo>
                    <a:pt x="256" y="195"/>
                  </a:lnTo>
                  <a:lnTo>
                    <a:pt x="237" y="195"/>
                  </a:lnTo>
                  <a:lnTo>
                    <a:pt x="218" y="194"/>
                  </a:lnTo>
                  <a:lnTo>
                    <a:pt x="198" y="190"/>
                  </a:lnTo>
                  <a:lnTo>
                    <a:pt x="179" y="186"/>
                  </a:lnTo>
                  <a:lnTo>
                    <a:pt x="159" y="180"/>
                  </a:lnTo>
                  <a:lnTo>
                    <a:pt x="141" y="173"/>
                  </a:lnTo>
                  <a:lnTo>
                    <a:pt x="122" y="165"/>
                  </a:lnTo>
                  <a:lnTo>
                    <a:pt x="106" y="156"/>
                  </a:lnTo>
                  <a:lnTo>
                    <a:pt x="91" y="147"/>
                  </a:lnTo>
                  <a:lnTo>
                    <a:pt x="81" y="134"/>
                  </a:lnTo>
                  <a:lnTo>
                    <a:pt x="72" y="121"/>
                  </a:lnTo>
                  <a:lnTo>
                    <a:pt x="65" y="107"/>
                  </a:lnTo>
                  <a:lnTo>
                    <a:pt x="60" y="92"/>
                  </a:lnTo>
                  <a:lnTo>
                    <a:pt x="55" y="79"/>
                  </a:lnTo>
                  <a:lnTo>
                    <a:pt x="53" y="65"/>
                  </a:lnTo>
                  <a:lnTo>
                    <a:pt x="51" y="51"/>
                  </a:lnTo>
                  <a:lnTo>
                    <a:pt x="50" y="39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7" name="WordArt 86"/>
          <p:cNvSpPr>
            <a:spLocks noChangeArrowheads="1" noChangeShapeType="1" noTextEdit="1"/>
          </p:cNvSpPr>
          <p:nvPr/>
        </p:nvSpPr>
        <p:spPr bwMode="auto">
          <a:xfrm>
            <a:off x="1619250" y="3573463"/>
            <a:ext cx="5545138" cy="13684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57156"/>
              </a:avLst>
            </a:prstTxWarp>
          </a:bodyPr>
          <a:lstStyle/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 Спасибо  </a:t>
            </a:r>
          </a:p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за</a:t>
            </a:r>
          </a:p>
          <a:p>
            <a:pPr algn="ctr"/>
            <a:r>
              <a:rPr lang="ru-RU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Monotype Corsiva"/>
              </a:rPr>
              <a:t>урок!</a:t>
            </a:r>
          </a:p>
        </p:txBody>
      </p:sp>
      <p:grpSp>
        <p:nvGrpSpPr>
          <p:cNvPr id="32778" name="Group 87"/>
          <p:cNvGrpSpPr>
            <a:grpSpLocks noChangeAspect="1"/>
          </p:cNvGrpSpPr>
          <p:nvPr/>
        </p:nvGrpSpPr>
        <p:grpSpPr bwMode="auto">
          <a:xfrm rot="10927226" flipH="1">
            <a:off x="5651500" y="3141663"/>
            <a:ext cx="1412875" cy="1233487"/>
            <a:chOff x="2311" y="1663"/>
            <a:chExt cx="1138" cy="994"/>
          </a:xfrm>
        </p:grpSpPr>
        <p:sp>
          <p:nvSpPr>
            <p:cNvPr id="32791" name="AutoShape 88"/>
            <p:cNvSpPr>
              <a:spLocks noChangeAspect="1" noChangeArrowheads="1" noTextEdit="1"/>
            </p:cNvSpPr>
            <p:nvPr/>
          </p:nvSpPr>
          <p:spPr bwMode="auto">
            <a:xfrm>
              <a:off x="2311" y="1663"/>
              <a:ext cx="1138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2" name="Freeform 89"/>
            <p:cNvSpPr>
              <a:spLocks/>
            </p:cNvSpPr>
            <p:nvPr/>
          </p:nvSpPr>
          <p:spPr bwMode="auto">
            <a:xfrm>
              <a:off x="2328" y="1666"/>
              <a:ext cx="1119" cy="910"/>
            </a:xfrm>
            <a:custGeom>
              <a:avLst/>
              <a:gdLst>
                <a:gd name="T0" fmla="*/ 1 w 2238"/>
                <a:gd name="T1" fmla="*/ 1 h 1819"/>
                <a:gd name="T2" fmla="*/ 1 w 2238"/>
                <a:gd name="T3" fmla="*/ 1 h 1819"/>
                <a:gd name="T4" fmla="*/ 1 w 2238"/>
                <a:gd name="T5" fmla="*/ 1 h 1819"/>
                <a:gd name="T6" fmla="*/ 1 w 2238"/>
                <a:gd name="T7" fmla="*/ 1 h 1819"/>
                <a:gd name="T8" fmla="*/ 1 w 2238"/>
                <a:gd name="T9" fmla="*/ 1 h 1819"/>
                <a:gd name="T10" fmla="*/ 1 w 2238"/>
                <a:gd name="T11" fmla="*/ 1 h 1819"/>
                <a:gd name="T12" fmla="*/ 1 w 2238"/>
                <a:gd name="T13" fmla="*/ 1 h 1819"/>
                <a:gd name="T14" fmla="*/ 1 w 2238"/>
                <a:gd name="T15" fmla="*/ 1 h 1819"/>
                <a:gd name="T16" fmla="*/ 1 w 2238"/>
                <a:gd name="T17" fmla="*/ 1 h 1819"/>
                <a:gd name="T18" fmla="*/ 1 w 2238"/>
                <a:gd name="T19" fmla="*/ 1 h 1819"/>
                <a:gd name="T20" fmla="*/ 1 w 2238"/>
                <a:gd name="T21" fmla="*/ 1 h 1819"/>
                <a:gd name="T22" fmla="*/ 1 w 2238"/>
                <a:gd name="T23" fmla="*/ 1 h 1819"/>
                <a:gd name="T24" fmla="*/ 1 w 2238"/>
                <a:gd name="T25" fmla="*/ 1 h 1819"/>
                <a:gd name="T26" fmla="*/ 1 w 2238"/>
                <a:gd name="T27" fmla="*/ 1 h 1819"/>
                <a:gd name="T28" fmla="*/ 1 w 2238"/>
                <a:gd name="T29" fmla="*/ 1 h 1819"/>
                <a:gd name="T30" fmla="*/ 1 w 2238"/>
                <a:gd name="T31" fmla="*/ 1 h 1819"/>
                <a:gd name="T32" fmla="*/ 1 w 2238"/>
                <a:gd name="T33" fmla="*/ 1 h 1819"/>
                <a:gd name="T34" fmla="*/ 1 w 2238"/>
                <a:gd name="T35" fmla="*/ 1 h 1819"/>
                <a:gd name="T36" fmla="*/ 1 w 2238"/>
                <a:gd name="T37" fmla="*/ 1 h 1819"/>
                <a:gd name="T38" fmla="*/ 1 w 2238"/>
                <a:gd name="T39" fmla="*/ 1 h 1819"/>
                <a:gd name="T40" fmla="*/ 1 w 2238"/>
                <a:gd name="T41" fmla="*/ 1 h 1819"/>
                <a:gd name="T42" fmla="*/ 1 w 2238"/>
                <a:gd name="T43" fmla="*/ 1 h 1819"/>
                <a:gd name="T44" fmla="*/ 1 w 2238"/>
                <a:gd name="T45" fmla="*/ 1 h 1819"/>
                <a:gd name="T46" fmla="*/ 1 w 2238"/>
                <a:gd name="T47" fmla="*/ 1 h 1819"/>
                <a:gd name="T48" fmla="*/ 1 w 2238"/>
                <a:gd name="T49" fmla="*/ 1 h 1819"/>
                <a:gd name="T50" fmla="*/ 1 w 2238"/>
                <a:gd name="T51" fmla="*/ 1 h 1819"/>
                <a:gd name="T52" fmla="*/ 1 w 2238"/>
                <a:gd name="T53" fmla="*/ 1 h 1819"/>
                <a:gd name="T54" fmla="*/ 1 w 2238"/>
                <a:gd name="T55" fmla="*/ 1 h 1819"/>
                <a:gd name="T56" fmla="*/ 1 w 2238"/>
                <a:gd name="T57" fmla="*/ 1 h 1819"/>
                <a:gd name="T58" fmla="*/ 1 w 2238"/>
                <a:gd name="T59" fmla="*/ 1 h 1819"/>
                <a:gd name="T60" fmla="*/ 1 w 2238"/>
                <a:gd name="T61" fmla="*/ 1 h 1819"/>
                <a:gd name="T62" fmla="*/ 1 w 2238"/>
                <a:gd name="T63" fmla="*/ 1 h 1819"/>
                <a:gd name="T64" fmla="*/ 1 w 2238"/>
                <a:gd name="T65" fmla="*/ 1 h 1819"/>
                <a:gd name="T66" fmla="*/ 1 w 2238"/>
                <a:gd name="T67" fmla="*/ 1 h 1819"/>
                <a:gd name="T68" fmla="*/ 1 w 2238"/>
                <a:gd name="T69" fmla="*/ 1 h 1819"/>
                <a:gd name="T70" fmla="*/ 1 w 2238"/>
                <a:gd name="T71" fmla="*/ 1 h 1819"/>
                <a:gd name="T72" fmla="*/ 0 w 2238"/>
                <a:gd name="T73" fmla="*/ 1 h 1819"/>
                <a:gd name="T74" fmla="*/ 1 w 2238"/>
                <a:gd name="T75" fmla="*/ 1 h 1819"/>
                <a:gd name="T76" fmla="*/ 1 w 2238"/>
                <a:gd name="T77" fmla="*/ 1 h 1819"/>
                <a:gd name="T78" fmla="*/ 1 w 2238"/>
                <a:gd name="T79" fmla="*/ 1 h 1819"/>
                <a:gd name="T80" fmla="*/ 1 w 2238"/>
                <a:gd name="T81" fmla="*/ 1 h 1819"/>
                <a:gd name="T82" fmla="*/ 1 w 2238"/>
                <a:gd name="T83" fmla="*/ 1 h 1819"/>
                <a:gd name="T84" fmla="*/ 1 w 2238"/>
                <a:gd name="T85" fmla="*/ 1 h 1819"/>
                <a:gd name="T86" fmla="*/ 1 w 2238"/>
                <a:gd name="T87" fmla="*/ 1 h 1819"/>
                <a:gd name="T88" fmla="*/ 1 w 2238"/>
                <a:gd name="T89" fmla="*/ 1 h 1819"/>
                <a:gd name="T90" fmla="*/ 1 w 2238"/>
                <a:gd name="T91" fmla="*/ 1 h 1819"/>
                <a:gd name="T92" fmla="*/ 1 w 2238"/>
                <a:gd name="T93" fmla="*/ 1 h 1819"/>
                <a:gd name="T94" fmla="*/ 1 w 2238"/>
                <a:gd name="T95" fmla="*/ 0 h 1819"/>
                <a:gd name="T96" fmla="*/ 1 w 2238"/>
                <a:gd name="T97" fmla="*/ 1 h 1819"/>
                <a:gd name="T98" fmla="*/ 1 w 2238"/>
                <a:gd name="T99" fmla="*/ 1 h 1819"/>
                <a:gd name="T100" fmla="*/ 1 w 2238"/>
                <a:gd name="T101" fmla="*/ 1 h 1819"/>
                <a:gd name="T102" fmla="*/ 1 w 2238"/>
                <a:gd name="T103" fmla="*/ 1 h 1819"/>
                <a:gd name="T104" fmla="*/ 1 w 2238"/>
                <a:gd name="T105" fmla="*/ 1 h 1819"/>
                <a:gd name="T106" fmla="*/ 1 w 2238"/>
                <a:gd name="T107" fmla="*/ 1 h 1819"/>
                <a:gd name="T108" fmla="*/ 1 w 2238"/>
                <a:gd name="T109" fmla="*/ 1 h 1819"/>
                <a:gd name="T110" fmla="*/ 1 w 2238"/>
                <a:gd name="T111" fmla="*/ 1 h 1819"/>
                <a:gd name="T112" fmla="*/ 1 w 2238"/>
                <a:gd name="T113" fmla="*/ 1 h 1819"/>
                <a:gd name="T114" fmla="*/ 1 w 2238"/>
                <a:gd name="T115" fmla="*/ 1 h 1819"/>
                <a:gd name="T116" fmla="*/ 1 w 2238"/>
                <a:gd name="T117" fmla="*/ 1 h 1819"/>
                <a:gd name="T118" fmla="*/ 1 w 2238"/>
                <a:gd name="T119" fmla="*/ 1 h 1819"/>
                <a:gd name="T120" fmla="*/ 1 w 2238"/>
                <a:gd name="T121" fmla="*/ 1 h 1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8"/>
                <a:gd name="T184" fmla="*/ 0 h 1819"/>
                <a:gd name="T185" fmla="*/ 2238 w 2238"/>
                <a:gd name="T186" fmla="*/ 1819 h 1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8" h="1819">
                  <a:moveTo>
                    <a:pt x="1978" y="276"/>
                  </a:moveTo>
                  <a:lnTo>
                    <a:pt x="1999" y="284"/>
                  </a:lnTo>
                  <a:lnTo>
                    <a:pt x="2020" y="292"/>
                  </a:lnTo>
                  <a:lnTo>
                    <a:pt x="2039" y="301"/>
                  </a:lnTo>
                  <a:lnTo>
                    <a:pt x="2058" y="309"/>
                  </a:lnTo>
                  <a:lnTo>
                    <a:pt x="2076" y="318"/>
                  </a:lnTo>
                  <a:lnTo>
                    <a:pt x="2094" y="326"/>
                  </a:lnTo>
                  <a:lnTo>
                    <a:pt x="2110" y="335"/>
                  </a:lnTo>
                  <a:lnTo>
                    <a:pt x="2125" y="344"/>
                  </a:lnTo>
                  <a:lnTo>
                    <a:pt x="2140" y="354"/>
                  </a:lnTo>
                  <a:lnTo>
                    <a:pt x="2152" y="363"/>
                  </a:lnTo>
                  <a:lnTo>
                    <a:pt x="2165" y="373"/>
                  </a:lnTo>
                  <a:lnTo>
                    <a:pt x="2175" y="382"/>
                  </a:lnTo>
                  <a:lnTo>
                    <a:pt x="2186" y="393"/>
                  </a:lnTo>
                  <a:lnTo>
                    <a:pt x="2194" y="403"/>
                  </a:lnTo>
                  <a:lnTo>
                    <a:pt x="2202" y="413"/>
                  </a:lnTo>
                  <a:lnTo>
                    <a:pt x="2208" y="424"/>
                  </a:lnTo>
                  <a:lnTo>
                    <a:pt x="2219" y="451"/>
                  </a:lnTo>
                  <a:lnTo>
                    <a:pt x="2227" y="484"/>
                  </a:lnTo>
                  <a:lnTo>
                    <a:pt x="2233" y="521"/>
                  </a:lnTo>
                  <a:lnTo>
                    <a:pt x="2236" y="562"/>
                  </a:lnTo>
                  <a:lnTo>
                    <a:pt x="2238" y="621"/>
                  </a:lnTo>
                  <a:lnTo>
                    <a:pt x="2236" y="684"/>
                  </a:lnTo>
                  <a:lnTo>
                    <a:pt x="2231" y="753"/>
                  </a:lnTo>
                  <a:lnTo>
                    <a:pt x="2221" y="825"/>
                  </a:lnTo>
                  <a:lnTo>
                    <a:pt x="2216" y="863"/>
                  </a:lnTo>
                  <a:lnTo>
                    <a:pt x="2210" y="902"/>
                  </a:lnTo>
                  <a:lnTo>
                    <a:pt x="2203" y="941"/>
                  </a:lnTo>
                  <a:lnTo>
                    <a:pt x="2195" y="981"/>
                  </a:lnTo>
                  <a:lnTo>
                    <a:pt x="2187" y="1022"/>
                  </a:lnTo>
                  <a:lnTo>
                    <a:pt x="2178" y="1062"/>
                  </a:lnTo>
                  <a:lnTo>
                    <a:pt x="2168" y="1102"/>
                  </a:lnTo>
                  <a:lnTo>
                    <a:pt x="2159" y="1142"/>
                  </a:lnTo>
                  <a:lnTo>
                    <a:pt x="2147" y="1190"/>
                  </a:lnTo>
                  <a:lnTo>
                    <a:pt x="2134" y="1237"/>
                  </a:lnTo>
                  <a:lnTo>
                    <a:pt x="2120" y="1284"/>
                  </a:lnTo>
                  <a:lnTo>
                    <a:pt x="2106" y="1330"/>
                  </a:lnTo>
                  <a:lnTo>
                    <a:pt x="2091" y="1374"/>
                  </a:lnTo>
                  <a:lnTo>
                    <a:pt x="2077" y="1418"/>
                  </a:lnTo>
                  <a:lnTo>
                    <a:pt x="2061" y="1460"/>
                  </a:lnTo>
                  <a:lnTo>
                    <a:pt x="2046" y="1501"/>
                  </a:lnTo>
                  <a:lnTo>
                    <a:pt x="2035" y="1531"/>
                  </a:lnTo>
                  <a:lnTo>
                    <a:pt x="2022" y="1559"/>
                  </a:lnTo>
                  <a:lnTo>
                    <a:pt x="2011" y="1588"/>
                  </a:lnTo>
                  <a:lnTo>
                    <a:pt x="1998" y="1615"/>
                  </a:lnTo>
                  <a:lnTo>
                    <a:pt x="1985" y="1640"/>
                  </a:lnTo>
                  <a:lnTo>
                    <a:pt x="1973" y="1664"/>
                  </a:lnTo>
                  <a:lnTo>
                    <a:pt x="1961" y="1686"/>
                  </a:lnTo>
                  <a:lnTo>
                    <a:pt x="1948" y="1707"/>
                  </a:lnTo>
                  <a:lnTo>
                    <a:pt x="1936" y="1726"/>
                  </a:lnTo>
                  <a:lnTo>
                    <a:pt x="1924" y="1744"/>
                  </a:lnTo>
                  <a:lnTo>
                    <a:pt x="1912" y="1759"/>
                  </a:lnTo>
                  <a:lnTo>
                    <a:pt x="1899" y="1773"/>
                  </a:lnTo>
                  <a:lnTo>
                    <a:pt x="1887" y="1784"/>
                  </a:lnTo>
                  <a:lnTo>
                    <a:pt x="1876" y="1793"/>
                  </a:lnTo>
                  <a:lnTo>
                    <a:pt x="1864" y="1801"/>
                  </a:lnTo>
                  <a:lnTo>
                    <a:pt x="1853" y="1806"/>
                  </a:lnTo>
                  <a:lnTo>
                    <a:pt x="1837" y="1812"/>
                  </a:lnTo>
                  <a:lnTo>
                    <a:pt x="1821" y="1815"/>
                  </a:lnTo>
                  <a:lnTo>
                    <a:pt x="1804" y="1817"/>
                  </a:lnTo>
                  <a:lnTo>
                    <a:pt x="1789" y="1819"/>
                  </a:lnTo>
                  <a:lnTo>
                    <a:pt x="1775" y="1819"/>
                  </a:lnTo>
                  <a:lnTo>
                    <a:pt x="1760" y="1817"/>
                  </a:lnTo>
                  <a:lnTo>
                    <a:pt x="1743" y="1815"/>
                  </a:lnTo>
                  <a:lnTo>
                    <a:pt x="1728" y="1813"/>
                  </a:lnTo>
                  <a:lnTo>
                    <a:pt x="1713" y="1808"/>
                  </a:lnTo>
                  <a:lnTo>
                    <a:pt x="1697" y="1804"/>
                  </a:lnTo>
                  <a:lnTo>
                    <a:pt x="1681" y="1799"/>
                  </a:lnTo>
                  <a:lnTo>
                    <a:pt x="1664" y="1793"/>
                  </a:lnTo>
                  <a:lnTo>
                    <a:pt x="1648" y="1787"/>
                  </a:lnTo>
                  <a:lnTo>
                    <a:pt x="1629" y="1781"/>
                  </a:lnTo>
                  <a:lnTo>
                    <a:pt x="1611" y="1775"/>
                  </a:lnTo>
                  <a:lnTo>
                    <a:pt x="1591" y="1768"/>
                  </a:lnTo>
                  <a:lnTo>
                    <a:pt x="1575" y="1762"/>
                  </a:lnTo>
                  <a:lnTo>
                    <a:pt x="1559" y="1758"/>
                  </a:lnTo>
                  <a:lnTo>
                    <a:pt x="1542" y="1752"/>
                  </a:lnTo>
                  <a:lnTo>
                    <a:pt x="1523" y="1747"/>
                  </a:lnTo>
                  <a:lnTo>
                    <a:pt x="1505" y="1741"/>
                  </a:lnTo>
                  <a:lnTo>
                    <a:pt x="1485" y="1737"/>
                  </a:lnTo>
                  <a:lnTo>
                    <a:pt x="1465" y="1733"/>
                  </a:lnTo>
                  <a:lnTo>
                    <a:pt x="1444" y="1729"/>
                  </a:lnTo>
                  <a:lnTo>
                    <a:pt x="1422" y="1725"/>
                  </a:lnTo>
                  <a:lnTo>
                    <a:pt x="1398" y="1722"/>
                  </a:lnTo>
                  <a:lnTo>
                    <a:pt x="1374" y="1720"/>
                  </a:lnTo>
                  <a:lnTo>
                    <a:pt x="1348" y="1717"/>
                  </a:lnTo>
                  <a:lnTo>
                    <a:pt x="1323" y="1716"/>
                  </a:lnTo>
                  <a:lnTo>
                    <a:pt x="1295" y="1715"/>
                  </a:lnTo>
                  <a:lnTo>
                    <a:pt x="1267" y="1715"/>
                  </a:lnTo>
                  <a:lnTo>
                    <a:pt x="1237" y="1715"/>
                  </a:lnTo>
                  <a:lnTo>
                    <a:pt x="1185" y="1716"/>
                  </a:lnTo>
                  <a:lnTo>
                    <a:pt x="1135" y="1718"/>
                  </a:lnTo>
                  <a:lnTo>
                    <a:pt x="1087" y="1720"/>
                  </a:lnTo>
                  <a:lnTo>
                    <a:pt x="1042" y="1722"/>
                  </a:lnTo>
                  <a:lnTo>
                    <a:pt x="999" y="1725"/>
                  </a:lnTo>
                  <a:lnTo>
                    <a:pt x="959" y="1728"/>
                  </a:lnTo>
                  <a:lnTo>
                    <a:pt x="920" y="1731"/>
                  </a:lnTo>
                  <a:lnTo>
                    <a:pt x="883" y="1733"/>
                  </a:lnTo>
                  <a:lnTo>
                    <a:pt x="848" y="1737"/>
                  </a:lnTo>
                  <a:lnTo>
                    <a:pt x="815" y="1740"/>
                  </a:lnTo>
                  <a:lnTo>
                    <a:pt x="784" y="1743"/>
                  </a:lnTo>
                  <a:lnTo>
                    <a:pt x="754" y="1746"/>
                  </a:lnTo>
                  <a:lnTo>
                    <a:pt x="726" y="1749"/>
                  </a:lnTo>
                  <a:lnTo>
                    <a:pt x="699" y="1753"/>
                  </a:lnTo>
                  <a:lnTo>
                    <a:pt x="673" y="1755"/>
                  </a:lnTo>
                  <a:lnTo>
                    <a:pt x="649" y="1759"/>
                  </a:lnTo>
                  <a:lnTo>
                    <a:pt x="625" y="1761"/>
                  </a:lnTo>
                  <a:lnTo>
                    <a:pt x="603" y="1763"/>
                  </a:lnTo>
                  <a:lnTo>
                    <a:pt x="581" y="1766"/>
                  </a:lnTo>
                  <a:lnTo>
                    <a:pt x="560" y="1768"/>
                  </a:lnTo>
                  <a:lnTo>
                    <a:pt x="541" y="1769"/>
                  </a:lnTo>
                  <a:lnTo>
                    <a:pt x="522" y="1770"/>
                  </a:lnTo>
                  <a:lnTo>
                    <a:pt x="503" y="1771"/>
                  </a:lnTo>
                  <a:lnTo>
                    <a:pt x="486" y="1773"/>
                  </a:lnTo>
                  <a:lnTo>
                    <a:pt x="467" y="1773"/>
                  </a:lnTo>
                  <a:lnTo>
                    <a:pt x="450" y="1771"/>
                  </a:lnTo>
                  <a:lnTo>
                    <a:pt x="433" y="1770"/>
                  </a:lnTo>
                  <a:lnTo>
                    <a:pt x="417" y="1769"/>
                  </a:lnTo>
                  <a:lnTo>
                    <a:pt x="399" y="1767"/>
                  </a:lnTo>
                  <a:lnTo>
                    <a:pt x="382" y="1764"/>
                  </a:lnTo>
                  <a:lnTo>
                    <a:pt x="365" y="1761"/>
                  </a:lnTo>
                  <a:lnTo>
                    <a:pt x="347" y="1756"/>
                  </a:lnTo>
                  <a:lnTo>
                    <a:pt x="335" y="1753"/>
                  </a:lnTo>
                  <a:lnTo>
                    <a:pt x="323" y="1749"/>
                  </a:lnTo>
                  <a:lnTo>
                    <a:pt x="311" y="1746"/>
                  </a:lnTo>
                  <a:lnTo>
                    <a:pt x="298" y="1741"/>
                  </a:lnTo>
                  <a:lnTo>
                    <a:pt x="285" y="1737"/>
                  </a:lnTo>
                  <a:lnTo>
                    <a:pt x="271" y="1732"/>
                  </a:lnTo>
                  <a:lnTo>
                    <a:pt x="258" y="1726"/>
                  </a:lnTo>
                  <a:lnTo>
                    <a:pt x="244" y="1721"/>
                  </a:lnTo>
                  <a:lnTo>
                    <a:pt x="230" y="1714"/>
                  </a:lnTo>
                  <a:lnTo>
                    <a:pt x="215" y="1707"/>
                  </a:lnTo>
                  <a:lnTo>
                    <a:pt x="200" y="1700"/>
                  </a:lnTo>
                  <a:lnTo>
                    <a:pt x="184" y="1692"/>
                  </a:lnTo>
                  <a:lnTo>
                    <a:pt x="168" y="1684"/>
                  </a:lnTo>
                  <a:lnTo>
                    <a:pt x="152" y="1676"/>
                  </a:lnTo>
                  <a:lnTo>
                    <a:pt x="134" y="1667"/>
                  </a:lnTo>
                  <a:lnTo>
                    <a:pt x="117" y="1657"/>
                  </a:lnTo>
                  <a:lnTo>
                    <a:pt x="100" y="1646"/>
                  </a:lnTo>
                  <a:lnTo>
                    <a:pt x="84" y="1632"/>
                  </a:lnTo>
                  <a:lnTo>
                    <a:pt x="70" y="1616"/>
                  </a:lnTo>
                  <a:lnTo>
                    <a:pt x="57" y="1597"/>
                  </a:lnTo>
                  <a:lnTo>
                    <a:pt x="46" y="1577"/>
                  </a:lnTo>
                  <a:lnTo>
                    <a:pt x="36" y="1554"/>
                  </a:lnTo>
                  <a:lnTo>
                    <a:pt x="27" y="1529"/>
                  </a:lnTo>
                  <a:lnTo>
                    <a:pt x="20" y="1503"/>
                  </a:lnTo>
                  <a:lnTo>
                    <a:pt x="9" y="1442"/>
                  </a:lnTo>
                  <a:lnTo>
                    <a:pt x="2" y="1373"/>
                  </a:lnTo>
                  <a:lnTo>
                    <a:pt x="0" y="1300"/>
                  </a:lnTo>
                  <a:lnTo>
                    <a:pt x="2" y="1223"/>
                  </a:lnTo>
                  <a:lnTo>
                    <a:pt x="4" y="1177"/>
                  </a:lnTo>
                  <a:lnTo>
                    <a:pt x="8" y="1131"/>
                  </a:lnTo>
                  <a:lnTo>
                    <a:pt x="12" y="1085"/>
                  </a:lnTo>
                  <a:lnTo>
                    <a:pt x="17" y="1038"/>
                  </a:lnTo>
                  <a:lnTo>
                    <a:pt x="23" y="990"/>
                  </a:lnTo>
                  <a:lnTo>
                    <a:pt x="30" y="944"/>
                  </a:lnTo>
                  <a:lnTo>
                    <a:pt x="36" y="898"/>
                  </a:lnTo>
                  <a:lnTo>
                    <a:pt x="43" y="852"/>
                  </a:lnTo>
                  <a:lnTo>
                    <a:pt x="55" y="784"/>
                  </a:lnTo>
                  <a:lnTo>
                    <a:pt x="66" y="720"/>
                  </a:lnTo>
                  <a:lnTo>
                    <a:pt x="78" y="659"/>
                  </a:lnTo>
                  <a:lnTo>
                    <a:pt x="88" y="602"/>
                  </a:lnTo>
                  <a:lnTo>
                    <a:pt x="97" y="550"/>
                  </a:lnTo>
                  <a:lnTo>
                    <a:pt x="106" y="506"/>
                  </a:lnTo>
                  <a:lnTo>
                    <a:pt x="112" y="466"/>
                  </a:lnTo>
                  <a:lnTo>
                    <a:pt x="117" y="435"/>
                  </a:lnTo>
                  <a:lnTo>
                    <a:pt x="122" y="400"/>
                  </a:lnTo>
                  <a:lnTo>
                    <a:pt x="127" y="365"/>
                  </a:lnTo>
                  <a:lnTo>
                    <a:pt x="134" y="332"/>
                  </a:lnTo>
                  <a:lnTo>
                    <a:pt x="141" y="298"/>
                  </a:lnTo>
                  <a:lnTo>
                    <a:pt x="150" y="268"/>
                  </a:lnTo>
                  <a:lnTo>
                    <a:pt x="160" y="238"/>
                  </a:lnTo>
                  <a:lnTo>
                    <a:pt x="170" y="210"/>
                  </a:lnTo>
                  <a:lnTo>
                    <a:pt x="183" y="183"/>
                  </a:lnTo>
                  <a:lnTo>
                    <a:pt x="197" y="158"/>
                  </a:lnTo>
                  <a:lnTo>
                    <a:pt x="213" y="134"/>
                  </a:lnTo>
                  <a:lnTo>
                    <a:pt x="231" y="112"/>
                  </a:lnTo>
                  <a:lnTo>
                    <a:pt x="251" y="92"/>
                  </a:lnTo>
                  <a:lnTo>
                    <a:pt x="274" y="74"/>
                  </a:lnTo>
                  <a:lnTo>
                    <a:pt x="298" y="58"/>
                  </a:lnTo>
                  <a:lnTo>
                    <a:pt x="326" y="43"/>
                  </a:lnTo>
                  <a:lnTo>
                    <a:pt x="355" y="30"/>
                  </a:lnTo>
                  <a:lnTo>
                    <a:pt x="369" y="25"/>
                  </a:lnTo>
                  <a:lnTo>
                    <a:pt x="384" y="21"/>
                  </a:lnTo>
                  <a:lnTo>
                    <a:pt x="400" y="16"/>
                  </a:lnTo>
                  <a:lnTo>
                    <a:pt x="417" y="13"/>
                  </a:lnTo>
                  <a:lnTo>
                    <a:pt x="434" y="9"/>
                  </a:lnTo>
                  <a:lnTo>
                    <a:pt x="451" y="7"/>
                  </a:lnTo>
                  <a:lnTo>
                    <a:pt x="469" y="5"/>
                  </a:lnTo>
                  <a:lnTo>
                    <a:pt x="488" y="2"/>
                  </a:lnTo>
                  <a:lnTo>
                    <a:pt x="508" y="1"/>
                  </a:lnTo>
                  <a:lnTo>
                    <a:pt x="527" y="0"/>
                  </a:lnTo>
                  <a:lnTo>
                    <a:pt x="549" y="0"/>
                  </a:lnTo>
                  <a:lnTo>
                    <a:pt x="570" y="0"/>
                  </a:lnTo>
                  <a:lnTo>
                    <a:pt x="593" y="0"/>
                  </a:lnTo>
                  <a:lnTo>
                    <a:pt x="616" y="1"/>
                  </a:lnTo>
                  <a:lnTo>
                    <a:pt x="640" y="2"/>
                  </a:lnTo>
                  <a:lnTo>
                    <a:pt x="664" y="5"/>
                  </a:lnTo>
                  <a:lnTo>
                    <a:pt x="685" y="7"/>
                  </a:lnTo>
                  <a:lnTo>
                    <a:pt x="707" y="9"/>
                  </a:lnTo>
                  <a:lnTo>
                    <a:pt x="728" y="11"/>
                  </a:lnTo>
                  <a:lnTo>
                    <a:pt x="751" y="15"/>
                  </a:lnTo>
                  <a:lnTo>
                    <a:pt x="774" y="18"/>
                  </a:lnTo>
                  <a:lnTo>
                    <a:pt x="797" y="22"/>
                  </a:lnTo>
                  <a:lnTo>
                    <a:pt x="821" y="26"/>
                  </a:lnTo>
                  <a:lnTo>
                    <a:pt x="846" y="31"/>
                  </a:lnTo>
                  <a:lnTo>
                    <a:pt x="870" y="36"/>
                  </a:lnTo>
                  <a:lnTo>
                    <a:pt x="897" y="41"/>
                  </a:lnTo>
                  <a:lnTo>
                    <a:pt x="923" y="47"/>
                  </a:lnTo>
                  <a:lnTo>
                    <a:pt x="950" y="53"/>
                  </a:lnTo>
                  <a:lnTo>
                    <a:pt x="977" y="60"/>
                  </a:lnTo>
                  <a:lnTo>
                    <a:pt x="1006" y="67"/>
                  </a:lnTo>
                  <a:lnTo>
                    <a:pt x="1035" y="74"/>
                  </a:lnTo>
                  <a:lnTo>
                    <a:pt x="1065" y="82"/>
                  </a:lnTo>
                  <a:lnTo>
                    <a:pt x="1073" y="84"/>
                  </a:lnTo>
                  <a:lnTo>
                    <a:pt x="1085" y="86"/>
                  </a:lnTo>
                  <a:lnTo>
                    <a:pt x="1097" y="89"/>
                  </a:lnTo>
                  <a:lnTo>
                    <a:pt x="1113" y="91"/>
                  </a:lnTo>
                  <a:lnTo>
                    <a:pt x="1131" y="94"/>
                  </a:lnTo>
                  <a:lnTo>
                    <a:pt x="1150" y="97"/>
                  </a:lnTo>
                  <a:lnTo>
                    <a:pt x="1172" y="100"/>
                  </a:lnTo>
                  <a:lnTo>
                    <a:pt x="1195" y="104"/>
                  </a:lnTo>
                  <a:lnTo>
                    <a:pt x="1220" y="108"/>
                  </a:lnTo>
                  <a:lnTo>
                    <a:pt x="1247" y="112"/>
                  </a:lnTo>
                  <a:lnTo>
                    <a:pt x="1275" y="116"/>
                  </a:lnTo>
                  <a:lnTo>
                    <a:pt x="1303" y="121"/>
                  </a:lnTo>
                  <a:lnTo>
                    <a:pt x="1335" y="127"/>
                  </a:lnTo>
                  <a:lnTo>
                    <a:pt x="1366" y="131"/>
                  </a:lnTo>
                  <a:lnTo>
                    <a:pt x="1399" y="137"/>
                  </a:lnTo>
                  <a:lnTo>
                    <a:pt x="1432" y="143"/>
                  </a:lnTo>
                  <a:lnTo>
                    <a:pt x="1466" y="148"/>
                  </a:lnTo>
                  <a:lnTo>
                    <a:pt x="1500" y="155"/>
                  </a:lnTo>
                  <a:lnTo>
                    <a:pt x="1536" y="162"/>
                  </a:lnTo>
                  <a:lnTo>
                    <a:pt x="1571" y="169"/>
                  </a:lnTo>
                  <a:lnTo>
                    <a:pt x="1606" y="176"/>
                  </a:lnTo>
                  <a:lnTo>
                    <a:pt x="1642" y="183"/>
                  </a:lnTo>
                  <a:lnTo>
                    <a:pt x="1678" y="191"/>
                  </a:lnTo>
                  <a:lnTo>
                    <a:pt x="1713" y="199"/>
                  </a:lnTo>
                  <a:lnTo>
                    <a:pt x="1749" y="208"/>
                  </a:lnTo>
                  <a:lnTo>
                    <a:pt x="1784" y="216"/>
                  </a:lnTo>
                  <a:lnTo>
                    <a:pt x="1818" y="226"/>
                  </a:lnTo>
                  <a:lnTo>
                    <a:pt x="1852" y="235"/>
                  </a:lnTo>
                  <a:lnTo>
                    <a:pt x="1885" y="245"/>
                  </a:lnTo>
                  <a:lnTo>
                    <a:pt x="1917" y="256"/>
                  </a:lnTo>
                  <a:lnTo>
                    <a:pt x="1948" y="266"/>
                  </a:lnTo>
                  <a:lnTo>
                    <a:pt x="1978" y="27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3" name="Freeform 90"/>
            <p:cNvSpPr>
              <a:spLocks/>
            </p:cNvSpPr>
            <p:nvPr/>
          </p:nvSpPr>
          <p:spPr bwMode="auto">
            <a:xfrm>
              <a:off x="2773" y="1755"/>
              <a:ext cx="541" cy="546"/>
            </a:xfrm>
            <a:custGeom>
              <a:avLst/>
              <a:gdLst>
                <a:gd name="T0" fmla="*/ 1 w 1080"/>
                <a:gd name="T1" fmla="*/ 1 h 1092"/>
                <a:gd name="T2" fmla="*/ 1 w 1080"/>
                <a:gd name="T3" fmla="*/ 1 h 1092"/>
                <a:gd name="T4" fmla="*/ 1 w 1080"/>
                <a:gd name="T5" fmla="*/ 1 h 1092"/>
                <a:gd name="T6" fmla="*/ 1 w 1080"/>
                <a:gd name="T7" fmla="*/ 1 h 1092"/>
                <a:gd name="T8" fmla="*/ 1 w 1080"/>
                <a:gd name="T9" fmla="*/ 1 h 1092"/>
                <a:gd name="T10" fmla="*/ 1 w 1080"/>
                <a:gd name="T11" fmla="*/ 1 h 1092"/>
                <a:gd name="T12" fmla="*/ 1 w 1080"/>
                <a:gd name="T13" fmla="*/ 1 h 1092"/>
                <a:gd name="T14" fmla="*/ 1 w 1080"/>
                <a:gd name="T15" fmla="*/ 1 h 1092"/>
                <a:gd name="T16" fmla="*/ 1 w 1080"/>
                <a:gd name="T17" fmla="*/ 1 h 1092"/>
                <a:gd name="T18" fmla="*/ 1 w 1080"/>
                <a:gd name="T19" fmla="*/ 1 h 1092"/>
                <a:gd name="T20" fmla="*/ 1 w 1080"/>
                <a:gd name="T21" fmla="*/ 1 h 1092"/>
                <a:gd name="T22" fmla="*/ 1 w 1080"/>
                <a:gd name="T23" fmla="*/ 1 h 1092"/>
                <a:gd name="T24" fmla="*/ 1 w 1080"/>
                <a:gd name="T25" fmla="*/ 1 h 1092"/>
                <a:gd name="T26" fmla="*/ 1 w 1080"/>
                <a:gd name="T27" fmla="*/ 1 h 1092"/>
                <a:gd name="T28" fmla="*/ 1 w 1080"/>
                <a:gd name="T29" fmla="*/ 1 h 1092"/>
                <a:gd name="T30" fmla="*/ 1 w 1080"/>
                <a:gd name="T31" fmla="*/ 1 h 1092"/>
                <a:gd name="T32" fmla="*/ 1 w 1080"/>
                <a:gd name="T33" fmla="*/ 1 h 1092"/>
                <a:gd name="T34" fmla="*/ 1 w 1080"/>
                <a:gd name="T35" fmla="*/ 1 h 1092"/>
                <a:gd name="T36" fmla="*/ 1 w 1080"/>
                <a:gd name="T37" fmla="*/ 1 h 1092"/>
                <a:gd name="T38" fmla="*/ 1 w 1080"/>
                <a:gd name="T39" fmla="*/ 1 h 1092"/>
                <a:gd name="T40" fmla="*/ 1 w 1080"/>
                <a:gd name="T41" fmla="*/ 1 h 1092"/>
                <a:gd name="T42" fmla="*/ 1 w 1080"/>
                <a:gd name="T43" fmla="*/ 1 h 1092"/>
                <a:gd name="T44" fmla="*/ 1 w 1080"/>
                <a:gd name="T45" fmla="*/ 1 h 1092"/>
                <a:gd name="T46" fmla="*/ 1 w 1080"/>
                <a:gd name="T47" fmla="*/ 1 h 1092"/>
                <a:gd name="T48" fmla="*/ 1 w 1080"/>
                <a:gd name="T49" fmla="*/ 1 h 1092"/>
                <a:gd name="T50" fmla="*/ 1 w 1080"/>
                <a:gd name="T51" fmla="*/ 1 h 1092"/>
                <a:gd name="T52" fmla="*/ 1 w 1080"/>
                <a:gd name="T53" fmla="*/ 1 h 1092"/>
                <a:gd name="T54" fmla="*/ 1 w 1080"/>
                <a:gd name="T55" fmla="*/ 1 h 1092"/>
                <a:gd name="T56" fmla="*/ 1 w 1080"/>
                <a:gd name="T57" fmla="*/ 1 h 1092"/>
                <a:gd name="T58" fmla="*/ 1 w 1080"/>
                <a:gd name="T59" fmla="*/ 1 h 1092"/>
                <a:gd name="T60" fmla="*/ 1 w 1080"/>
                <a:gd name="T61" fmla="*/ 1 h 1092"/>
                <a:gd name="T62" fmla="*/ 1 w 1080"/>
                <a:gd name="T63" fmla="*/ 1 h 1092"/>
                <a:gd name="T64" fmla="*/ 1 w 1080"/>
                <a:gd name="T65" fmla="*/ 1 h 1092"/>
                <a:gd name="T66" fmla="*/ 1 w 1080"/>
                <a:gd name="T67" fmla="*/ 1 h 1092"/>
                <a:gd name="T68" fmla="*/ 1 w 1080"/>
                <a:gd name="T69" fmla="*/ 1 h 1092"/>
                <a:gd name="T70" fmla="*/ 1 w 1080"/>
                <a:gd name="T71" fmla="*/ 1 h 1092"/>
                <a:gd name="T72" fmla="*/ 1 w 1080"/>
                <a:gd name="T73" fmla="*/ 1 h 1092"/>
                <a:gd name="T74" fmla="*/ 1 w 1080"/>
                <a:gd name="T75" fmla="*/ 1 h 1092"/>
                <a:gd name="T76" fmla="*/ 1 w 1080"/>
                <a:gd name="T77" fmla="*/ 1 h 1092"/>
                <a:gd name="T78" fmla="*/ 1 w 1080"/>
                <a:gd name="T79" fmla="*/ 1 h 1092"/>
                <a:gd name="T80" fmla="*/ 1 w 1080"/>
                <a:gd name="T81" fmla="*/ 1 h 1092"/>
                <a:gd name="T82" fmla="*/ 1 w 1080"/>
                <a:gd name="T83" fmla="*/ 1 h 1092"/>
                <a:gd name="T84" fmla="*/ 1 w 1080"/>
                <a:gd name="T85" fmla="*/ 1 h 1092"/>
                <a:gd name="T86" fmla="*/ 1 w 1080"/>
                <a:gd name="T87" fmla="*/ 1 h 1092"/>
                <a:gd name="T88" fmla="*/ 1 w 1080"/>
                <a:gd name="T89" fmla="*/ 1 h 1092"/>
                <a:gd name="T90" fmla="*/ 1 w 1080"/>
                <a:gd name="T91" fmla="*/ 1 h 1092"/>
                <a:gd name="T92" fmla="*/ 1 w 1080"/>
                <a:gd name="T93" fmla="*/ 1 h 1092"/>
                <a:gd name="T94" fmla="*/ 1 w 1080"/>
                <a:gd name="T95" fmla="*/ 1 h 1092"/>
                <a:gd name="T96" fmla="*/ 1 w 1080"/>
                <a:gd name="T97" fmla="*/ 1 h 1092"/>
                <a:gd name="T98" fmla="*/ 1 w 1080"/>
                <a:gd name="T99" fmla="*/ 1 h 1092"/>
                <a:gd name="T100" fmla="*/ 1 w 1080"/>
                <a:gd name="T101" fmla="*/ 1 h 1092"/>
                <a:gd name="T102" fmla="*/ 1 w 1080"/>
                <a:gd name="T103" fmla="*/ 1 h 1092"/>
                <a:gd name="T104" fmla="*/ 1 w 1080"/>
                <a:gd name="T105" fmla="*/ 1 h 1092"/>
                <a:gd name="T106" fmla="*/ 1 w 1080"/>
                <a:gd name="T107" fmla="*/ 1 h 1092"/>
                <a:gd name="T108" fmla="*/ 1 w 1080"/>
                <a:gd name="T109" fmla="*/ 1 h 1092"/>
                <a:gd name="T110" fmla="*/ 1 w 1080"/>
                <a:gd name="T111" fmla="*/ 1 h 10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0"/>
                <a:gd name="T169" fmla="*/ 0 h 1092"/>
                <a:gd name="T170" fmla="*/ 1080 w 1080"/>
                <a:gd name="T171" fmla="*/ 1092 h 10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0" h="1092">
                  <a:moveTo>
                    <a:pt x="741" y="6"/>
                  </a:moveTo>
                  <a:lnTo>
                    <a:pt x="738" y="24"/>
                  </a:lnTo>
                  <a:lnTo>
                    <a:pt x="735" y="45"/>
                  </a:lnTo>
                  <a:lnTo>
                    <a:pt x="731" y="66"/>
                  </a:lnTo>
                  <a:lnTo>
                    <a:pt x="727" y="87"/>
                  </a:lnTo>
                  <a:lnTo>
                    <a:pt x="722" y="107"/>
                  </a:lnTo>
                  <a:lnTo>
                    <a:pt x="717" y="126"/>
                  </a:lnTo>
                  <a:lnTo>
                    <a:pt x="712" y="142"/>
                  </a:lnTo>
                  <a:lnTo>
                    <a:pt x="706" y="154"/>
                  </a:lnTo>
                  <a:lnTo>
                    <a:pt x="698" y="171"/>
                  </a:lnTo>
                  <a:lnTo>
                    <a:pt x="690" y="189"/>
                  </a:lnTo>
                  <a:lnTo>
                    <a:pt x="679" y="207"/>
                  </a:lnTo>
                  <a:lnTo>
                    <a:pt x="669" y="225"/>
                  </a:lnTo>
                  <a:lnTo>
                    <a:pt x="656" y="239"/>
                  </a:lnTo>
                  <a:lnTo>
                    <a:pt x="644" y="249"/>
                  </a:lnTo>
                  <a:lnTo>
                    <a:pt x="630" y="254"/>
                  </a:lnTo>
                  <a:lnTo>
                    <a:pt x="615" y="251"/>
                  </a:lnTo>
                  <a:lnTo>
                    <a:pt x="597" y="241"/>
                  </a:lnTo>
                  <a:lnTo>
                    <a:pt x="582" y="227"/>
                  </a:lnTo>
                  <a:lnTo>
                    <a:pt x="568" y="211"/>
                  </a:lnTo>
                  <a:lnTo>
                    <a:pt x="556" y="194"/>
                  </a:lnTo>
                  <a:lnTo>
                    <a:pt x="546" y="174"/>
                  </a:lnTo>
                  <a:lnTo>
                    <a:pt x="534" y="156"/>
                  </a:lnTo>
                  <a:lnTo>
                    <a:pt x="524" y="136"/>
                  </a:lnTo>
                  <a:lnTo>
                    <a:pt x="512" y="118"/>
                  </a:lnTo>
                  <a:lnTo>
                    <a:pt x="509" y="130"/>
                  </a:lnTo>
                  <a:lnTo>
                    <a:pt x="502" y="148"/>
                  </a:lnTo>
                  <a:lnTo>
                    <a:pt x="493" y="169"/>
                  </a:lnTo>
                  <a:lnTo>
                    <a:pt x="483" y="194"/>
                  </a:lnTo>
                  <a:lnTo>
                    <a:pt x="471" y="217"/>
                  </a:lnTo>
                  <a:lnTo>
                    <a:pt x="459" y="237"/>
                  </a:lnTo>
                  <a:lnTo>
                    <a:pt x="448" y="254"/>
                  </a:lnTo>
                  <a:lnTo>
                    <a:pt x="438" y="264"/>
                  </a:lnTo>
                  <a:lnTo>
                    <a:pt x="423" y="272"/>
                  </a:lnTo>
                  <a:lnTo>
                    <a:pt x="408" y="279"/>
                  </a:lnTo>
                  <a:lnTo>
                    <a:pt x="393" y="283"/>
                  </a:lnTo>
                  <a:lnTo>
                    <a:pt x="378" y="287"/>
                  </a:lnTo>
                  <a:lnTo>
                    <a:pt x="363" y="288"/>
                  </a:lnTo>
                  <a:lnTo>
                    <a:pt x="348" y="288"/>
                  </a:lnTo>
                  <a:lnTo>
                    <a:pt x="334" y="287"/>
                  </a:lnTo>
                  <a:lnTo>
                    <a:pt x="320" y="283"/>
                  </a:lnTo>
                  <a:lnTo>
                    <a:pt x="305" y="278"/>
                  </a:lnTo>
                  <a:lnTo>
                    <a:pt x="291" y="272"/>
                  </a:lnTo>
                  <a:lnTo>
                    <a:pt x="278" y="264"/>
                  </a:lnTo>
                  <a:lnTo>
                    <a:pt x="264" y="255"/>
                  </a:lnTo>
                  <a:lnTo>
                    <a:pt x="250" y="243"/>
                  </a:lnTo>
                  <a:lnTo>
                    <a:pt x="236" y="232"/>
                  </a:lnTo>
                  <a:lnTo>
                    <a:pt x="223" y="218"/>
                  </a:lnTo>
                  <a:lnTo>
                    <a:pt x="210" y="203"/>
                  </a:lnTo>
                  <a:lnTo>
                    <a:pt x="200" y="221"/>
                  </a:lnTo>
                  <a:lnTo>
                    <a:pt x="187" y="243"/>
                  </a:lnTo>
                  <a:lnTo>
                    <a:pt x="170" y="265"/>
                  </a:lnTo>
                  <a:lnTo>
                    <a:pt x="153" y="288"/>
                  </a:lnTo>
                  <a:lnTo>
                    <a:pt x="136" y="308"/>
                  </a:lnTo>
                  <a:lnTo>
                    <a:pt x="122" y="325"/>
                  </a:lnTo>
                  <a:lnTo>
                    <a:pt x="112" y="335"/>
                  </a:lnTo>
                  <a:lnTo>
                    <a:pt x="108" y="340"/>
                  </a:lnTo>
                  <a:lnTo>
                    <a:pt x="100" y="348"/>
                  </a:lnTo>
                  <a:lnTo>
                    <a:pt x="91" y="357"/>
                  </a:lnTo>
                  <a:lnTo>
                    <a:pt x="83" y="365"/>
                  </a:lnTo>
                  <a:lnTo>
                    <a:pt x="78" y="370"/>
                  </a:lnTo>
                  <a:lnTo>
                    <a:pt x="101" y="388"/>
                  </a:lnTo>
                  <a:lnTo>
                    <a:pt x="123" y="408"/>
                  </a:lnTo>
                  <a:lnTo>
                    <a:pt x="144" y="431"/>
                  </a:lnTo>
                  <a:lnTo>
                    <a:pt x="162" y="456"/>
                  </a:lnTo>
                  <a:lnTo>
                    <a:pt x="178" y="484"/>
                  </a:lnTo>
                  <a:lnTo>
                    <a:pt x="191" y="513"/>
                  </a:lnTo>
                  <a:lnTo>
                    <a:pt x="200" y="544"/>
                  </a:lnTo>
                  <a:lnTo>
                    <a:pt x="206" y="577"/>
                  </a:lnTo>
                  <a:lnTo>
                    <a:pt x="220" y="559"/>
                  </a:lnTo>
                  <a:lnTo>
                    <a:pt x="235" y="543"/>
                  </a:lnTo>
                  <a:lnTo>
                    <a:pt x="251" y="528"/>
                  </a:lnTo>
                  <a:lnTo>
                    <a:pt x="268" y="517"/>
                  </a:lnTo>
                  <a:lnTo>
                    <a:pt x="286" y="512"/>
                  </a:lnTo>
                  <a:lnTo>
                    <a:pt x="303" y="509"/>
                  </a:lnTo>
                  <a:lnTo>
                    <a:pt x="320" y="514"/>
                  </a:lnTo>
                  <a:lnTo>
                    <a:pt x="337" y="525"/>
                  </a:lnTo>
                  <a:lnTo>
                    <a:pt x="349" y="538"/>
                  </a:lnTo>
                  <a:lnTo>
                    <a:pt x="359" y="552"/>
                  </a:lnTo>
                  <a:lnTo>
                    <a:pt x="367" y="568"/>
                  </a:lnTo>
                  <a:lnTo>
                    <a:pt x="374" y="585"/>
                  </a:lnTo>
                  <a:lnTo>
                    <a:pt x="379" y="604"/>
                  </a:lnTo>
                  <a:lnTo>
                    <a:pt x="380" y="622"/>
                  </a:lnTo>
                  <a:lnTo>
                    <a:pt x="380" y="642"/>
                  </a:lnTo>
                  <a:lnTo>
                    <a:pt x="378" y="662"/>
                  </a:lnTo>
                  <a:lnTo>
                    <a:pt x="372" y="684"/>
                  </a:lnTo>
                  <a:lnTo>
                    <a:pt x="363" y="710"/>
                  </a:lnTo>
                  <a:lnTo>
                    <a:pt x="350" y="736"/>
                  </a:lnTo>
                  <a:lnTo>
                    <a:pt x="337" y="763"/>
                  </a:lnTo>
                  <a:lnTo>
                    <a:pt x="324" y="786"/>
                  </a:lnTo>
                  <a:lnTo>
                    <a:pt x="313" y="806"/>
                  </a:lnTo>
                  <a:lnTo>
                    <a:pt x="304" y="820"/>
                  </a:lnTo>
                  <a:lnTo>
                    <a:pt x="301" y="826"/>
                  </a:lnTo>
                  <a:lnTo>
                    <a:pt x="318" y="837"/>
                  </a:lnTo>
                  <a:lnTo>
                    <a:pt x="333" y="852"/>
                  </a:lnTo>
                  <a:lnTo>
                    <a:pt x="347" y="871"/>
                  </a:lnTo>
                  <a:lnTo>
                    <a:pt x="359" y="890"/>
                  </a:lnTo>
                  <a:lnTo>
                    <a:pt x="368" y="911"/>
                  </a:lnTo>
                  <a:lnTo>
                    <a:pt x="377" y="934"/>
                  </a:lnTo>
                  <a:lnTo>
                    <a:pt x="382" y="957"/>
                  </a:lnTo>
                  <a:lnTo>
                    <a:pt x="385" y="981"/>
                  </a:lnTo>
                  <a:lnTo>
                    <a:pt x="385" y="980"/>
                  </a:lnTo>
                  <a:lnTo>
                    <a:pt x="386" y="980"/>
                  </a:lnTo>
                  <a:lnTo>
                    <a:pt x="404" y="966"/>
                  </a:lnTo>
                  <a:lnTo>
                    <a:pt x="424" y="954"/>
                  </a:lnTo>
                  <a:lnTo>
                    <a:pt x="445" y="946"/>
                  </a:lnTo>
                  <a:lnTo>
                    <a:pt x="466" y="939"/>
                  </a:lnTo>
                  <a:lnTo>
                    <a:pt x="488" y="937"/>
                  </a:lnTo>
                  <a:lnTo>
                    <a:pt x="510" y="937"/>
                  </a:lnTo>
                  <a:lnTo>
                    <a:pt x="531" y="940"/>
                  </a:lnTo>
                  <a:lnTo>
                    <a:pt x="550" y="947"/>
                  </a:lnTo>
                  <a:lnTo>
                    <a:pt x="553" y="939"/>
                  </a:lnTo>
                  <a:lnTo>
                    <a:pt x="556" y="923"/>
                  </a:lnTo>
                  <a:lnTo>
                    <a:pt x="563" y="901"/>
                  </a:lnTo>
                  <a:lnTo>
                    <a:pt x="571" y="874"/>
                  </a:lnTo>
                  <a:lnTo>
                    <a:pt x="580" y="846"/>
                  </a:lnTo>
                  <a:lnTo>
                    <a:pt x="592" y="819"/>
                  </a:lnTo>
                  <a:lnTo>
                    <a:pt x="602" y="794"/>
                  </a:lnTo>
                  <a:lnTo>
                    <a:pt x="614" y="775"/>
                  </a:lnTo>
                  <a:lnTo>
                    <a:pt x="625" y="760"/>
                  </a:lnTo>
                  <a:lnTo>
                    <a:pt x="639" y="748"/>
                  </a:lnTo>
                  <a:lnTo>
                    <a:pt x="654" y="737"/>
                  </a:lnTo>
                  <a:lnTo>
                    <a:pt x="669" y="729"/>
                  </a:lnTo>
                  <a:lnTo>
                    <a:pt x="685" y="723"/>
                  </a:lnTo>
                  <a:lnTo>
                    <a:pt x="703" y="720"/>
                  </a:lnTo>
                  <a:lnTo>
                    <a:pt x="719" y="719"/>
                  </a:lnTo>
                  <a:lnTo>
                    <a:pt x="735" y="721"/>
                  </a:lnTo>
                  <a:lnTo>
                    <a:pt x="753" y="728"/>
                  </a:lnTo>
                  <a:lnTo>
                    <a:pt x="767" y="740"/>
                  </a:lnTo>
                  <a:lnTo>
                    <a:pt x="777" y="755"/>
                  </a:lnTo>
                  <a:lnTo>
                    <a:pt x="784" y="773"/>
                  </a:lnTo>
                  <a:lnTo>
                    <a:pt x="788" y="794"/>
                  </a:lnTo>
                  <a:lnTo>
                    <a:pt x="789" y="817"/>
                  </a:lnTo>
                  <a:lnTo>
                    <a:pt x="788" y="840"/>
                  </a:lnTo>
                  <a:lnTo>
                    <a:pt x="784" y="863"/>
                  </a:lnTo>
                  <a:lnTo>
                    <a:pt x="797" y="854"/>
                  </a:lnTo>
                  <a:lnTo>
                    <a:pt x="808" y="844"/>
                  </a:lnTo>
                  <a:lnTo>
                    <a:pt x="821" y="837"/>
                  </a:lnTo>
                  <a:lnTo>
                    <a:pt x="833" y="831"/>
                  </a:lnTo>
                  <a:lnTo>
                    <a:pt x="844" y="825"/>
                  </a:lnTo>
                  <a:lnTo>
                    <a:pt x="856" y="819"/>
                  </a:lnTo>
                  <a:lnTo>
                    <a:pt x="867" y="816"/>
                  </a:lnTo>
                  <a:lnTo>
                    <a:pt x="880" y="813"/>
                  </a:lnTo>
                  <a:lnTo>
                    <a:pt x="893" y="812"/>
                  </a:lnTo>
                  <a:lnTo>
                    <a:pt x="906" y="811"/>
                  </a:lnTo>
                  <a:lnTo>
                    <a:pt x="921" y="812"/>
                  </a:lnTo>
                  <a:lnTo>
                    <a:pt x="936" y="814"/>
                  </a:lnTo>
                  <a:lnTo>
                    <a:pt x="952" y="818"/>
                  </a:lnTo>
                  <a:lnTo>
                    <a:pt x="971" y="823"/>
                  </a:lnTo>
                  <a:lnTo>
                    <a:pt x="989" y="828"/>
                  </a:lnTo>
                  <a:lnTo>
                    <a:pt x="1010" y="835"/>
                  </a:lnTo>
                  <a:lnTo>
                    <a:pt x="1008" y="828"/>
                  </a:lnTo>
                  <a:lnTo>
                    <a:pt x="1004" y="814"/>
                  </a:lnTo>
                  <a:lnTo>
                    <a:pt x="1001" y="799"/>
                  </a:lnTo>
                  <a:lnTo>
                    <a:pt x="999" y="788"/>
                  </a:lnTo>
                  <a:lnTo>
                    <a:pt x="1000" y="783"/>
                  </a:lnTo>
                  <a:lnTo>
                    <a:pt x="1002" y="772"/>
                  </a:lnTo>
                  <a:lnTo>
                    <a:pt x="1007" y="756"/>
                  </a:lnTo>
                  <a:lnTo>
                    <a:pt x="1011" y="734"/>
                  </a:lnTo>
                  <a:lnTo>
                    <a:pt x="1017" y="712"/>
                  </a:lnTo>
                  <a:lnTo>
                    <a:pt x="1024" y="689"/>
                  </a:lnTo>
                  <a:lnTo>
                    <a:pt x="1032" y="667"/>
                  </a:lnTo>
                  <a:lnTo>
                    <a:pt x="1039" y="650"/>
                  </a:lnTo>
                  <a:lnTo>
                    <a:pt x="1025" y="643"/>
                  </a:lnTo>
                  <a:lnTo>
                    <a:pt x="1011" y="636"/>
                  </a:lnTo>
                  <a:lnTo>
                    <a:pt x="996" y="628"/>
                  </a:lnTo>
                  <a:lnTo>
                    <a:pt x="981" y="620"/>
                  </a:lnTo>
                  <a:lnTo>
                    <a:pt x="966" y="611"/>
                  </a:lnTo>
                  <a:lnTo>
                    <a:pt x="952" y="603"/>
                  </a:lnTo>
                  <a:lnTo>
                    <a:pt x="937" y="592"/>
                  </a:lnTo>
                  <a:lnTo>
                    <a:pt x="924" y="582"/>
                  </a:lnTo>
                  <a:lnTo>
                    <a:pt x="911" y="570"/>
                  </a:lnTo>
                  <a:lnTo>
                    <a:pt x="898" y="559"/>
                  </a:lnTo>
                  <a:lnTo>
                    <a:pt x="887" y="546"/>
                  </a:lnTo>
                  <a:lnTo>
                    <a:pt x="876" y="532"/>
                  </a:lnTo>
                  <a:lnTo>
                    <a:pt x="867" y="517"/>
                  </a:lnTo>
                  <a:lnTo>
                    <a:pt x="859" y="501"/>
                  </a:lnTo>
                  <a:lnTo>
                    <a:pt x="853" y="485"/>
                  </a:lnTo>
                  <a:lnTo>
                    <a:pt x="849" y="467"/>
                  </a:lnTo>
                  <a:lnTo>
                    <a:pt x="849" y="452"/>
                  </a:lnTo>
                  <a:lnTo>
                    <a:pt x="852" y="431"/>
                  </a:lnTo>
                  <a:lnTo>
                    <a:pt x="859" y="408"/>
                  </a:lnTo>
                  <a:lnTo>
                    <a:pt x="868" y="383"/>
                  </a:lnTo>
                  <a:lnTo>
                    <a:pt x="878" y="358"/>
                  </a:lnTo>
                  <a:lnTo>
                    <a:pt x="887" y="336"/>
                  </a:lnTo>
                  <a:lnTo>
                    <a:pt x="895" y="319"/>
                  </a:lnTo>
                  <a:lnTo>
                    <a:pt x="902" y="309"/>
                  </a:lnTo>
                  <a:lnTo>
                    <a:pt x="891" y="310"/>
                  </a:lnTo>
                  <a:lnTo>
                    <a:pt x="881" y="311"/>
                  </a:lnTo>
                  <a:lnTo>
                    <a:pt x="870" y="312"/>
                  </a:lnTo>
                  <a:lnTo>
                    <a:pt x="858" y="315"/>
                  </a:lnTo>
                  <a:lnTo>
                    <a:pt x="847" y="316"/>
                  </a:lnTo>
                  <a:lnTo>
                    <a:pt x="835" y="318"/>
                  </a:lnTo>
                  <a:lnTo>
                    <a:pt x="822" y="318"/>
                  </a:lnTo>
                  <a:lnTo>
                    <a:pt x="810" y="319"/>
                  </a:lnTo>
                  <a:lnTo>
                    <a:pt x="797" y="318"/>
                  </a:lnTo>
                  <a:lnTo>
                    <a:pt x="783" y="317"/>
                  </a:lnTo>
                  <a:lnTo>
                    <a:pt x="770" y="313"/>
                  </a:lnTo>
                  <a:lnTo>
                    <a:pt x="757" y="309"/>
                  </a:lnTo>
                  <a:lnTo>
                    <a:pt x="743" y="303"/>
                  </a:lnTo>
                  <a:lnTo>
                    <a:pt x="729" y="296"/>
                  </a:lnTo>
                  <a:lnTo>
                    <a:pt x="714" y="286"/>
                  </a:lnTo>
                  <a:lnTo>
                    <a:pt x="700" y="274"/>
                  </a:lnTo>
                  <a:lnTo>
                    <a:pt x="741" y="237"/>
                  </a:lnTo>
                  <a:lnTo>
                    <a:pt x="752" y="252"/>
                  </a:lnTo>
                  <a:lnTo>
                    <a:pt x="766" y="264"/>
                  </a:lnTo>
                  <a:lnTo>
                    <a:pt x="782" y="273"/>
                  </a:lnTo>
                  <a:lnTo>
                    <a:pt x="799" y="279"/>
                  </a:lnTo>
                  <a:lnTo>
                    <a:pt x="818" y="282"/>
                  </a:lnTo>
                  <a:lnTo>
                    <a:pt x="838" y="283"/>
                  </a:lnTo>
                  <a:lnTo>
                    <a:pt x="859" y="282"/>
                  </a:lnTo>
                  <a:lnTo>
                    <a:pt x="880" y="281"/>
                  </a:lnTo>
                  <a:lnTo>
                    <a:pt x="902" y="279"/>
                  </a:lnTo>
                  <a:lnTo>
                    <a:pt x="923" y="277"/>
                  </a:lnTo>
                  <a:lnTo>
                    <a:pt x="943" y="273"/>
                  </a:lnTo>
                  <a:lnTo>
                    <a:pt x="963" y="271"/>
                  </a:lnTo>
                  <a:lnTo>
                    <a:pt x="981" y="269"/>
                  </a:lnTo>
                  <a:lnTo>
                    <a:pt x="997" y="267"/>
                  </a:lnTo>
                  <a:lnTo>
                    <a:pt x="1012" y="269"/>
                  </a:lnTo>
                  <a:lnTo>
                    <a:pt x="1025" y="271"/>
                  </a:lnTo>
                  <a:lnTo>
                    <a:pt x="1008" y="281"/>
                  </a:lnTo>
                  <a:lnTo>
                    <a:pt x="988" y="293"/>
                  </a:lnTo>
                  <a:lnTo>
                    <a:pt x="966" y="307"/>
                  </a:lnTo>
                  <a:lnTo>
                    <a:pt x="946" y="324"/>
                  </a:lnTo>
                  <a:lnTo>
                    <a:pt x="926" y="343"/>
                  </a:lnTo>
                  <a:lnTo>
                    <a:pt x="909" y="366"/>
                  </a:lnTo>
                  <a:lnTo>
                    <a:pt x="896" y="393"/>
                  </a:lnTo>
                  <a:lnTo>
                    <a:pt x="887" y="423"/>
                  </a:lnTo>
                  <a:lnTo>
                    <a:pt x="887" y="455"/>
                  </a:lnTo>
                  <a:lnTo>
                    <a:pt x="890" y="483"/>
                  </a:lnTo>
                  <a:lnTo>
                    <a:pt x="898" y="505"/>
                  </a:lnTo>
                  <a:lnTo>
                    <a:pt x="910" y="520"/>
                  </a:lnTo>
                  <a:lnTo>
                    <a:pt x="929" y="535"/>
                  </a:lnTo>
                  <a:lnTo>
                    <a:pt x="949" y="548"/>
                  </a:lnTo>
                  <a:lnTo>
                    <a:pt x="970" y="561"/>
                  </a:lnTo>
                  <a:lnTo>
                    <a:pt x="992" y="573"/>
                  </a:lnTo>
                  <a:lnTo>
                    <a:pt x="1012" y="582"/>
                  </a:lnTo>
                  <a:lnTo>
                    <a:pt x="1035" y="591"/>
                  </a:lnTo>
                  <a:lnTo>
                    <a:pt x="1057" y="599"/>
                  </a:lnTo>
                  <a:lnTo>
                    <a:pt x="1080" y="606"/>
                  </a:lnTo>
                  <a:lnTo>
                    <a:pt x="1061" y="647"/>
                  </a:lnTo>
                  <a:lnTo>
                    <a:pt x="1047" y="690"/>
                  </a:lnTo>
                  <a:lnTo>
                    <a:pt x="1037" y="732"/>
                  </a:lnTo>
                  <a:lnTo>
                    <a:pt x="1032" y="772"/>
                  </a:lnTo>
                  <a:lnTo>
                    <a:pt x="1028" y="808"/>
                  </a:lnTo>
                  <a:lnTo>
                    <a:pt x="1027" y="839"/>
                  </a:lnTo>
                  <a:lnTo>
                    <a:pt x="1027" y="862"/>
                  </a:lnTo>
                  <a:lnTo>
                    <a:pt x="1027" y="876"/>
                  </a:lnTo>
                  <a:lnTo>
                    <a:pt x="1012" y="870"/>
                  </a:lnTo>
                  <a:lnTo>
                    <a:pt x="997" y="865"/>
                  </a:lnTo>
                  <a:lnTo>
                    <a:pt x="981" y="861"/>
                  </a:lnTo>
                  <a:lnTo>
                    <a:pt x="965" y="857"/>
                  </a:lnTo>
                  <a:lnTo>
                    <a:pt x="948" y="855"/>
                  </a:lnTo>
                  <a:lnTo>
                    <a:pt x="932" y="854"/>
                  </a:lnTo>
                  <a:lnTo>
                    <a:pt x="914" y="854"/>
                  </a:lnTo>
                  <a:lnTo>
                    <a:pt x="897" y="855"/>
                  </a:lnTo>
                  <a:lnTo>
                    <a:pt x="881" y="856"/>
                  </a:lnTo>
                  <a:lnTo>
                    <a:pt x="864" y="859"/>
                  </a:lnTo>
                  <a:lnTo>
                    <a:pt x="848" y="864"/>
                  </a:lnTo>
                  <a:lnTo>
                    <a:pt x="830" y="870"/>
                  </a:lnTo>
                  <a:lnTo>
                    <a:pt x="814" y="877"/>
                  </a:lnTo>
                  <a:lnTo>
                    <a:pt x="799" y="886"/>
                  </a:lnTo>
                  <a:lnTo>
                    <a:pt x="784" y="896"/>
                  </a:lnTo>
                  <a:lnTo>
                    <a:pt x="769" y="908"/>
                  </a:lnTo>
                  <a:lnTo>
                    <a:pt x="768" y="900"/>
                  </a:lnTo>
                  <a:lnTo>
                    <a:pt x="766" y="884"/>
                  </a:lnTo>
                  <a:lnTo>
                    <a:pt x="762" y="862"/>
                  </a:lnTo>
                  <a:lnTo>
                    <a:pt x="757" y="837"/>
                  </a:lnTo>
                  <a:lnTo>
                    <a:pt x="750" y="813"/>
                  </a:lnTo>
                  <a:lnTo>
                    <a:pt x="742" y="791"/>
                  </a:lnTo>
                  <a:lnTo>
                    <a:pt x="734" y="775"/>
                  </a:lnTo>
                  <a:lnTo>
                    <a:pt x="723" y="768"/>
                  </a:lnTo>
                  <a:lnTo>
                    <a:pt x="681" y="772"/>
                  </a:lnTo>
                  <a:lnTo>
                    <a:pt x="646" y="795"/>
                  </a:lnTo>
                  <a:lnTo>
                    <a:pt x="620" y="832"/>
                  </a:lnTo>
                  <a:lnTo>
                    <a:pt x="599" y="876"/>
                  </a:lnTo>
                  <a:lnTo>
                    <a:pt x="585" y="922"/>
                  </a:lnTo>
                  <a:lnTo>
                    <a:pt x="577" y="964"/>
                  </a:lnTo>
                  <a:lnTo>
                    <a:pt x="574" y="996"/>
                  </a:lnTo>
                  <a:lnTo>
                    <a:pt x="574" y="1013"/>
                  </a:lnTo>
                  <a:lnTo>
                    <a:pt x="555" y="993"/>
                  </a:lnTo>
                  <a:lnTo>
                    <a:pt x="536" y="980"/>
                  </a:lnTo>
                  <a:lnTo>
                    <a:pt x="515" y="973"/>
                  </a:lnTo>
                  <a:lnTo>
                    <a:pt x="495" y="972"/>
                  </a:lnTo>
                  <a:lnTo>
                    <a:pt x="476" y="976"/>
                  </a:lnTo>
                  <a:lnTo>
                    <a:pt x="456" y="983"/>
                  </a:lnTo>
                  <a:lnTo>
                    <a:pt x="436" y="993"/>
                  </a:lnTo>
                  <a:lnTo>
                    <a:pt x="419" y="1006"/>
                  </a:lnTo>
                  <a:lnTo>
                    <a:pt x="402" y="1019"/>
                  </a:lnTo>
                  <a:lnTo>
                    <a:pt x="387" y="1033"/>
                  </a:lnTo>
                  <a:lnTo>
                    <a:pt x="373" y="1048"/>
                  </a:lnTo>
                  <a:lnTo>
                    <a:pt x="362" y="1062"/>
                  </a:lnTo>
                  <a:lnTo>
                    <a:pt x="351" y="1074"/>
                  </a:lnTo>
                  <a:lnTo>
                    <a:pt x="344" y="1084"/>
                  </a:lnTo>
                  <a:lnTo>
                    <a:pt x="340" y="1090"/>
                  </a:lnTo>
                  <a:lnTo>
                    <a:pt x="339" y="1092"/>
                  </a:lnTo>
                  <a:lnTo>
                    <a:pt x="339" y="1025"/>
                  </a:lnTo>
                  <a:lnTo>
                    <a:pt x="332" y="972"/>
                  </a:lnTo>
                  <a:lnTo>
                    <a:pt x="319" y="932"/>
                  </a:lnTo>
                  <a:lnTo>
                    <a:pt x="304" y="901"/>
                  </a:lnTo>
                  <a:lnTo>
                    <a:pt x="287" y="879"/>
                  </a:lnTo>
                  <a:lnTo>
                    <a:pt x="268" y="863"/>
                  </a:lnTo>
                  <a:lnTo>
                    <a:pt x="250" y="851"/>
                  </a:lnTo>
                  <a:lnTo>
                    <a:pt x="235" y="842"/>
                  </a:lnTo>
                  <a:lnTo>
                    <a:pt x="246" y="833"/>
                  </a:lnTo>
                  <a:lnTo>
                    <a:pt x="267" y="812"/>
                  </a:lnTo>
                  <a:lnTo>
                    <a:pt x="291" y="780"/>
                  </a:lnTo>
                  <a:lnTo>
                    <a:pt x="314" y="742"/>
                  </a:lnTo>
                  <a:lnTo>
                    <a:pt x="333" y="699"/>
                  </a:lnTo>
                  <a:lnTo>
                    <a:pt x="341" y="656"/>
                  </a:lnTo>
                  <a:lnTo>
                    <a:pt x="334" y="613"/>
                  </a:lnTo>
                  <a:lnTo>
                    <a:pt x="307" y="574"/>
                  </a:lnTo>
                  <a:lnTo>
                    <a:pt x="296" y="569"/>
                  </a:lnTo>
                  <a:lnTo>
                    <a:pt x="280" y="571"/>
                  </a:lnTo>
                  <a:lnTo>
                    <a:pt x="260" y="578"/>
                  </a:lnTo>
                  <a:lnTo>
                    <a:pt x="239" y="588"/>
                  </a:lnTo>
                  <a:lnTo>
                    <a:pt x="219" y="598"/>
                  </a:lnTo>
                  <a:lnTo>
                    <a:pt x="201" y="608"/>
                  </a:lnTo>
                  <a:lnTo>
                    <a:pt x="189" y="615"/>
                  </a:lnTo>
                  <a:lnTo>
                    <a:pt x="183" y="620"/>
                  </a:lnTo>
                  <a:lnTo>
                    <a:pt x="177" y="581"/>
                  </a:lnTo>
                  <a:lnTo>
                    <a:pt x="162" y="544"/>
                  </a:lnTo>
                  <a:lnTo>
                    <a:pt x="143" y="509"/>
                  </a:lnTo>
                  <a:lnTo>
                    <a:pt x="117" y="478"/>
                  </a:lnTo>
                  <a:lnTo>
                    <a:pt x="89" y="450"/>
                  </a:lnTo>
                  <a:lnTo>
                    <a:pt x="59" y="426"/>
                  </a:lnTo>
                  <a:lnTo>
                    <a:pt x="29" y="404"/>
                  </a:lnTo>
                  <a:lnTo>
                    <a:pt x="0" y="386"/>
                  </a:lnTo>
                  <a:lnTo>
                    <a:pt x="9" y="381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45" y="354"/>
                  </a:lnTo>
                  <a:lnTo>
                    <a:pt x="60" y="341"/>
                  </a:lnTo>
                  <a:lnTo>
                    <a:pt x="76" y="327"/>
                  </a:lnTo>
                  <a:lnTo>
                    <a:pt x="92" y="311"/>
                  </a:lnTo>
                  <a:lnTo>
                    <a:pt x="108" y="294"/>
                  </a:lnTo>
                  <a:lnTo>
                    <a:pt x="124" y="275"/>
                  </a:lnTo>
                  <a:lnTo>
                    <a:pt x="140" y="257"/>
                  </a:lnTo>
                  <a:lnTo>
                    <a:pt x="157" y="236"/>
                  </a:lnTo>
                  <a:lnTo>
                    <a:pt x="170" y="216"/>
                  </a:lnTo>
                  <a:lnTo>
                    <a:pt x="183" y="194"/>
                  </a:lnTo>
                  <a:lnTo>
                    <a:pt x="195" y="172"/>
                  </a:lnTo>
                  <a:lnTo>
                    <a:pt x="205" y="150"/>
                  </a:lnTo>
                  <a:lnTo>
                    <a:pt x="212" y="127"/>
                  </a:lnTo>
                  <a:lnTo>
                    <a:pt x="229" y="153"/>
                  </a:lnTo>
                  <a:lnTo>
                    <a:pt x="245" y="176"/>
                  </a:lnTo>
                  <a:lnTo>
                    <a:pt x="263" y="195"/>
                  </a:lnTo>
                  <a:lnTo>
                    <a:pt x="280" y="211"/>
                  </a:lnTo>
                  <a:lnTo>
                    <a:pt x="298" y="224"/>
                  </a:lnTo>
                  <a:lnTo>
                    <a:pt x="318" y="233"/>
                  </a:lnTo>
                  <a:lnTo>
                    <a:pt x="340" y="241"/>
                  </a:lnTo>
                  <a:lnTo>
                    <a:pt x="362" y="247"/>
                  </a:lnTo>
                  <a:lnTo>
                    <a:pt x="371" y="248"/>
                  </a:lnTo>
                  <a:lnTo>
                    <a:pt x="380" y="247"/>
                  </a:lnTo>
                  <a:lnTo>
                    <a:pt x="389" y="244"/>
                  </a:lnTo>
                  <a:lnTo>
                    <a:pt x="400" y="240"/>
                  </a:lnTo>
                  <a:lnTo>
                    <a:pt x="410" y="234"/>
                  </a:lnTo>
                  <a:lnTo>
                    <a:pt x="421" y="226"/>
                  </a:lnTo>
                  <a:lnTo>
                    <a:pt x="432" y="216"/>
                  </a:lnTo>
                  <a:lnTo>
                    <a:pt x="443" y="204"/>
                  </a:lnTo>
                  <a:lnTo>
                    <a:pt x="456" y="159"/>
                  </a:lnTo>
                  <a:lnTo>
                    <a:pt x="458" y="107"/>
                  </a:lnTo>
                  <a:lnTo>
                    <a:pt x="454" y="55"/>
                  </a:lnTo>
                  <a:lnTo>
                    <a:pt x="447" y="11"/>
                  </a:lnTo>
                  <a:lnTo>
                    <a:pt x="477" y="24"/>
                  </a:lnTo>
                  <a:lnTo>
                    <a:pt x="502" y="42"/>
                  </a:lnTo>
                  <a:lnTo>
                    <a:pt x="524" y="61"/>
                  </a:lnTo>
                  <a:lnTo>
                    <a:pt x="542" y="83"/>
                  </a:lnTo>
                  <a:lnTo>
                    <a:pt x="559" y="106"/>
                  </a:lnTo>
                  <a:lnTo>
                    <a:pt x="572" y="129"/>
                  </a:lnTo>
                  <a:lnTo>
                    <a:pt x="585" y="152"/>
                  </a:lnTo>
                  <a:lnTo>
                    <a:pt x="595" y="173"/>
                  </a:lnTo>
                  <a:lnTo>
                    <a:pt x="602" y="188"/>
                  </a:lnTo>
                  <a:lnTo>
                    <a:pt x="610" y="202"/>
                  </a:lnTo>
                  <a:lnTo>
                    <a:pt x="617" y="212"/>
                  </a:lnTo>
                  <a:lnTo>
                    <a:pt x="623" y="220"/>
                  </a:lnTo>
                  <a:lnTo>
                    <a:pt x="630" y="226"/>
                  </a:lnTo>
                  <a:lnTo>
                    <a:pt x="638" y="228"/>
                  </a:lnTo>
                  <a:lnTo>
                    <a:pt x="646" y="226"/>
                  </a:lnTo>
                  <a:lnTo>
                    <a:pt x="654" y="220"/>
                  </a:lnTo>
                  <a:lnTo>
                    <a:pt x="656" y="216"/>
                  </a:lnTo>
                  <a:lnTo>
                    <a:pt x="661" y="204"/>
                  </a:lnTo>
                  <a:lnTo>
                    <a:pt x="668" y="188"/>
                  </a:lnTo>
                  <a:lnTo>
                    <a:pt x="677" y="166"/>
                  </a:lnTo>
                  <a:lnTo>
                    <a:pt x="685" y="143"/>
                  </a:lnTo>
                  <a:lnTo>
                    <a:pt x="693" y="119"/>
                  </a:lnTo>
                  <a:lnTo>
                    <a:pt x="700" y="95"/>
                  </a:lnTo>
                  <a:lnTo>
                    <a:pt x="704" y="74"/>
                  </a:lnTo>
                  <a:lnTo>
                    <a:pt x="704" y="57"/>
                  </a:lnTo>
                  <a:lnTo>
                    <a:pt x="704" y="36"/>
                  </a:lnTo>
                  <a:lnTo>
                    <a:pt x="704" y="16"/>
                  </a:lnTo>
                  <a:lnTo>
                    <a:pt x="703" y="0"/>
                  </a:lnTo>
                  <a:lnTo>
                    <a:pt x="74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4" name="Freeform 91"/>
            <p:cNvSpPr>
              <a:spLocks/>
            </p:cNvSpPr>
            <p:nvPr/>
          </p:nvSpPr>
          <p:spPr bwMode="auto">
            <a:xfrm>
              <a:off x="3109" y="1693"/>
              <a:ext cx="83" cy="74"/>
            </a:xfrm>
            <a:custGeom>
              <a:avLst/>
              <a:gdLst>
                <a:gd name="T0" fmla="*/ 1 w 166"/>
                <a:gd name="T1" fmla="*/ 1 h 148"/>
                <a:gd name="T2" fmla="*/ 1 w 166"/>
                <a:gd name="T3" fmla="*/ 1 h 148"/>
                <a:gd name="T4" fmla="*/ 1 w 166"/>
                <a:gd name="T5" fmla="*/ 1 h 148"/>
                <a:gd name="T6" fmla="*/ 1 w 166"/>
                <a:gd name="T7" fmla="*/ 1 h 148"/>
                <a:gd name="T8" fmla="*/ 1 w 166"/>
                <a:gd name="T9" fmla="*/ 1 h 148"/>
                <a:gd name="T10" fmla="*/ 1 w 166"/>
                <a:gd name="T11" fmla="*/ 1 h 148"/>
                <a:gd name="T12" fmla="*/ 1 w 166"/>
                <a:gd name="T13" fmla="*/ 1 h 148"/>
                <a:gd name="T14" fmla="*/ 1 w 166"/>
                <a:gd name="T15" fmla="*/ 1 h 148"/>
                <a:gd name="T16" fmla="*/ 1 w 166"/>
                <a:gd name="T17" fmla="*/ 1 h 148"/>
                <a:gd name="T18" fmla="*/ 1 w 166"/>
                <a:gd name="T19" fmla="*/ 1 h 148"/>
                <a:gd name="T20" fmla="*/ 1 w 166"/>
                <a:gd name="T21" fmla="*/ 1 h 148"/>
                <a:gd name="T22" fmla="*/ 1 w 166"/>
                <a:gd name="T23" fmla="*/ 1 h 148"/>
                <a:gd name="T24" fmla="*/ 1 w 166"/>
                <a:gd name="T25" fmla="*/ 1 h 148"/>
                <a:gd name="T26" fmla="*/ 1 w 166"/>
                <a:gd name="T27" fmla="*/ 1 h 148"/>
                <a:gd name="T28" fmla="*/ 1 w 166"/>
                <a:gd name="T29" fmla="*/ 1 h 148"/>
                <a:gd name="T30" fmla="*/ 1 w 166"/>
                <a:gd name="T31" fmla="*/ 1 h 148"/>
                <a:gd name="T32" fmla="*/ 1 w 166"/>
                <a:gd name="T33" fmla="*/ 1 h 148"/>
                <a:gd name="T34" fmla="*/ 1 w 166"/>
                <a:gd name="T35" fmla="*/ 1 h 148"/>
                <a:gd name="T36" fmla="*/ 1 w 166"/>
                <a:gd name="T37" fmla="*/ 1 h 148"/>
                <a:gd name="T38" fmla="*/ 1 w 166"/>
                <a:gd name="T39" fmla="*/ 1 h 148"/>
                <a:gd name="T40" fmla="*/ 1 w 166"/>
                <a:gd name="T41" fmla="*/ 1 h 148"/>
                <a:gd name="T42" fmla="*/ 1 w 166"/>
                <a:gd name="T43" fmla="*/ 1 h 148"/>
                <a:gd name="T44" fmla="*/ 1 w 166"/>
                <a:gd name="T45" fmla="*/ 1 h 148"/>
                <a:gd name="T46" fmla="*/ 1 w 166"/>
                <a:gd name="T47" fmla="*/ 1 h 148"/>
                <a:gd name="T48" fmla="*/ 1 w 166"/>
                <a:gd name="T49" fmla="*/ 1 h 148"/>
                <a:gd name="T50" fmla="*/ 1 w 166"/>
                <a:gd name="T51" fmla="*/ 1 h 148"/>
                <a:gd name="T52" fmla="*/ 1 w 166"/>
                <a:gd name="T53" fmla="*/ 1 h 148"/>
                <a:gd name="T54" fmla="*/ 1 w 166"/>
                <a:gd name="T55" fmla="*/ 1 h 148"/>
                <a:gd name="T56" fmla="*/ 1 w 166"/>
                <a:gd name="T57" fmla="*/ 1 h 148"/>
                <a:gd name="T58" fmla="*/ 1 w 166"/>
                <a:gd name="T59" fmla="*/ 0 h 148"/>
                <a:gd name="T60" fmla="*/ 1 w 166"/>
                <a:gd name="T61" fmla="*/ 0 h 148"/>
                <a:gd name="T62" fmla="*/ 1 w 166"/>
                <a:gd name="T63" fmla="*/ 1 h 148"/>
                <a:gd name="T64" fmla="*/ 1 w 166"/>
                <a:gd name="T65" fmla="*/ 1 h 148"/>
                <a:gd name="T66" fmla="*/ 1 w 166"/>
                <a:gd name="T67" fmla="*/ 1 h 148"/>
                <a:gd name="T68" fmla="*/ 1 w 166"/>
                <a:gd name="T69" fmla="*/ 1 h 148"/>
                <a:gd name="T70" fmla="*/ 1 w 166"/>
                <a:gd name="T71" fmla="*/ 1 h 148"/>
                <a:gd name="T72" fmla="*/ 1 w 166"/>
                <a:gd name="T73" fmla="*/ 1 h 148"/>
                <a:gd name="T74" fmla="*/ 1 w 166"/>
                <a:gd name="T75" fmla="*/ 1 h 148"/>
                <a:gd name="T76" fmla="*/ 1 w 166"/>
                <a:gd name="T77" fmla="*/ 1 h 148"/>
                <a:gd name="T78" fmla="*/ 1 w 166"/>
                <a:gd name="T79" fmla="*/ 1 h 148"/>
                <a:gd name="T80" fmla="*/ 1 w 166"/>
                <a:gd name="T81" fmla="*/ 1 h 148"/>
                <a:gd name="T82" fmla="*/ 0 w 166"/>
                <a:gd name="T83" fmla="*/ 1 h 148"/>
                <a:gd name="T84" fmla="*/ 1 w 166"/>
                <a:gd name="T85" fmla="*/ 1 h 148"/>
                <a:gd name="T86" fmla="*/ 1 w 166"/>
                <a:gd name="T87" fmla="*/ 1 h 148"/>
                <a:gd name="T88" fmla="*/ 1 w 166"/>
                <a:gd name="T89" fmla="*/ 1 h 148"/>
                <a:gd name="T90" fmla="*/ 1 w 166"/>
                <a:gd name="T91" fmla="*/ 1 h 148"/>
                <a:gd name="T92" fmla="*/ 1 w 166"/>
                <a:gd name="T93" fmla="*/ 1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48"/>
                <a:gd name="T143" fmla="*/ 166 w 166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48">
                  <a:moveTo>
                    <a:pt x="70" y="129"/>
                  </a:moveTo>
                  <a:lnTo>
                    <a:pt x="68" y="113"/>
                  </a:lnTo>
                  <a:lnTo>
                    <a:pt x="66" y="94"/>
                  </a:lnTo>
                  <a:lnTo>
                    <a:pt x="64" y="77"/>
                  </a:lnTo>
                  <a:lnTo>
                    <a:pt x="60" y="66"/>
                  </a:lnTo>
                  <a:lnTo>
                    <a:pt x="63" y="63"/>
                  </a:lnTo>
                  <a:lnTo>
                    <a:pt x="68" y="56"/>
                  </a:lnTo>
                  <a:lnTo>
                    <a:pt x="78" y="48"/>
                  </a:lnTo>
                  <a:lnTo>
                    <a:pt x="88" y="40"/>
                  </a:lnTo>
                  <a:lnTo>
                    <a:pt x="101" y="34"/>
                  </a:lnTo>
                  <a:lnTo>
                    <a:pt x="112" y="31"/>
                  </a:lnTo>
                  <a:lnTo>
                    <a:pt x="124" y="33"/>
                  </a:lnTo>
                  <a:lnTo>
                    <a:pt x="134" y="41"/>
                  </a:lnTo>
                  <a:lnTo>
                    <a:pt x="134" y="52"/>
                  </a:lnTo>
                  <a:lnTo>
                    <a:pt x="132" y="75"/>
                  </a:lnTo>
                  <a:lnTo>
                    <a:pt x="126" y="106"/>
                  </a:lnTo>
                  <a:lnTo>
                    <a:pt x="119" y="140"/>
                  </a:lnTo>
                  <a:lnTo>
                    <a:pt x="154" y="148"/>
                  </a:lnTo>
                  <a:lnTo>
                    <a:pt x="157" y="127"/>
                  </a:lnTo>
                  <a:lnTo>
                    <a:pt x="161" y="100"/>
                  </a:lnTo>
                  <a:lnTo>
                    <a:pt x="163" y="72"/>
                  </a:lnTo>
                  <a:lnTo>
                    <a:pt x="165" y="48"/>
                  </a:lnTo>
                  <a:lnTo>
                    <a:pt x="166" y="36"/>
                  </a:lnTo>
                  <a:lnTo>
                    <a:pt x="163" y="24"/>
                  </a:lnTo>
                  <a:lnTo>
                    <a:pt x="158" y="15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0" y="3"/>
                  </a:lnTo>
                  <a:lnTo>
                    <a:pt x="134" y="1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4" y="1"/>
                  </a:lnTo>
                  <a:lnTo>
                    <a:pt x="106" y="1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7" y="18"/>
                  </a:lnTo>
                  <a:lnTo>
                    <a:pt x="40" y="26"/>
                  </a:lnTo>
                  <a:lnTo>
                    <a:pt x="26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4" y="56"/>
                  </a:lnTo>
                  <a:lnTo>
                    <a:pt x="12" y="74"/>
                  </a:lnTo>
                  <a:lnTo>
                    <a:pt x="22" y="98"/>
                  </a:lnTo>
                  <a:lnTo>
                    <a:pt x="32" y="123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5" name="Freeform 92"/>
            <p:cNvSpPr>
              <a:spLocks/>
            </p:cNvSpPr>
            <p:nvPr/>
          </p:nvSpPr>
          <p:spPr bwMode="auto">
            <a:xfrm>
              <a:off x="3121" y="1763"/>
              <a:ext cx="65" cy="117"/>
            </a:xfrm>
            <a:custGeom>
              <a:avLst/>
              <a:gdLst>
                <a:gd name="T0" fmla="*/ 0 w 131"/>
                <a:gd name="T1" fmla="*/ 1 h 233"/>
                <a:gd name="T2" fmla="*/ 0 w 131"/>
                <a:gd name="T3" fmla="*/ 1 h 233"/>
                <a:gd name="T4" fmla="*/ 0 w 131"/>
                <a:gd name="T5" fmla="*/ 1 h 233"/>
                <a:gd name="T6" fmla="*/ 0 w 131"/>
                <a:gd name="T7" fmla="*/ 1 h 233"/>
                <a:gd name="T8" fmla="*/ 0 w 131"/>
                <a:gd name="T9" fmla="*/ 1 h 233"/>
                <a:gd name="T10" fmla="*/ 0 w 131"/>
                <a:gd name="T11" fmla="*/ 1 h 233"/>
                <a:gd name="T12" fmla="*/ 0 w 131"/>
                <a:gd name="T13" fmla="*/ 1 h 233"/>
                <a:gd name="T14" fmla="*/ 0 w 131"/>
                <a:gd name="T15" fmla="*/ 1 h 233"/>
                <a:gd name="T16" fmla="*/ 0 w 131"/>
                <a:gd name="T17" fmla="*/ 1 h 233"/>
                <a:gd name="T18" fmla="*/ 0 w 131"/>
                <a:gd name="T19" fmla="*/ 1 h 233"/>
                <a:gd name="T20" fmla="*/ 0 w 131"/>
                <a:gd name="T21" fmla="*/ 1 h 233"/>
                <a:gd name="T22" fmla="*/ 0 w 131"/>
                <a:gd name="T23" fmla="*/ 1 h 233"/>
                <a:gd name="T24" fmla="*/ 0 w 131"/>
                <a:gd name="T25" fmla="*/ 1 h 233"/>
                <a:gd name="T26" fmla="*/ 0 w 131"/>
                <a:gd name="T27" fmla="*/ 1 h 233"/>
                <a:gd name="T28" fmla="*/ 0 w 131"/>
                <a:gd name="T29" fmla="*/ 1 h 233"/>
                <a:gd name="T30" fmla="*/ 0 w 131"/>
                <a:gd name="T31" fmla="*/ 1 h 233"/>
                <a:gd name="T32" fmla="*/ 0 w 131"/>
                <a:gd name="T33" fmla="*/ 0 h 233"/>
                <a:gd name="T34" fmla="*/ 0 w 131"/>
                <a:gd name="T35" fmla="*/ 1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233"/>
                <a:gd name="T56" fmla="*/ 131 w 131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233">
                  <a:moveTo>
                    <a:pt x="131" y="8"/>
                  </a:moveTo>
                  <a:lnTo>
                    <a:pt x="113" y="58"/>
                  </a:lnTo>
                  <a:lnTo>
                    <a:pt x="93" y="103"/>
                  </a:lnTo>
                  <a:lnTo>
                    <a:pt x="71" y="141"/>
                  </a:lnTo>
                  <a:lnTo>
                    <a:pt x="50" y="173"/>
                  </a:lnTo>
                  <a:lnTo>
                    <a:pt x="30" y="199"/>
                  </a:lnTo>
                  <a:lnTo>
                    <a:pt x="15" y="218"/>
                  </a:lnTo>
                  <a:lnTo>
                    <a:pt x="4" y="230"/>
                  </a:lnTo>
                  <a:lnTo>
                    <a:pt x="0" y="233"/>
                  </a:lnTo>
                  <a:lnTo>
                    <a:pt x="18" y="202"/>
                  </a:lnTo>
                  <a:lnTo>
                    <a:pt x="33" y="170"/>
                  </a:lnTo>
                  <a:lnTo>
                    <a:pt x="48" y="139"/>
                  </a:lnTo>
                  <a:lnTo>
                    <a:pt x="60" y="108"/>
                  </a:lnTo>
                  <a:lnTo>
                    <a:pt x="71" y="78"/>
                  </a:lnTo>
                  <a:lnTo>
                    <a:pt x="81" y="49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6" name="Freeform 93"/>
            <p:cNvSpPr>
              <a:spLocks/>
            </p:cNvSpPr>
            <p:nvPr/>
          </p:nvSpPr>
          <p:spPr bwMode="auto">
            <a:xfrm>
              <a:off x="2972" y="1900"/>
              <a:ext cx="244" cy="307"/>
            </a:xfrm>
            <a:custGeom>
              <a:avLst/>
              <a:gdLst>
                <a:gd name="T0" fmla="*/ 1 w 488"/>
                <a:gd name="T1" fmla="*/ 0 h 615"/>
                <a:gd name="T2" fmla="*/ 1 w 488"/>
                <a:gd name="T3" fmla="*/ 0 h 615"/>
                <a:gd name="T4" fmla="*/ 1 w 488"/>
                <a:gd name="T5" fmla="*/ 0 h 615"/>
                <a:gd name="T6" fmla="*/ 1 w 488"/>
                <a:gd name="T7" fmla="*/ 0 h 615"/>
                <a:gd name="T8" fmla="*/ 1 w 488"/>
                <a:gd name="T9" fmla="*/ 0 h 615"/>
                <a:gd name="T10" fmla="*/ 1 w 488"/>
                <a:gd name="T11" fmla="*/ 0 h 615"/>
                <a:gd name="T12" fmla="*/ 1 w 488"/>
                <a:gd name="T13" fmla="*/ 0 h 615"/>
                <a:gd name="T14" fmla="*/ 1 w 488"/>
                <a:gd name="T15" fmla="*/ 0 h 615"/>
                <a:gd name="T16" fmla="*/ 1 w 488"/>
                <a:gd name="T17" fmla="*/ 0 h 615"/>
                <a:gd name="T18" fmla="*/ 1 w 488"/>
                <a:gd name="T19" fmla="*/ 0 h 615"/>
                <a:gd name="T20" fmla="*/ 1 w 488"/>
                <a:gd name="T21" fmla="*/ 0 h 615"/>
                <a:gd name="T22" fmla="*/ 1 w 488"/>
                <a:gd name="T23" fmla="*/ 0 h 615"/>
                <a:gd name="T24" fmla="*/ 1 w 488"/>
                <a:gd name="T25" fmla="*/ 0 h 615"/>
                <a:gd name="T26" fmla="*/ 1 w 488"/>
                <a:gd name="T27" fmla="*/ 0 h 615"/>
                <a:gd name="T28" fmla="*/ 1 w 488"/>
                <a:gd name="T29" fmla="*/ 0 h 615"/>
                <a:gd name="T30" fmla="*/ 1 w 488"/>
                <a:gd name="T31" fmla="*/ 0 h 615"/>
                <a:gd name="T32" fmla="*/ 1 w 488"/>
                <a:gd name="T33" fmla="*/ 0 h 615"/>
                <a:gd name="T34" fmla="*/ 1 w 488"/>
                <a:gd name="T35" fmla="*/ 0 h 615"/>
                <a:gd name="T36" fmla="*/ 1 w 488"/>
                <a:gd name="T37" fmla="*/ 0 h 615"/>
                <a:gd name="T38" fmla="*/ 1 w 488"/>
                <a:gd name="T39" fmla="*/ 0 h 615"/>
                <a:gd name="T40" fmla="*/ 1 w 488"/>
                <a:gd name="T41" fmla="*/ 0 h 615"/>
                <a:gd name="T42" fmla="*/ 1 w 488"/>
                <a:gd name="T43" fmla="*/ 0 h 615"/>
                <a:gd name="T44" fmla="*/ 1 w 488"/>
                <a:gd name="T45" fmla="*/ 0 h 615"/>
                <a:gd name="T46" fmla="*/ 1 w 488"/>
                <a:gd name="T47" fmla="*/ 0 h 615"/>
                <a:gd name="T48" fmla="*/ 1 w 488"/>
                <a:gd name="T49" fmla="*/ 0 h 615"/>
                <a:gd name="T50" fmla="*/ 1 w 488"/>
                <a:gd name="T51" fmla="*/ 0 h 615"/>
                <a:gd name="T52" fmla="*/ 1 w 488"/>
                <a:gd name="T53" fmla="*/ 0 h 615"/>
                <a:gd name="T54" fmla="*/ 1 w 488"/>
                <a:gd name="T55" fmla="*/ 0 h 615"/>
                <a:gd name="T56" fmla="*/ 1 w 488"/>
                <a:gd name="T57" fmla="*/ 0 h 615"/>
                <a:gd name="T58" fmla="*/ 1 w 488"/>
                <a:gd name="T59" fmla="*/ 0 h 615"/>
                <a:gd name="T60" fmla="*/ 1 w 488"/>
                <a:gd name="T61" fmla="*/ 0 h 615"/>
                <a:gd name="T62" fmla="*/ 1 w 488"/>
                <a:gd name="T63" fmla="*/ 0 h 615"/>
                <a:gd name="T64" fmla="*/ 1 w 488"/>
                <a:gd name="T65" fmla="*/ 0 h 615"/>
                <a:gd name="T66" fmla="*/ 1 w 488"/>
                <a:gd name="T67" fmla="*/ 0 h 615"/>
                <a:gd name="T68" fmla="*/ 1 w 488"/>
                <a:gd name="T69" fmla="*/ 0 h 615"/>
                <a:gd name="T70" fmla="*/ 1 w 488"/>
                <a:gd name="T71" fmla="*/ 0 h 615"/>
                <a:gd name="T72" fmla="*/ 1 w 488"/>
                <a:gd name="T73" fmla="*/ 0 h 615"/>
                <a:gd name="T74" fmla="*/ 1 w 488"/>
                <a:gd name="T75" fmla="*/ 0 h 615"/>
                <a:gd name="T76" fmla="*/ 1 w 488"/>
                <a:gd name="T77" fmla="*/ 0 h 6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615"/>
                <a:gd name="T119" fmla="*/ 488 w 488"/>
                <a:gd name="T120" fmla="*/ 615 h 6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615">
                  <a:moveTo>
                    <a:pt x="329" y="287"/>
                  </a:moveTo>
                  <a:lnTo>
                    <a:pt x="349" y="306"/>
                  </a:lnTo>
                  <a:lnTo>
                    <a:pt x="369" y="323"/>
                  </a:lnTo>
                  <a:lnTo>
                    <a:pt x="386" y="339"/>
                  </a:lnTo>
                  <a:lnTo>
                    <a:pt x="401" y="355"/>
                  </a:lnTo>
                  <a:lnTo>
                    <a:pt x="415" y="369"/>
                  </a:lnTo>
                  <a:lnTo>
                    <a:pt x="428" y="383"/>
                  </a:lnTo>
                  <a:lnTo>
                    <a:pt x="439" y="394"/>
                  </a:lnTo>
                  <a:lnTo>
                    <a:pt x="448" y="406"/>
                  </a:lnTo>
                  <a:lnTo>
                    <a:pt x="462" y="423"/>
                  </a:lnTo>
                  <a:lnTo>
                    <a:pt x="471" y="438"/>
                  </a:lnTo>
                  <a:lnTo>
                    <a:pt x="478" y="451"/>
                  </a:lnTo>
                  <a:lnTo>
                    <a:pt x="483" y="461"/>
                  </a:lnTo>
                  <a:lnTo>
                    <a:pt x="485" y="469"/>
                  </a:lnTo>
                  <a:lnTo>
                    <a:pt x="488" y="474"/>
                  </a:lnTo>
                  <a:lnTo>
                    <a:pt x="488" y="477"/>
                  </a:lnTo>
                  <a:lnTo>
                    <a:pt x="488" y="478"/>
                  </a:lnTo>
                  <a:lnTo>
                    <a:pt x="473" y="455"/>
                  </a:lnTo>
                  <a:lnTo>
                    <a:pt x="455" y="433"/>
                  </a:lnTo>
                  <a:lnTo>
                    <a:pt x="437" y="413"/>
                  </a:lnTo>
                  <a:lnTo>
                    <a:pt x="417" y="392"/>
                  </a:lnTo>
                  <a:lnTo>
                    <a:pt x="398" y="374"/>
                  </a:lnTo>
                  <a:lnTo>
                    <a:pt x="376" y="355"/>
                  </a:lnTo>
                  <a:lnTo>
                    <a:pt x="355" y="338"/>
                  </a:lnTo>
                  <a:lnTo>
                    <a:pt x="333" y="321"/>
                  </a:lnTo>
                  <a:lnTo>
                    <a:pt x="312" y="301"/>
                  </a:lnTo>
                  <a:lnTo>
                    <a:pt x="295" y="283"/>
                  </a:lnTo>
                  <a:lnTo>
                    <a:pt x="281" y="264"/>
                  </a:lnTo>
                  <a:lnTo>
                    <a:pt x="270" y="246"/>
                  </a:lnTo>
                  <a:lnTo>
                    <a:pt x="262" y="227"/>
                  </a:lnTo>
                  <a:lnTo>
                    <a:pt x="256" y="210"/>
                  </a:lnTo>
                  <a:lnTo>
                    <a:pt x="251" y="192"/>
                  </a:lnTo>
                  <a:lnTo>
                    <a:pt x="248" y="173"/>
                  </a:lnTo>
                  <a:lnTo>
                    <a:pt x="238" y="198"/>
                  </a:lnTo>
                  <a:lnTo>
                    <a:pt x="227" y="222"/>
                  </a:lnTo>
                  <a:lnTo>
                    <a:pt x="217" y="243"/>
                  </a:lnTo>
                  <a:lnTo>
                    <a:pt x="206" y="263"/>
                  </a:lnTo>
                  <a:lnTo>
                    <a:pt x="197" y="279"/>
                  </a:lnTo>
                  <a:lnTo>
                    <a:pt x="189" y="293"/>
                  </a:lnTo>
                  <a:lnTo>
                    <a:pt x="183" y="303"/>
                  </a:lnTo>
                  <a:lnTo>
                    <a:pt x="179" y="309"/>
                  </a:lnTo>
                  <a:lnTo>
                    <a:pt x="137" y="362"/>
                  </a:lnTo>
                  <a:lnTo>
                    <a:pt x="102" y="416"/>
                  </a:lnTo>
                  <a:lnTo>
                    <a:pt x="72" y="467"/>
                  </a:lnTo>
                  <a:lnTo>
                    <a:pt x="46" y="514"/>
                  </a:lnTo>
                  <a:lnTo>
                    <a:pt x="26" y="556"/>
                  </a:lnTo>
                  <a:lnTo>
                    <a:pt x="12" y="587"/>
                  </a:lnTo>
                  <a:lnTo>
                    <a:pt x="4" y="609"/>
                  </a:lnTo>
                  <a:lnTo>
                    <a:pt x="0" y="615"/>
                  </a:lnTo>
                  <a:lnTo>
                    <a:pt x="11" y="573"/>
                  </a:lnTo>
                  <a:lnTo>
                    <a:pt x="22" y="534"/>
                  </a:lnTo>
                  <a:lnTo>
                    <a:pt x="34" y="498"/>
                  </a:lnTo>
                  <a:lnTo>
                    <a:pt x="49" y="463"/>
                  </a:lnTo>
                  <a:lnTo>
                    <a:pt x="65" y="430"/>
                  </a:lnTo>
                  <a:lnTo>
                    <a:pt x="84" y="395"/>
                  </a:lnTo>
                  <a:lnTo>
                    <a:pt x="109" y="361"/>
                  </a:lnTo>
                  <a:lnTo>
                    <a:pt x="137" y="323"/>
                  </a:lnTo>
                  <a:lnTo>
                    <a:pt x="162" y="288"/>
                  </a:lnTo>
                  <a:lnTo>
                    <a:pt x="185" y="246"/>
                  </a:lnTo>
                  <a:lnTo>
                    <a:pt x="205" y="200"/>
                  </a:lnTo>
                  <a:lnTo>
                    <a:pt x="223" y="152"/>
                  </a:lnTo>
                  <a:lnTo>
                    <a:pt x="238" y="109"/>
                  </a:lnTo>
                  <a:lnTo>
                    <a:pt x="248" y="69"/>
                  </a:lnTo>
                  <a:lnTo>
                    <a:pt x="254" y="40"/>
                  </a:lnTo>
                  <a:lnTo>
                    <a:pt x="253" y="21"/>
                  </a:lnTo>
                  <a:lnTo>
                    <a:pt x="284" y="0"/>
                  </a:lnTo>
                  <a:lnTo>
                    <a:pt x="285" y="23"/>
                  </a:lnTo>
                  <a:lnTo>
                    <a:pt x="284" y="48"/>
                  </a:lnTo>
                  <a:lnTo>
                    <a:pt x="279" y="73"/>
                  </a:lnTo>
                  <a:lnTo>
                    <a:pt x="273" y="98"/>
                  </a:lnTo>
                  <a:lnTo>
                    <a:pt x="273" y="125"/>
                  </a:lnTo>
                  <a:lnTo>
                    <a:pt x="274" y="150"/>
                  </a:lnTo>
                  <a:lnTo>
                    <a:pt x="277" y="175"/>
                  </a:lnTo>
                  <a:lnTo>
                    <a:pt x="282" y="200"/>
                  </a:lnTo>
                  <a:lnTo>
                    <a:pt x="289" y="224"/>
                  </a:lnTo>
                  <a:lnTo>
                    <a:pt x="300" y="247"/>
                  </a:lnTo>
                  <a:lnTo>
                    <a:pt x="312" y="268"/>
                  </a:lnTo>
                  <a:lnTo>
                    <a:pt x="32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7" name="Freeform 94"/>
            <p:cNvSpPr>
              <a:spLocks/>
            </p:cNvSpPr>
            <p:nvPr/>
          </p:nvSpPr>
          <p:spPr bwMode="auto">
            <a:xfrm>
              <a:off x="2844" y="1878"/>
              <a:ext cx="234" cy="100"/>
            </a:xfrm>
            <a:custGeom>
              <a:avLst/>
              <a:gdLst>
                <a:gd name="T0" fmla="*/ 1 w 468"/>
                <a:gd name="T1" fmla="*/ 1 h 199"/>
                <a:gd name="T2" fmla="*/ 1 w 468"/>
                <a:gd name="T3" fmla="*/ 1 h 199"/>
                <a:gd name="T4" fmla="*/ 1 w 468"/>
                <a:gd name="T5" fmla="*/ 1 h 199"/>
                <a:gd name="T6" fmla="*/ 1 w 468"/>
                <a:gd name="T7" fmla="*/ 1 h 199"/>
                <a:gd name="T8" fmla="*/ 1 w 468"/>
                <a:gd name="T9" fmla="*/ 1 h 199"/>
                <a:gd name="T10" fmla="*/ 1 w 468"/>
                <a:gd name="T11" fmla="*/ 1 h 199"/>
                <a:gd name="T12" fmla="*/ 1 w 468"/>
                <a:gd name="T13" fmla="*/ 1 h 199"/>
                <a:gd name="T14" fmla="*/ 1 w 468"/>
                <a:gd name="T15" fmla="*/ 1 h 199"/>
                <a:gd name="T16" fmla="*/ 1 w 468"/>
                <a:gd name="T17" fmla="*/ 1 h 199"/>
                <a:gd name="T18" fmla="*/ 1 w 468"/>
                <a:gd name="T19" fmla="*/ 1 h 199"/>
                <a:gd name="T20" fmla="*/ 1 w 468"/>
                <a:gd name="T21" fmla="*/ 1 h 199"/>
                <a:gd name="T22" fmla="*/ 1 w 468"/>
                <a:gd name="T23" fmla="*/ 1 h 199"/>
                <a:gd name="T24" fmla="*/ 1 w 468"/>
                <a:gd name="T25" fmla="*/ 1 h 199"/>
                <a:gd name="T26" fmla="*/ 1 w 468"/>
                <a:gd name="T27" fmla="*/ 1 h 199"/>
                <a:gd name="T28" fmla="*/ 1 w 468"/>
                <a:gd name="T29" fmla="*/ 1 h 199"/>
                <a:gd name="T30" fmla="*/ 1 w 468"/>
                <a:gd name="T31" fmla="*/ 1 h 199"/>
                <a:gd name="T32" fmla="*/ 1 w 468"/>
                <a:gd name="T33" fmla="*/ 1 h 199"/>
                <a:gd name="T34" fmla="*/ 1 w 468"/>
                <a:gd name="T35" fmla="*/ 1 h 199"/>
                <a:gd name="T36" fmla="*/ 0 w 468"/>
                <a:gd name="T37" fmla="*/ 1 h 199"/>
                <a:gd name="T38" fmla="*/ 1 w 468"/>
                <a:gd name="T39" fmla="*/ 1 h 199"/>
                <a:gd name="T40" fmla="*/ 1 w 468"/>
                <a:gd name="T41" fmla="*/ 1 h 199"/>
                <a:gd name="T42" fmla="*/ 1 w 468"/>
                <a:gd name="T43" fmla="*/ 1 h 199"/>
                <a:gd name="T44" fmla="*/ 1 w 468"/>
                <a:gd name="T45" fmla="*/ 1 h 199"/>
                <a:gd name="T46" fmla="*/ 1 w 468"/>
                <a:gd name="T47" fmla="*/ 1 h 199"/>
                <a:gd name="T48" fmla="*/ 1 w 468"/>
                <a:gd name="T49" fmla="*/ 1 h 199"/>
                <a:gd name="T50" fmla="*/ 1 w 468"/>
                <a:gd name="T51" fmla="*/ 1 h 199"/>
                <a:gd name="T52" fmla="*/ 1 w 468"/>
                <a:gd name="T53" fmla="*/ 1 h 199"/>
                <a:gd name="T54" fmla="*/ 1 w 468"/>
                <a:gd name="T55" fmla="*/ 1 h 199"/>
                <a:gd name="T56" fmla="*/ 1 w 468"/>
                <a:gd name="T57" fmla="*/ 1 h 199"/>
                <a:gd name="T58" fmla="*/ 1 w 468"/>
                <a:gd name="T59" fmla="*/ 1 h 199"/>
                <a:gd name="T60" fmla="*/ 1 w 468"/>
                <a:gd name="T61" fmla="*/ 1 h 199"/>
                <a:gd name="T62" fmla="*/ 1 w 468"/>
                <a:gd name="T63" fmla="*/ 1 h 199"/>
                <a:gd name="T64" fmla="*/ 1 w 468"/>
                <a:gd name="T65" fmla="*/ 1 h 199"/>
                <a:gd name="T66" fmla="*/ 1 w 468"/>
                <a:gd name="T67" fmla="*/ 1 h 199"/>
                <a:gd name="T68" fmla="*/ 1 w 468"/>
                <a:gd name="T69" fmla="*/ 1 h 199"/>
                <a:gd name="T70" fmla="*/ 1 w 468"/>
                <a:gd name="T71" fmla="*/ 1 h 199"/>
                <a:gd name="T72" fmla="*/ 1 w 468"/>
                <a:gd name="T73" fmla="*/ 0 h 199"/>
                <a:gd name="T74" fmla="*/ 1 w 468"/>
                <a:gd name="T75" fmla="*/ 1 h 199"/>
                <a:gd name="T76" fmla="*/ 1 w 468"/>
                <a:gd name="T77" fmla="*/ 1 h 199"/>
                <a:gd name="T78" fmla="*/ 1 w 468"/>
                <a:gd name="T79" fmla="*/ 1 h 199"/>
                <a:gd name="T80" fmla="*/ 1 w 468"/>
                <a:gd name="T81" fmla="*/ 1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8"/>
                <a:gd name="T124" fmla="*/ 0 h 199"/>
                <a:gd name="T125" fmla="*/ 468 w 468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8" h="199">
                  <a:moveTo>
                    <a:pt x="442" y="116"/>
                  </a:moveTo>
                  <a:lnTo>
                    <a:pt x="448" y="111"/>
                  </a:lnTo>
                  <a:lnTo>
                    <a:pt x="455" y="107"/>
                  </a:lnTo>
                  <a:lnTo>
                    <a:pt x="462" y="102"/>
                  </a:lnTo>
                  <a:lnTo>
                    <a:pt x="468" y="98"/>
                  </a:lnTo>
                  <a:lnTo>
                    <a:pt x="448" y="147"/>
                  </a:lnTo>
                  <a:lnTo>
                    <a:pt x="436" y="154"/>
                  </a:lnTo>
                  <a:lnTo>
                    <a:pt x="423" y="161"/>
                  </a:lnTo>
                  <a:lnTo>
                    <a:pt x="410" y="168"/>
                  </a:lnTo>
                  <a:lnTo>
                    <a:pt x="398" y="175"/>
                  </a:lnTo>
                  <a:lnTo>
                    <a:pt x="385" y="181"/>
                  </a:lnTo>
                  <a:lnTo>
                    <a:pt x="374" y="185"/>
                  </a:lnTo>
                  <a:lnTo>
                    <a:pt x="361" y="190"/>
                  </a:lnTo>
                  <a:lnTo>
                    <a:pt x="348" y="193"/>
                  </a:lnTo>
                  <a:lnTo>
                    <a:pt x="334" y="197"/>
                  </a:lnTo>
                  <a:lnTo>
                    <a:pt x="321" y="198"/>
                  </a:lnTo>
                  <a:lnTo>
                    <a:pt x="306" y="199"/>
                  </a:lnTo>
                  <a:lnTo>
                    <a:pt x="290" y="199"/>
                  </a:lnTo>
                  <a:lnTo>
                    <a:pt x="273" y="197"/>
                  </a:lnTo>
                  <a:lnTo>
                    <a:pt x="255" y="194"/>
                  </a:lnTo>
                  <a:lnTo>
                    <a:pt x="237" y="190"/>
                  </a:lnTo>
                  <a:lnTo>
                    <a:pt x="216" y="184"/>
                  </a:lnTo>
                  <a:lnTo>
                    <a:pt x="203" y="179"/>
                  </a:lnTo>
                  <a:lnTo>
                    <a:pt x="189" y="175"/>
                  </a:lnTo>
                  <a:lnTo>
                    <a:pt x="177" y="170"/>
                  </a:lnTo>
                  <a:lnTo>
                    <a:pt x="163" y="166"/>
                  </a:lnTo>
                  <a:lnTo>
                    <a:pt x="150" y="161"/>
                  </a:lnTo>
                  <a:lnTo>
                    <a:pt x="136" y="158"/>
                  </a:lnTo>
                  <a:lnTo>
                    <a:pt x="124" y="153"/>
                  </a:lnTo>
                  <a:lnTo>
                    <a:pt x="110" y="150"/>
                  </a:lnTo>
                  <a:lnTo>
                    <a:pt x="96" y="146"/>
                  </a:lnTo>
                  <a:lnTo>
                    <a:pt x="83" y="143"/>
                  </a:lnTo>
                  <a:lnTo>
                    <a:pt x="70" y="140"/>
                  </a:lnTo>
                  <a:lnTo>
                    <a:pt x="56" y="138"/>
                  </a:lnTo>
                  <a:lnTo>
                    <a:pt x="42" y="136"/>
                  </a:lnTo>
                  <a:lnTo>
                    <a:pt x="28" y="135"/>
                  </a:lnTo>
                  <a:lnTo>
                    <a:pt x="14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7" y="131"/>
                  </a:lnTo>
                  <a:lnTo>
                    <a:pt x="13" y="130"/>
                  </a:lnTo>
                  <a:lnTo>
                    <a:pt x="20" y="129"/>
                  </a:lnTo>
                  <a:lnTo>
                    <a:pt x="29" y="129"/>
                  </a:lnTo>
                  <a:lnTo>
                    <a:pt x="41" y="128"/>
                  </a:lnTo>
                  <a:lnTo>
                    <a:pt x="55" y="128"/>
                  </a:lnTo>
                  <a:lnTo>
                    <a:pt x="70" y="129"/>
                  </a:lnTo>
                  <a:lnTo>
                    <a:pt x="88" y="130"/>
                  </a:lnTo>
                  <a:lnTo>
                    <a:pt x="109" y="133"/>
                  </a:lnTo>
                  <a:lnTo>
                    <a:pt x="132" y="137"/>
                  </a:lnTo>
                  <a:lnTo>
                    <a:pt x="157" y="143"/>
                  </a:lnTo>
                  <a:lnTo>
                    <a:pt x="186" y="150"/>
                  </a:lnTo>
                  <a:lnTo>
                    <a:pt x="218" y="159"/>
                  </a:lnTo>
                  <a:lnTo>
                    <a:pt x="253" y="169"/>
                  </a:lnTo>
                  <a:lnTo>
                    <a:pt x="273" y="173"/>
                  </a:lnTo>
                  <a:lnTo>
                    <a:pt x="293" y="173"/>
                  </a:lnTo>
                  <a:lnTo>
                    <a:pt x="313" y="171"/>
                  </a:lnTo>
                  <a:lnTo>
                    <a:pt x="332" y="168"/>
                  </a:lnTo>
                  <a:lnTo>
                    <a:pt x="352" y="162"/>
                  </a:lnTo>
                  <a:lnTo>
                    <a:pt x="371" y="155"/>
                  </a:lnTo>
                  <a:lnTo>
                    <a:pt x="390" y="147"/>
                  </a:lnTo>
                  <a:lnTo>
                    <a:pt x="408" y="137"/>
                  </a:lnTo>
                  <a:lnTo>
                    <a:pt x="399" y="132"/>
                  </a:lnTo>
                  <a:lnTo>
                    <a:pt x="391" y="126"/>
                  </a:lnTo>
                  <a:lnTo>
                    <a:pt x="384" y="120"/>
                  </a:lnTo>
                  <a:lnTo>
                    <a:pt x="377" y="113"/>
                  </a:lnTo>
                  <a:lnTo>
                    <a:pt x="371" y="105"/>
                  </a:lnTo>
                  <a:lnTo>
                    <a:pt x="367" y="95"/>
                  </a:lnTo>
                  <a:lnTo>
                    <a:pt x="362" y="85"/>
                  </a:lnTo>
                  <a:lnTo>
                    <a:pt x="359" y="75"/>
                  </a:lnTo>
                  <a:lnTo>
                    <a:pt x="358" y="50"/>
                  </a:lnTo>
                  <a:lnTo>
                    <a:pt x="364" y="26"/>
                  </a:lnTo>
                  <a:lnTo>
                    <a:pt x="372" y="7"/>
                  </a:lnTo>
                  <a:lnTo>
                    <a:pt x="376" y="0"/>
                  </a:lnTo>
                  <a:lnTo>
                    <a:pt x="375" y="7"/>
                  </a:lnTo>
                  <a:lnTo>
                    <a:pt x="372" y="19"/>
                  </a:lnTo>
                  <a:lnTo>
                    <a:pt x="372" y="35"/>
                  </a:lnTo>
                  <a:lnTo>
                    <a:pt x="376" y="54"/>
                  </a:lnTo>
                  <a:lnTo>
                    <a:pt x="383" y="72"/>
                  </a:lnTo>
                  <a:lnTo>
                    <a:pt x="394" y="91"/>
                  </a:lnTo>
                  <a:lnTo>
                    <a:pt x="414" y="106"/>
                  </a:lnTo>
                  <a:lnTo>
                    <a:pt x="442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8" name="Freeform 95"/>
            <p:cNvSpPr>
              <a:spLocks/>
            </p:cNvSpPr>
            <p:nvPr/>
          </p:nvSpPr>
          <p:spPr bwMode="auto">
            <a:xfrm>
              <a:off x="2311" y="1925"/>
              <a:ext cx="70" cy="82"/>
            </a:xfrm>
            <a:custGeom>
              <a:avLst/>
              <a:gdLst>
                <a:gd name="T0" fmla="*/ 1 w 139"/>
                <a:gd name="T1" fmla="*/ 1 h 164"/>
                <a:gd name="T2" fmla="*/ 1 w 139"/>
                <a:gd name="T3" fmla="*/ 1 h 164"/>
                <a:gd name="T4" fmla="*/ 1 w 139"/>
                <a:gd name="T5" fmla="*/ 1 h 164"/>
                <a:gd name="T6" fmla="*/ 1 w 139"/>
                <a:gd name="T7" fmla="*/ 1 h 164"/>
                <a:gd name="T8" fmla="*/ 1 w 139"/>
                <a:gd name="T9" fmla="*/ 1 h 164"/>
                <a:gd name="T10" fmla="*/ 1 w 139"/>
                <a:gd name="T11" fmla="*/ 1 h 164"/>
                <a:gd name="T12" fmla="*/ 1 w 139"/>
                <a:gd name="T13" fmla="*/ 1 h 164"/>
                <a:gd name="T14" fmla="*/ 1 w 139"/>
                <a:gd name="T15" fmla="*/ 1 h 164"/>
                <a:gd name="T16" fmla="*/ 0 w 139"/>
                <a:gd name="T17" fmla="*/ 1 h 164"/>
                <a:gd name="T18" fmla="*/ 1 w 139"/>
                <a:gd name="T19" fmla="*/ 1 h 164"/>
                <a:gd name="T20" fmla="*/ 1 w 139"/>
                <a:gd name="T21" fmla="*/ 1 h 164"/>
                <a:gd name="T22" fmla="*/ 1 w 139"/>
                <a:gd name="T23" fmla="*/ 1 h 164"/>
                <a:gd name="T24" fmla="*/ 1 w 139"/>
                <a:gd name="T25" fmla="*/ 1 h 164"/>
                <a:gd name="T26" fmla="*/ 1 w 139"/>
                <a:gd name="T27" fmla="*/ 1 h 164"/>
                <a:gd name="T28" fmla="*/ 1 w 139"/>
                <a:gd name="T29" fmla="*/ 1 h 164"/>
                <a:gd name="T30" fmla="*/ 1 w 139"/>
                <a:gd name="T31" fmla="*/ 1 h 164"/>
                <a:gd name="T32" fmla="*/ 1 w 139"/>
                <a:gd name="T33" fmla="*/ 1 h 164"/>
                <a:gd name="T34" fmla="*/ 1 w 139"/>
                <a:gd name="T35" fmla="*/ 0 h 164"/>
                <a:gd name="T36" fmla="*/ 1 w 139"/>
                <a:gd name="T37" fmla="*/ 1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64"/>
                <a:gd name="T59" fmla="*/ 139 w 139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64">
                  <a:moveTo>
                    <a:pt x="129" y="55"/>
                  </a:moveTo>
                  <a:lnTo>
                    <a:pt x="107" y="58"/>
                  </a:lnTo>
                  <a:lnTo>
                    <a:pt x="86" y="65"/>
                  </a:lnTo>
                  <a:lnTo>
                    <a:pt x="68" y="75"/>
                  </a:lnTo>
                  <a:lnTo>
                    <a:pt x="51" y="89"/>
                  </a:lnTo>
                  <a:lnTo>
                    <a:pt x="36" y="105"/>
                  </a:lnTo>
                  <a:lnTo>
                    <a:pt x="22" y="123"/>
                  </a:lnTo>
                  <a:lnTo>
                    <a:pt x="10" y="143"/>
                  </a:lnTo>
                  <a:lnTo>
                    <a:pt x="0" y="164"/>
                  </a:lnTo>
                  <a:lnTo>
                    <a:pt x="7" y="93"/>
                  </a:lnTo>
                  <a:lnTo>
                    <a:pt x="22" y="68"/>
                  </a:lnTo>
                  <a:lnTo>
                    <a:pt x="38" y="48"/>
                  </a:lnTo>
                  <a:lnTo>
                    <a:pt x="53" y="33"/>
                  </a:lnTo>
                  <a:lnTo>
                    <a:pt x="68" y="21"/>
                  </a:lnTo>
                  <a:lnTo>
                    <a:pt x="84" y="13"/>
                  </a:lnTo>
                  <a:lnTo>
                    <a:pt x="101" y="7"/>
                  </a:lnTo>
                  <a:lnTo>
                    <a:pt x="120" y="2"/>
                  </a:lnTo>
                  <a:lnTo>
                    <a:pt x="139" y="0"/>
                  </a:lnTo>
                  <a:lnTo>
                    <a:pt x="12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9" name="Freeform 96"/>
            <p:cNvSpPr>
              <a:spLocks/>
            </p:cNvSpPr>
            <p:nvPr/>
          </p:nvSpPr>
          <p:spPr bwMode="auto">
            <a:xfrm>
              <a:off x="2376" y="1925"/>
              <a:ext cx="521" cy="606"/>
            </a:xfrm>
            <a:custGeom>
              <a:avLst/>
              <a:gdLst>
                <a:gd name="T0" fmla="*/ 0 w 1044"/>
                <a:gd name="T1" fmla="*/ 0 h 1213"/>
                <a:gd name="T2" fmla="*/ 0 w 1044"/>
                <a:gd name="T3" fmla="*/ 0 h 1213"/>
                <a:gd name="T4" fmla="*/ 0 w 1044"/>
                <a:gd name="T5" fmla="*/ 0 h 1213"/>
                <a:gd name="T6" fmla="*/ 0 w 1044"/>
                <a:gd name="T7" fmla="*/ 0 h 1213"/>
                <a:gd name="T8" fmla="*/ 0 w 1044"/>
                <a:gd name="T9" fmla="*/ 0 h 1213"/>
                <a:gd name="T10" fmla="*/ 0 w 1044"/>
                <a:gd name="T11" fmla="*/ 0 h 1213"/>
                <a:gd name="T12" fmla="*/ 0 w 1044"/>
                <a:gd name="T13" fmla="*/ 0 h 1213"/>
                <a:gd name="T14" fmla="*/ 0 w 1044"/>
                <a:gd name="T15" fmla="*/ 0 h 1213"/>
                <a:gd name="T16" fmla="*/ 0 w 1044"/>
                <a:gd name="T17" fmla="*/ 0 h 1213"/>
                <a:gd name="T18" fmla="*/ 0 w 1044"/>
                <a:gd name="T19" fmla="*/ 0 h 1213"/>
                <a:gd name="T20" fmla="*/ 0 w 1044"/>
                <a:gd name="T21" fmla="*/ 0 h 1213"/>
                <a:gd name="T22" fmla="*/ 0 w 1044"/>
                <a:gd name="T23" fmla="*/ 0 h 1213"/>
                <a:gd name="T24" fmla="*/ 0 w 1044"/>
                <a:gd name="T25" fmla="*/ 0 h 1213"/>
                <a:gd name="T26" fmla="*/ 0 w 1044"/>
                <a:gd name="T27" fmla="*/ 0 h 1213"/>
                <a:gd name="T28" fmla="*/ 0 w 1044"/>
                <a:gd name="T29" fmla="*/ 0 h 1213"/>
                <a:gd name="T30" fmla="*/ 0 w 1044"/>
                <a:gd name="T31" fmla="*/ 0 h 1213"/>
                <a:gd name="T32" fmla="*/ 0 w 1044"/>
                <a:gd name="T33" fmla="*/ 0 h 1213"/>
                <a:gd name="T34" fmla="*/ 0 w 1044"/>
                <a:gd name="T35" fmla="*/ 0 h 1213"/>
                <a:gd name="T36" fmla="*/ 0 w 1044"/>
                <a:gd name="T37" fmla="*/ 0 h 1213"/>
                <a:gd name="T38" fmla="*/ 0 w 1044"/>
                <a:gd name="T39" fmla="*/ 0 h 1213"/>
                <a:gd name="T40" fmla="*/ 0 w 1044"/>
                <a:gd name="T41" fmla="*/ 0 h 1213"/>
                <a:gd name="T42" fmla="*/ 0 w 1044"/>
                <a:gd name="T43" fmla="*/ 0 h 1213"/>
                <a:gd name="T44" fmla="*/ 0 w 1044"/>
                <a:gd name="T45" fmla="*/ 0 h 1213"/>
                <a:gd name="T46" fmla="*/ 0 w 1044"/>
                <a:gd name="T47" fmla="*/ 0 h 1213"/>
                <a:gd name="T48" fmla="*/ 0 w 1044"/>
                <a:gd name="T49" fmla="*/ 0 h 1213"/>
                <a:gd name="T50" fmla="*/ 0 w 1044"/>
                <a:gd name="T51" fmla="*/ 0 h 1213"/>
                <a:gd name="T52" fmla="*/ 0 w 1044"/>
                <a:gd name="T53" fmla="*/ 0 h 1213"/>
                <a:gd name="T54" fmla="*/ 0 w 1044"/>
                <a:gd name="T55" fmla="*/ 0 h 1213"/>
                <a:gd name="T56" fmla="*/ 0 w 1044"/>
                <a:gd name="T57" fmla="*/ 0 h 1213"/>
                <a:gd name="T58" fmla="*/ 0 w 1044"/>
                <a:gd name="T59" fmla="*/ 0 h 1213"/>
                <a:gd name="T60" fmla="*/ 0 w 1044"/>
                <a:gd name="T61" fmla="*/ 0 h 1213"/>
                <a:gd name="T62" fmla="*/ 0 w 1044"/>
                <a:gd name="T63" fmla="*/ 0 h 1213"/>
                <a:gd name="T64" fmla="*/ 0 w 1044"/>
                <a:gd name="T65" fmla="*/ 0 h 1213"/>
                <a:gd name="T66" fmla="*/ 0 w 1044"/>
                <a:gd name="T67" fmla="*/ 0 h 1213"/>
                <a:gd name="T68" fmla="*/ 0 w 1044"/>
                <a:gd name="T69" fmla="*/ 0 h 1213"/>
                <a:gd name="T70" fmla="*/ 0 w 1044"/>
                <a:gd name="T71" fmla="*/ 0 h 1213"/>
                <a:gd name="T72" fmla="*/ 0 w 1044"/>
                <a:gd name="T73" fmla="*/ 0 h 1213"/>
                <a:gd name="T74" fmla="*/ 0 w 1044"/>
                <a:gd name="T75" fmla="*/ 0 h 1213"/>
                <a:gd name="T76" fmla="*/ 0 w 1044"/>
                <a:gd name="T77" fmla="*/ 0 h 1213"/>
                <a:gd name="T78" fmla="*/ 0 w 1044"/>
                <a:gd name="T79" fmla="*/ 0 h 1213"/>
                <a:gd name="T80" fmla="*/ 0 w 1044"/>
                <a:gd name="T81" fmla="*/ 0 h 1213"/>
                <a:gd name="T82" fmla="*/ 0 w 1044"/>
                <a:gd name="T83" fmla="*/ 0 h 1213"/>
                <a:gd name="T84" fmla="*/ 0 w 1044"/>
                <a:gd name="T85" fmla="*/ 0 h 1213"/>
                <a:gd name="T86" fmla="*/ 0 w 1044"/>
                <a:gd name="T87" fmla="*/ 0 h 1213"/>
                <a:gd name="T88" fmla="*/ 0 w 1044"/>
                <a:gd name="T89" fmla="*/ 0 h 1213"/>
                <a:gd name="T90" fmla="*/ 0 w 1044"/>
                <a:gd name="T91" fmla="*/ 0 h 1213"/>
                <a:gd name="T92" fmla="*/ 0 w 1044"/>
                <a:gd name="T93" fmla="*/ 0 h 1213"/>
                <a:gd name="T94" fmla="*/ 0 w 1044"/>
                <a:gd name="T95" fmla="*/ 0 h 1213"/>
                <a:gd name="T96" fmla="*/ 0 w 1044"/>
                <a:gd name="T97" fmla="*/ 0 h 1213"/>
                <a:gd name="T98" fmla="*/ 0 w 1044"/>
                <a:gd name="T99" fmla="*/ 0 h 1213"/>
                <a:gd name="T100" fmla="*/ 0 w 1044"/>
                <a:gd name="T101" fmla="*/ 0 h 1213"/>
                <a:gd name="T102" fmla="*/ 0 w 1044"/>
                <a:gd name="T103" fmla="*/ 0 h 1213"/>
                <a:gd name="T104" fmla="*/ 0 w 1044"/>
                <a:gd name="T105" fmla="*/ 0 h 1213"/>
                <a:gd name="T106" fmla="*/ 0 w 1044"/>
                <a:gd name="T107" fmla="*/ 0 h 1213"/>
                <a:gd name="T108" fmla="*/ 0 w 1044"/>
                <a:gd name="T109" fmla="*/ 0 h 1213"/>
                <a:gd name="T110" fmla="*/ 0 w 1044"/>
                <a:gd name="T111" fmla="*/ 0 h 1213"/>
                <a:gd name="T112" fmla="*/ 0 w 1044"/>
                <a:gd name="T113" fmla="*/ 0 h 1213"/>
                <a:gd name="T114" fmla="*/ 0 w 1044"/>
                <a:gd name="T115" fmla="*/ 0 h 1213"/>
                <a:gd name="T116" fmla="*/ 0 w 1044"/>
                <a:gd name="T117" fmla="*/ 0 h 1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4"/>
                <a:gd name="T178" fmla="*/ 0 h 1213"/>
                <a:gd name="T179" fmla="*/ 1044 w 1044"/>
                <a:gd name="T180" fmla="*/ 1213 h 1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4" h="1213">
                  <a:moveTo>
                    <a:pt x="840" y="1213"/>
                  </a:moveTo>
                  <a:lnTo>
                    <a:pt x="833" y="1189"/>
                  </a:lnTo>
                  <a:lnTo>
                    <a:pt x="826" y="1165"/>
                  </a:lnTo>
                  <a:lnTo>
                    <a:pt x="819" y="1143"/>
                  </a:lnTo>
                  <a:lnTo>
                    <a:pt x="812" y="1123"/>
                  </a:lnTo>
                  <a:lnTo>
                    <a:pt x="806" y="1106"/>
                  </a:lnTo>
                  <a:lnTo>
                    <a:pt x="802" y="1093"/>
                  </a:lnTo>
                  <a:lnTo>
                    <a:pt x="798" y="1085"/>
                  </a:lnTo>
                  <a:lnTo>
                    <a:pt x="797" y="1082"/>
                  </a:lnTo>
                  <a:lnTo>
                    <a:pt x="813" y="1085"/>
                  </a:lnTo>
                  <a:lnTo>
                    <a:pt x="829" y="1087"/>
                  </a:lnTo>
                  <a:lnTo>
                    <a:pt x="845" y="1089"/>
                  </a:lnTo>
                  <a:lnTo>
                    <a:pt x="862" y="1090"/>
                  </a:lnTo>
                  <a:lnTo>
                    <a:pt x="878" y="1089"/>
                  </a:lnTo>
                  <a:lnTo>
                    <a:pt x="893" y="1087"/>
                  </a:lnTo>
                  <a:lnTo>
                    <a:pt x="908" y="1084"/>
                  </a:lnTo>
                  <a:lnTo>
                    <a:pt x="921" y="1080"/>
                  </a:lnTo>
                  <a:lnTo>
                    <a:pt x="935" y="1075"/>
                  </a:lnTo>
                  <a:lnTo>
                    <a:pt x="948" y="1069"/>
                  </a:lnTo>
                  <a:lnTo>
                    <a:pt x="958" y="1061"/>
                  </a:lnTo>
                  <a:lnTo>
                    <a:pt x="969" y="1052"/>
                  </a:lnTo>
                  <a:lnTo>
                    <a:pt x="977" y="1041"/>
                  </a:lnTo>
                  <a:lnTo>
                    <a:pt x="983" y="1029"/>
                  </a:lnTo>
                  <a:lnTo>
                    <a:pt x="988" y="1016"/>
                  </a:lnTo>
                  <a:lnTo>
                    <a:pt x="991" y="1001"/>
                  </a:lnTo>
                  <a:lnTo>
                    <a:pt x="995" y="976"/>
                  </a:lnTo>
                  <a:lnTo>
                    <a:pt x="996" y="953"/>
                  </a:lnTo>
                  <a:lnTo>
                    <a:pt x="994" y="932"/>
                  </a:lnTo>
                  <a:lnTo>
                    <a:pt x="988" y="911"/>
                  </a:lnTo>
                  <a:lnTo>
                    <a:pt x="979" y="892"/>
                  </a:lnTo>
                  <a:lnTo>
                    <a:pt x="965" y="872"/>
                  </a:lnTo>
                  <a:lnTo>
                    <a:pt x="947" y="854"/>
                  </a:lnTo>
                  <a:lnTo>
                    <a:pt x="923" y="833"/>
                  </a:lnTo>
                  <a:lnTo>
                    <a:pt x="903" y="818"/>
                  </a:lnTo>
                  <a:lnTo>
                    <a:pt x="880" y="801"/>
                  </a:lnTo>
                  <a:lnTo>
                    <a:pt x="856" y="783"/>
                  </a:lnTo>
                  <a:lnTo>
                    <a:pt x="830" y="765"/>
                  </a:lnTo>
                  <a:lnTo>
                    <a:pt x="809" y="749"/>
                  </a:lnTo>
                  <a:lnTo>
                    <a:pt x="790" y="735"/>
                  </a:lnTo>
                  <a:lnTo>
                    <a:pt x="779" y="726"/>
                  </a:lnTo>
                  <a:lnTo>
                    <a:pt x="775" y="722"/>
                  </a:lnTo>
                  <a:lnTo>
                    <a:pt x="790" y="712"/>
                  </a:lnTo>
                  <a:lnTo>
                    <a:pt x="806" y="700"/>
                  </a:lnTo>
                  <a:lnTo>
                    <a:pt x="821" y="688"/>
                  </a:lnTo>
                  <a:lnTo>
                    <a:pt x="836" y="674"/>
                  </a:lnTo>
                  <a:lnTo>
                    <a:pt x="850" y="657"/>
                  </a:lnTo>
                  <a:lnTo>
                    <a:pt x="862" y="638"/>
                  </a:lnTo>
                  <a:lnTo>
                    <a:pt x="871" y="617"/>
                  </a:lnTo>
                  <a:lnTo>
                    <a:pt x="878" y="594"/>
                  </a:lnTo>
                  <a:lnTo>
                    <a:pt x="879" y="569"/>
                  </a:lnTo>
                  <a:lnTo>
                    <a:pt x="874" y="547"/>
                  </a:lnTo>
                  <a:lnTo>
                    <a:pt x="866" y="526"/>
                  </a:lnTo>
                  <a:lnTo>
                    <a:pt x="854" y="508"/>
                  </a:lnTo>
                  <a:lnTo>
                    <a:pt x="837" y="492"/>
                  </a:lnTo>
                  <a:lnTo>
                    <a:pt x="819" y="479"/>
                  </a:lnTo>
                  <a:lnTo>
                    <a:pt x="798" y="469"/>
                  </a:lnTo>
                  <a:lnTo>
                    <a:pt x="776" y="461"/>
                  </a:lnTo>
                  <a:lnTo>
                    <a:pt x="764" y="458"/>
                  </a:lnTo>
                  <a:lnTo>
                    <a:pt x="752" y="456"/>
                  </a:lnTo>
                  <a:lnTo>
                    <a:pt x="739" y="455"/>
                  </a:lnTo>
                  <a:lnTo>
                    <a:pt x="728" y="455"/>
                  </a:lnTo>
                  <a:lnTo>
                    <a:pt x="715" y="455"/>
                  </a:lnTo>
                  <a:lnTo>
                    <a:pt x="704" y="456"/>
                  </a:lnTo>
                  <a:lnTo>
                    <a:pt x="692" y="457"/>
                  </a:lnTo>
                  <a:lnTo>
                    <a:pt x="681" y="460"/>
                  </a:lnTo>
                  <a:lnTo>
                    <a:pt x="668" y="463"/>
                  </a:lnTo>
                  <a:lnTo>
                    <a:pt x="657" y="467"/>
                  </a:lnTo>
                  <a:lnTo>
                    <a:pt x="646" y="470"/>
                  </a:lnTo>
                  <a:lnTo>
                    <a:pt x="635" y="475"/>
                  </a:lnTo>
                  <a:lnTo>
                    <a:pt x="623" y="479"/>
                  </a:lnTo>
                  <a:lnTo>
                    <a:pt x="613" y="484"/>
                  </a:lnTo>
                  <a:lnTo>
                    <a:pt x="601" y="488"/>
                  </a:lnTo>
                  <a:lnTo>
                    <a:pt x="591" y="494"/>
                  </a:lnTo>
                  <a:lnTo>
                    <a:pt x="585" y="452"/>
                  </a:lnTo>
                  <a:lnTo>
                    <a:pt x="584" y="402"/>
                  </a:lnTo>
                  <a:lnTo>
                    <a:pt x="584" y="349"/>
                  </a:lnTo>
                  <a:lnTo>
                    <a:pt x="583" y="298"/>
                  </a:lnTo>
                  <a:lnTo>
                    <a:pt x="577" y="251"/>
                  </a:lnTo>
                  <a:lnTo>
                    <a:pt x="563" y="212"/>
                  </a:lnTo>
                  <a:lnTo>
                    <a:pt x="540" y="184"/>
                  </a:lnTo>
                  <a:lnTo>
                    <a:pt x="503" y="173"/>
                  </a:lnTo>
                  <a:lnTo>
                    <a:pt x="471" y="173"/>
                  </a:lnTo>
                  <a:lnTo>
                    <a:pt x="445" y="177"/>
                  </a:lnTo>
                  <a:lnTo>
                    <a:pt x="424" y="187"/>
                  </a:lnTo>
                  <a:lnTo>
                    <a:pt x="408" y="198"/>
                  </a:lnTo>
                  <a:lnTo>
                    <a:pt x="396" y="211"/>
                  </a:lnTo>
                  <a:lnTo>
                    <a:pt x="387" y="226"/>
                  </a:lnTo>
                  <a:lnTo>
                    <a:pt x="379" y="241"/>
                  </a:lnTo>
                  <a:lnTo>
                    <a:pt x="373" y="256"/>
                  </a:lnTo>
                  <a:lnTo>
                    <a:pt x="381" y="270"/>
                  </a:lnTo>
                  <a:lnTo>
                    <a:pt x="389" y="283"/>
                  </a:lnTo>
                  <a:lnTo>
                    <a:pt x="397" y="297"/>
                  </a:lnTo>
                  <a:lnTo>
                    <a:pt x="405" y="311"/>
                  </a:lnTo>
                  <a:lnTo>
                    <a:pt x="412" y="326"/>
                  </a:lnTo>
                  <a:lnTo>
                    <a:pt x="419" y="341"/>
                  </a:lnTo>
                  <a:lnTo>
                    <a:pt x="426" y="356"/>
                  </a:lnTo>
                  <a:lnTo>
                    <a:pt x="432" y="371"/>
                  </a:lnTo>
                  <a:lnTo>
                    <a:pt x="440" y="391"/>
                  </a:lnTo>
                  <a:lnTo>
                    <a:pt x="448" y="410"/>
                  </a:lnTo>
                  <a:lnTo>
                    <a:pt x="455" y="430"/>
                  </a:lnTo>
                  <a:lnTo>
                    <a:pt x="463" y="448"/>
                  </a:lnTo>
                  <a:lnTo>
                    <a:pt x="471" y="468"/>
                  </a:lnTo>
                  <a:lnTo>
                    <a:pt x="479" y="487"/>
                  </a:lnTo>
                  <a:lnTo>
                    <a:pt x="487" y="506"/>
                  </a:lnTo>
                  <a:lnTo>
                    <a:pt x="495" y="525"/>
                  </a:lnTo>
                  <a:lnTo>
                    <a:pt x="507" y="538"/>
                  </a:lnTo>
                  <a:lnTo>
                    <a:pt x="517" y="551"/>
                  </a:lnTo>
                  <a:lnTo>
                    <a:pt x="530" y="562"/>
                  </a:lnTo>
                  <a:lnTo>
                    <a:pt x="543" y="574"/>
                  </a:lnTo>
                  <a:lnTo>
                    <a:pt x="556" y="584"/>
                  </a:lnTo>
                  <a:lnTo>
                    <a:pt x="570" y="593"/>
                  </a:lnTo>
                  <a:lnTo>
                    <a:pt x="586" y="600"/>
                  </a:lnTo>
                  <a:lnTo>
                    <a:pt x="602" y="605"/>
                  </a:lnTo>
                  <a:lnTo>
                    <a:pt x="617" y="607"/>
                  </a:lnTo>
                  <a:lnTo>
                    <a:pt x="632" y="607"/>
                  </a:lnTo>
                  <a:lnTo>
                    <a:pt x="646" y="607"/>
                  </a:lnTo>
                  <a:lnTo>
                    <a:pt x="660" y="607"/>
                  </a:lnTo>
                  <a:lnTo>
                    <a:pt x="674" y="605"/>
                  </a:lnTo>
                  <a:lnTo>
                    <a:pt x="688" y="604"/>
                  </a:lnTo>
                  <a:lnTo>
                    <a:pt x="701" y="601"/>
                  </a:lnTo>
                  <a:lnTo>
                    <a:pt x="715" y="599"/>
                  </a:lnTo>
                  <a:lnTo>
                    <a:pt x="713" y="601"/>
                  </a:lnTo>
                  <a:lnTo>
                    <a:pt x="705" y="607"/>
                  </a:lnTo>
                  <a:lnTo>
                    <a:pt x="692" y="614"/>
                  </a:lnTo>
                  <a:lnTo>
                    <a:pt x="673" y="621"/>
                  </a:lnTo>
                  <a:lnTo>
                    <a:pt x="647" y="627"/>
                  </a:lnTo>
                  <a:lnTo>
                    <a:pt x="616" y="629"/>
                  </a:lnTo>
                  <a:lnTo>
                    <a:pt x="578" y="625"/>
                  </a:lnTo>
                  <a:lnTo>
                    <a:pt x="532" y="616"/>
                  </a:lnTo>
                  <a:lnTo>
                    <a:pt x="544" y="643"/>
                  </a:lnTo>
                  <a:lnTo>
                    <a:pt x="555" y="670"/>
                  </a:lnTo>
                  <a:lnTo>
                    <a:pt x="567" y="697"/>
                  </a:lnTo>
                  <a:lnTo>
                    <a:pt x="578" y="723"/>
                  </a:lnTo>
                  <a:lnTo>
                    <a:pt x="590" y="750"/>
                  </a:lnTo>
                  <a:lnTo>
                    <a:pt x="601" y="778"/>
                  </a:lnTo>
                  <a:lnTo>
                    <a:pt x="613" y="804"/>
                  </a:lnTo>
                  <a:lnTo>
                    <a:pt x="624" y="832"/>
                  </a:lnTo>
                  <a:lnTo>
                    <a:pt x="814" y="984"/>
                  </a:lnTo>
                  <a:lnTo>
                    <a:pt x="789" y="979"/>
                  </a:lnTo>
                  <a:lnTo>
                    <a:pt x="766" y="971"/>
                  </a:lnTo>
                  <a:lnTo>
                    <a:pt x="743" y="960"/>
                  </a:lnTo>
                  <a:lnTo>
                    <a:pt x="722" y="946"/>
                  </a:lnTo>
                  <a:lnTo>
                    <a:pt x="701" y="931"/>
                  </a:lnTo>
                  <a:lnTo>
                    <a:pt x="682" y="913"/>
                  </a:lnTo>
                  <a:lnTo>
                    <a:pt x="662" y="897"/>
                  </a:lnTo>
                  <a:lnTo>
                    <a:pt x="643" y="880"/>
                  </a:lnTo>
                  <a:lnTo>
                    <a:pt x="659" y="935"/>
                  </a:lnTo>
                  <a:lnTo>
                    <a:pt x="668" y="988"/>
                  </a:lnTo>
                  <a:lnTo>
                    <a:pt x="672" y="1036"/>
                  </a:lnTo>
                  <a:lnTo>
                    <a:pt x="672" y="1078"/>
                  </a:lnTo>
                  <a:lnTo>
                    <a:pt x="669" y="1114"/>
                  </a:lnTo>
                  <a:lnTo>
                    <a:pt x="665" y="1140"/>
                  </a:lnTo>
                  <a:lnTo>
                    <a:pt x="661" y="1158"/>
                  </a:lnTo>
                  <a:lnTo>
                    <a:pt x="660" y="1163"/>
                  </a:lnTo>
                  <a:lnTo>
                    <a:pt x="660" y="1125"/>
                  </a:lnTo>
                  <a:lnTo>
                    <a:pt x="659" y="1087"/>
                  </a:lnTo>
                  <a:lnTo>
                    <a:pt x="657" y="1049"/>
                  </a:lnTo>
                  <a:lnTo>
                    <a:pt x="651" y="1012"/>
                  </a:lnTo>
                  <a:lnTo>
                    <a:pt x="644" y="976"/>
                  </a:lnTo>
                  <a:lnTo>
                    <a:pt x="635" y="939"/>
                  </a:lnTo>
                  <a:lnTo>
                    <a:pt x="622" y="903"/>
                  </a:lnTo>
                  <a:lnTo>
                    <a:pt x="606" y="869"/>
                  </a:lnTo>
                  <a:lnTo>
                    <a:pt x="598" y="854"/>
                  </a:lnTo>
                  <a:lnTo>
                    <a:pt x="591" y="839"/>
                  </a:lnTo>
                  <a:lnTo>
                    <a:pt x="583" y="822"/>
                  </a:lnTo>
                  <a:lnTo>
                    <a:pt x="576" y="807"/>
                  </a:lnTo>
                  <a:lnTo>
                    <a:pt x="569" y="791"/>
                  </a:lnTo>
                  <a:lnTo>
                    <a:pt x="562" y="776"/>
                  </a:lnTo>
                  <a:lnTo>
                    <a:pt x="555" y="760"/>
                  </a:lnTo>
                  <a:lnTo>
                    <a:pt x="548" y="745"/>
                  </a:lnTo>
                  <a:lnTo>
                    <a:pt x="545" y="767"/>
                  </a:lnTo>
                  <a:lnTo>
                    <a:pt x="538" y="795"/>
                  </a:lnTo>
                  <a:lnTo>
                    <a:pt x="525" y="828"/>
                  </a:lnTo>
                  <a:lnTo>
                    <a:pt x="509" y="863"/>
                  </a:lnTo>
                  <a:lnTo>
                    <a:pt x="490" y="897"/>
                  </a:lnTo>
                  <a:lnTo>
                    <a:pt x="465" y="930"/>
                  </a:lnTo>
                  <a:lnTo>
                    <a:pt x="438" y="957"/>
                  </a:lnTo>
                  <a:lnTo>
                    <a:pt x="408" y="978"/>
                  </a:lnTo>
                  <a:lnTo>
                    <a:pt x="409" y="977"/>
                  </a:lnTo>
                  <a:lnTo>
                    <a:pt x="414" y="972"/>
                  </a:lnTo>
                  <a:lnTo>
                    <a:pt x="419" y="965"/>
                  </a:lnTo>
                  <a:lnTo>
                    <a:pt x="426" y="955"/>
                  </a:lnTo>
                  <a:lnTo>
                    <a:pt x="435" y="945"/>
                  </a:lnTo>
                  <a:lnTo>
                    <a:pt x="445" y="931"/>
                  </a:lnTo>
                  <a:lnTo>
                    <a:pt x="455" y="917"/>
                  </a:lnTo>
                  <a:lnTo>
                    <a:pt x="464" y="902"/>
                  </a:lnTo>
                  <a:lnTo>
                    <a:pt x="475" y="882"/>
                  </a:lnTo>
                  <a:lnTo>
                    <a:pt x="486" y="857"/>
                  </a:lnTo>
                  <a:lnTo>
                    <a:pt x="499" y="827"/>
                  </a:lnTo>
                  <a:lnTo>
                    <a:pt x="510" y="797"/>
                  </a:lnTo>
                  <a:lnTo>
                    <a:pt x="522" y="769"/>
                  </a:lnTo>
                  <a:lnTo>
                    <a:pt x="531" y="746"/>
                  </a:lnTo>
                  <a:lnTo>
                    <a:pt x="537" y="730"/>
                  </a:lnTo>
                  <a:lnTo>
                    <a:pt x="539" y="725"/>
                  </a:lnTo>
                  <a:lnTo>
                    <a:pt x="528" y="697"/>
                  </a:lnTo>
                  <a:lnTo>
                    <a:pt x="511" y="658"/>
                  </a:lnTo>
                  <a:lnTo>
                    <a:pt x="493" y="612"/>
                  </a:lnTo>
                  <a:lnTo>
                    <a:pt x="473" y="561"/>
                  </a:lnTo>
                  <a:lnTo>
                    <a:pt x="454" y="511"/>
                  </a:lnTo>
                  <a:lnTo>
                    <a:pt x="437" y="467"/>
                  </a:lnTo>
                  <a:lnTo>
                    <a:pt x="422" y="431"/>
                  </a:lnTo>
                  <a:lnTo>
                    <a:pt x="412" y="407"/>
                  </a:lnTo>
                  <a:lnTo>
                    <a:pt x="404" y="388"/>
                  </a:lnTo>
                  <a:lnTo>
                    <a:pt x="396" y="370"/>
                  </a:lnTo>
                  <a:lnTo>
                    <a:pt x="388" y="353"/>
                  </a:lnTo>
                  <a:lnTo>
                    <a:pt x="379" y="334"/>
                  </a:lnTo>
                  <a:lnTo>
                    <a:pt x="370" y="317"/>
                  </a:lnTo>
                  <a:lnTo>
                    <a:pt x="359" y="300"/>
                  </a:lnTo>
                  <a:lnTo>
                    <a:pt x="349" y="282"/>
                  </a:lnTo>
                  <a:lnTo>
                    <a:pt x="337" y="266"/>
                  </a:lnTo>
                  <a:lnTo>
                    <a:pt x="327" y="253"/>
                  </a:lnTo>
                  <a:lnTo>
                    <a:pt x="314" y="240"/>
                  </a:lnTo>
                  <a:lnTo>
                    <a:pt x="299" y="225"/>
                  </a:lnTo>
                  <a:lnTo>
                    <a:pt x="283" y="210"/>
                  </a:lnTo>
                  <a:lnTo>
                    <a:pt x="265" y="194"/>
                  </a:lnTo>
                  <a:lnTo>
                    <a:pt x="245" y="177"/>
                  </a:lnTo>
                  <a:lnTo>
                    <a:pt x="223" y="161"/>
                  </a:lnTo>
                  <a:lnTo>
                    <a:pt x="202" y="145"/>
                  </a:lnTo>
                  <a:lnTo>
                    <a:pt x="179" y="129"/>
                  </a:lnTo>
                  <a:lnTo>
                    <a:pt x="154" y="114"/>
                  </a:lnTo>
                  <a:lnTo>
                    <a:pt x="129" y="100"/>
                  </a:lnTo>
                  <a:lnTo>
                    <a:pt x="104" y="88"/>
                  </a:lnTo>
                  <a:lnTo>
                    <a:pt x="78" y="77"/>
                  </a:lnTo>
                  <a:lnTo>
                    <a:pt x="52" y="68"/>
                  </a:lnTo>
                  <a:lnTo>
                    <a:pt x="26" y="60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43" y="2"/>
                  </a:lnTo>
                  <a:lnTo>
                    <a:pt x="56" y="4"/>
                  </a:lnTo>
                  <a:lnTo>
                    <a:pt x="70" y="6"/>
                  </a:lnTo>
                  <a:lnTo>
                    <a:pt x="85" y="9"/>
                  </a:lnTo>
                  <a:lnTo>
                    <a:pt x="99" y="13"/>
                  </a:lnTo>
                  <a:lnTo>
                    <a:pt x="113" y="17"/>
                  </a:lnTo>
                  <a:lnTo>
                    <a:pt x="126" y="23"/>
                  </a:lnTo>
                  <a:lnTo>
                    <a:pt x="138" y="29"/>
                  </a:lnTo>
                  <a:lnTo>
                    <a:pt x="151" y="36"/>
                  </a:lnTo>
                  <a:lnTo>
                    <a:pt x="164" y="43"/>
                  </a:lnTo>
                  <a:lnTo>
                    <a:pt x="176" y="50"/>
                  </a:lnTo>
                  <a:lnTo>
                    <a:pt x="189" y="57"/>
                  </a:lnTo>
                  <a:lnTo>
                    <a:pt x="200" y="65"/>
                  </a:lnTo>
                  <a:lnTo>
                    <a:pt x="212" y="74"/>
                  </a:lnTo>
                  <a:lnTo>
                    <a:pt x="223" y="82"/>
                  </a:lnTo>
                  <a:lnTo>
                    <a:pt x="235" y="91"/>
                  </a:lnTo>
                  <a:lnTo>
                    <a:pt x="246" y="100"/>
                  </a:lnTo>
                  <a:lnTo>
                    <a:pt x="258" y="109"/>
                  </a:lnTo>
                  <a:lnTo>
                    <a:pt x="268" y="120"/>
                  </a:lnTo>
                  <a:lnTo>
                    <a:pt x="279" y="130"/>
                  </a:lnTo>
                  <a:lnTo>
                    <a:pt x="289" y="141"/>
                  </a:lnTo>
                  <a:lnTo>
                    <a:pt x="297" y="149"/>
                  </a:lnTo>
                  <a:lnTo>
                    <a:pt x="305" y="158"/>
                  </a:lnTo>
                  <a:lnTo>
                    <a:pt x="313" y="166"/>
                  </a:lnTo>
                  <a:lnTo>
                    <a:pt x="323" y="174"/>
                  </a:lnTo>
                  <a:lnTo>
                    <a:pt x="331" y="183"/>
                  </a:lnTo>
                  <a:lnTo>
                    <a:pt x="339" y="191"/>
                  </a:lnTo>
                  <a:lnTo>
                    <a:pt x="348" y="199"/>
                  </a:lnTo>
                  <a:lnTo>
                    <a:pt x="356" y="207"/>
                  </a:lnTo>
                  <a:lnTo>
                    <a:pt x="362" y="199"/>
                  </a:lnTo>
                  <a:lnTo>
                    <a:pt x="367" y="190"/>
                  </a:lnTo>
                  <a:lnTo>
                    <a:pt x="373" y="180"/>
                  </a:lnTo>
                  <a:lnTo>
                    <a:pt x="379" y="168"/>
                  </a:lnTo>
                  <a:lnTo>
                    <a:pt x="385" y="157"/>
                  </a:lnTo>
                  <a:lnTo>
                    <a:pt x="390" y="145"/>
                  </a:lnTo>
                  <a:lnTo>
                    <a:pt x="397" y="135"/>
                  </a:lnTo>
                  <a:lnTo>
                    <a:pt x="404" y="126"/>
                  </a:lnTo>
                  <a:lnTo>
                    <a:pt x="420" y="113"/>
                  </a:lnTo>
                  <a:lnTo>
                    <a:pt x="440" y="105"/>
                  </a:lnTo>
                  <a:lnTo>
                    <a:pt x="463" y="101"/>
                  </a:lnTo>
                  <a:lnTo>
                    <a:pt x="488" y="101"/>
                  </a:lnTo>
                  <a:lnTo>
                    <a:pt x="513" y="105"/>
                  </a:lnTo>
                  <a:lnTo>
                    <a:pt x="534" y="112"/>
                  </a:lnTo>
                  <a:lnTo>
                    <a:pt x="554" y="121"/>
                  </a:lnTo>
                  <a:lnTo>
                    <a:pt x="569" y="134"/>
                  </a:lnTo>
                  <a:lnTo>
                    <a:pt x="592" y="168"/>
                  </a:lnTo>
                  <a:lnTo>
                    <a:pt x="605" y="204"/>
                  </a:lnTo>
                  <a:lnTo>
                    <a:pt x="610" y="242"/>
                  </a:lnTo>
                  <a:lnTo>
                    <a:pt x="613" y="281"/>
                  </a:lnTo>
                  <a:lnTo>
                    <a:pt x="612" y="320"/>
                  </a:lnTo>
                  <a:lnTo>
                    <a:pt x="610" y="361"/>
                  </a:lnTo>
                  <a:lnTo>
                    <a:pt x="612" y="401"/>
                  </a:lnTo>
                  <a:lnTo>
                    <a:pt x="617" y="440"/>
                  </a:lnTo>
                  <a:lnTo>
                    <a:pt x="630" y="433"/>
                  </a:lnTo>
                  <a:lnTo>
                    <a:pt x="644" y="426"/>
                  </a:lnTo>
                  <a:lnTo>
                    <a:pt x="657" y="420"/>
                  </a:lnTo>
                  <a:lnTo>
                    <a:pt x="670" y="415"/>
                  </a:lnTo>
                  <a:lnTo>
                    <a:pt x="684" y="410"/>
                  </a:lnTo>
                  <a:lnTo>
                    <a:pt x="699" y="407"/>
                  </a:lnTo>
                  <a:lnTo>
                    <a:pt x="713" y="403"/>
                  </a:lnTo>
                  <a:lnTo>
                    <a:pt x="728" y="401"/>
                  </a:lnTo>
                  <a:lnTo>
                    <a:pt x="742" y="400"/>
                  </a:lnTo>
                  <a:lnTo>
                    <a:pt x="757" y="399"/>
                  </a:lnTo>
                  <a:lnTo>
                    <a:pt x="771" y="400"/>
                  </a:lnTo>
                  <a:lnTo>
                    <a:pt x="786" y="402"/>
                  </a:lnTo>
                  <a:lnTo>
                    <a:pt x="799" y="404"/>
                  </a:lnTo>
                  <a:lnTo>
                    <a:pt x="814" y="409"/>
                  </a:lnTo>
                  <a:lnTo>
                    <a:pt x="828" y="416"/>
                  </a:lnTo>
                  <a:lnTo>
                    <a:pt x="842" y="423"/>
                  </a:lnTo>
                  <a:lnTo>
                    <a:pt x="858" y="433"/>
                  </a:lnTo>
                  <a:lnTo>
                    <a:pt x="874" y="444"/>
                  </a:lnTo>
                  <a:lnTo>
                    <a:pt x="889" y="456"/>
                  </a:lnTo>
                  <a:lnTo>
                    <a:pt x="902" y="470"/>
                  </a:lnTo>
                  <a:lnTo>
                    <a:pt x="912" y="485"/>
                  </a:lnTo>
                  <a:lnTo>
                    <a:pt x="919" y="501"/>
                  </a:lnTo>
                  <a:lnTo>
                    <a:pt x="923" y="518"/>
                  </a:lnTo>
                  <a:lnTo>
                    <a:pt x="921" y="537"/>
                  </a:lnTo>
                  <a:lnTo>
                    <a:pt x="917" y="563"/>
                  </a:lnTo>
                  <a:lnTo>
                    <a:pt x="909" y="590"/>
                  </a:lnTo>
                  <a:lnTo>
                    <a:pt x="898" y="615"/>
                  </a:lnTo>
                  <a:lnTo>
                    <a:pt x="887" y="639"/>
                  </a:lnTo>
                  <a:lnTo>
                    <a:pt x="872" y="662"/>
                  </a:lnTo>
                  <a:lnTo>
                    <a:pt x="856" y="683"/>
                  </a:lnTo>
                  <a:lnTo>
                    <a:pt x="839" y="704"/>
                  </a:lnTo>
                  <a:lnTo>
                    <a:pt x="819" y="722"/>
                  </a:lnTo>
                  <a:lnTo>
                    <a:pt x="835" y="729"/>
                  </a:lnTo>
                  <a:lnTo>
                    <a:pt x="852" y="736"/>
                  </a:lnTo>
                  <a:lnTo>
                    <a:pt x="870" y="743"/>
                  </a:lnTo>
                  <a:lnTo>
                    <a:pt x="887" y="751"/>
                  </a:lnTo>
                  <a:lnTo>
                    <a:pt x="904" y="760"/>
                  </a:lnTo>
                  <a:lnTo>
                    <a:pt x="921" y="768"/>
                  </a:lnTo>
                  <a:lnTo>
                    <a:pt x="938" y="779"/>
                  </a:lnTo>
                  <a:lnTo>
                    <a:pt x="954" y="788"/>
                  </a:lnTo>
                  <a:lnTo>
                    <a:pt x="986" y="811"/>
                  </a:lnTo>
                  <a:lnTo>
                    <a:pt x="1010" y="835"/>
                  </a:lnTo>
                  <a:lnTo>
                    <a:pt x="1027" y="860"/>
                  </a:lnTo>
                  <a:lnTo>
                    <a:pt x="1039" y="886"/>
                  </a:lnTo>
                  <a:lnTo>
                    <a:pt x="1044" y="911"/>
                  </a:lnTo>
                  <a:lnTo>
                    <a:pt x="1044" y="938"/>
                  </a:lnTo>
                  <a:lnTo>
                    <a:pt x="1040" y="964"/>
                  </a:lnTo>
                  <a:lnTo>
                    <a:pt x="1032" y="992"/>
                  </a:lnTo>
                  <a:lnTo>
                    <a:pt x="1025" y="1010"/>
                  </a:lnTo>
                  <a:lnTo>
                    <a:pt x="1017" y="1029"/>
                  </a:lnTo>
                  <a:lnTo>
                    <a:pt x="1008" y="1046"/>
                  </a:lnTo>
                  <a:lnTo>
                    <a:pt x="997" y="1063"/>
                  </a:lnTo>
                  <a:lnTo>
                    <a:pt x="985" y="1078"/>
                  </a:lnTo>
                  <a:lnTo>
                    <a:pt x="970" y="1091"/>
                  </a:lnTo>
                  <a:lnTo>
                    <a:pt x="953" y="1100"/>
                  </a:lnTo>
                  <a:lnTo>
                    <a:pt x="932" y="1106"/>
                  </a:lnTo>
                  <a:lnTo>
                    <a:pt x="920" y="1108"/>
                  </a:lnTo>
                  <a:lnTo>
                    <a:pt x="909" y="1109"/>
                  </a:lnTo>
                  <a:lnTo>
                    <a:pt x="896" y="1112"/>
                  </a:lnTo>
                  <a:lnTo>
                    <a:pt x="885" y="1113"/>
                  </a:lnTo>
                  <a:lnTo>
                    <a:pt x="873" y="1114"/>
                  </a:lnTo>
                  <a:lnTo>
                    <a:pt x="860" y="1115"/>
                  </a:lnTo>
                  <a:lnTo>
                    <a:pt x="849" y="1115"/>
                  </a:lnTo>
                  <a:lnTo>
                    <a:pt x="837" y="1115"/>
                  </a:lnTo>
                  <a:lnTo>
                    <a:pt x="843" y="1125"/>
                  </a:lnTo>
                  <a:lnTo>
                    <a:pt x="848" y="1136"/>
                  </a:lnTo>
                  <a:lnTo>
                    <a:pt x="852" y="1148"/>
                  </a:lnTo>
                  <a:lnTo>
                    <a:pt x="858" y="1160"/>
                  </a:lnTo>
                  <a:lnTo>
                    <a:pt x="862" y="1173"/>
                  </a:lnTo>
                  <a:lnTo>
                    <a:pt x="866" y="1185"/>
                  </a:lnTo>
                  <a:lnTo>
                    <a:pt x="870" y="1197"/>
                  </a:lnTo>
                  <a:lnTo>
                    <a:pt x="872" y="1208"/>
                  </a:lnTo>
                  <a:lnTo>
                    <a:pt x="840" y="1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0" name="Freeform 97"/>
            <p:cNvSpPr>
              <a:spLocks/>
            </p:cNvSpPr>
            <p:nvPr/>
          </p:nvSpPr>
          <p:spPr bwMode="auto">
            <a:xfrm>
              <a:off x="2371" y="2040"/>
              <a:ext cx="275" cy="509"/>
            </a:xfrm>
            <a:custGeom>
              <a:avLst/>
              <a:gdLst>
                <a:gd name="T0" fmla="*/ 1 w 548"/>
                <a:gd name="T1" fmla="*/ 0 h 1019"/>
                <a:gd name="T2" fmla="*/ 1 w 548"/>
                <a:gd name="T3" fmla="*/ 0 h 1019"/>
                <a:gd name="T4" fmla="*/ 1 w 548"/>
                <a:gd name="T5" fmla="*/ 0 h 1019"/>
                <a:gd name="T6" fmla="*/ 1 w 548"/>
                <a:gd name="T7" fmla="*/ 0 h 1019"/>
                <a:gd name="T8" fmla="*/ 1 w 548"/>
                <a:gd name="T9" fmla="*/ 0 h 1019"/>
                <a:gd name="T10" fmla="*/ 1 w 548"/>
                <a:gd name="T11" fmla="*/ 0 h 1019"/>
                <a:gd name="T12" fmla="*/ 1 w 548"/>
                <a:gd name="T13" fmla="*/ 0 h 1019"/>
                <a:gd name="T14" fmla="*/ 1 w 548"/>
                <a:gd name="T15" fmla="*/ 0 h 1019"/>
                <a:gd name="T16" fmla="*/ 1 w 548"/>
                <a:gd name="T17" fmla="*/ 0 h 1019"/>
                <a:gd name="T18" fmla="*/ 1 w 548"/>
                <a:gd name="T19" fmla="*/ 0 h 1019"/>
                <a:gd name="T20" fmla="*/ 1 w 548"/>
                <a:gd name="T21" fmla="*/ 0 h 1019"/>
                <a:gd name="T22" fmla="*/ 1 w 548"/>
                <a:gd name="T23" fmla="*/ 0 h 1019"/>
                <a:gd name="T24" fmla="*/ 1 w 548"/>
                <a:gd name="T25" fmla="*/ 0 h 1019"/>
                <a:gd name="T26" fmla="*/ 1 w 548"/>
                <a:gd name="T27" fmla="*/ 0 h 1019"/>
                <a:gd name="T28" fmla="*/ 1 w 548"/>
                <a:gd name="T29" fmla="*/ 0 h 1019"/>
                <a:gd name="T30" fmla="*/ 1 w 548"/>
                <a:gd name="T31" fmla="*/ 0 h 1019"/>
                <a:gd name="T32" fmla="*/ 1 w 548"/>
                <a:gd name="T33" fmla="*/ 0 h 1019"/>
                <a:gd name="T34" fmla="*/ 1 w 548"/>
                <a:gd name="T35" fmla="*/ 0 h 1019"/>
                <a:gd name="T36" fmla="*/ 1 w 548"/>
                <a:gd name="T37" fmla="*/ 0 h 1019"/>
                <a:gd name="T38" fmla="*/ 1 w 548"/>
                <a:gd name="T39" fmla="*/ 0 h 1019"/>
                <a:gd name="T40" fmla="*/ 1 w 548"/>
                <a:gd name="T41" fmla="*/ 0 h 1019"/>
                <a:gd name="T42" fmla="*/ 1 w 548"/>
                <a:gd name="T43" fmla="*/ 0 h 1019"/>
                <a:gd name="T44" fmla="*/ 1 w 548"/>
                <a:gd name="T45" fmla="*/ 0 h 1019"/>
                <a:gd name="T46" fmla="*/ 1 w 548"/>
                <a:gd name="T47" fmla="*/ 0 h 1019"/>
                <a:gd name="T48" fmla="*/ 1 w 548"/>
                <a:gd name="T49" fmla="*/ 0 h 1019"/>
                <a:gd name="T50" fmla="*/ 1 w 548"/>
                <a:gd name="T51" fmla="*/ 0 h 1019"/>
                <a:gd name="T52" fmla="*/ 1 w 548"/>
                <a:gd name="T53" fmla="*/ 0 h 1019"/>
                <a:gd name="T54" fmla="*/ 1 w 548"/>
                <a:gd name="T55" fmla="*/ 0 h 1019"/>
                <a:gd name="T56" fmla="*/ 1 w 548"/>
                <a:gd name="T57" fmla="*/ 0 h 1019"/>
                <a:gd name="T58" fmla="*/ 1 w 548"/>
                <a:gd name="T59" fmla="*/ 0 h 1019"/>
                <a:gd name="T60" fmla="*/ 1 w 548"/>
                <a:gd name="T61" fmla="*/ 0 h 1019"/>
                <a:gd name="T62" fmla="*/ 1 w 548"/>
                <a:gd name="T63" fmla="*/ 0 h 1019"/>
                <a:gd name="T64" fmla="*/ 1 w 548"/>
                <a:gd name="T65" fmla="*/ 0 h 1019"/>
                <a:gd name="T66" fmla="*/ 1 w 548"/>
                <a:gd name="T67" fmla="*/ 0 h 1019"/>
                <a:gd name="T68" fmla="*/ 1 w 548"/>
                <a:gd name="T69" fmla="*/ 0 h 1019"/>
                <a:gd name="T70" fmla="*/ 1 w 548"/>
                <a:gd name="T71" fmla="*/ 0 h 1019"/>
                <a:gd name="T72" fmla="*/ 1 w 548"/>
                <a:gd name="T73" fmla="*/ 0 h 1019"/>
                <a:gd name="T74" fmla="*/ 1 w 548"/>
                <a:gd name="T75" fmla="*/ 0 h 1019"/>
                <a:gd name="T76" fmla="*/ 1 w 548"/>
                <a:gd name="T77" fmla="*/ 0 h 1019"/>
                <a:gd name="T78" fmla="*/ 1 w 548"/>
                <a:gd name="T79" fmla="*/ 0 h 1019"/>
                <a:gd name="T80" fmla="*/ 1 w 548"/>
                <a:gd name="T81" fmla="*/ 0 h 1019"/>
                <a:gd name="T82" fmla="*/ 1 w 548"/>
                <a:gd name="T83" fmla="*/ 0 h 1019"/>
                <a:gd name="T84" fmla="*/ 1 w 548"/>
                <a:gd name="T85" fmla="*/ 0 h 1019"/>
                <a:gd name="T86" fmla="*/ 1 w 548"/>
                <a:gd name="T87" fmla="*/ 0 h 1019"/>
                <a:gd name="T88" fmla="*/ 1 w 548"/>
                <a:gd name="T89" fmla="*/ 0 h 1019"/>
                <a:gd name="T90" fmla="*/ 1 w 548"/>
                <a:gd name="T91" fmla="*/ 0 h 1019"/>
                <a:gd name="T92" fmla="*/ 1 w 548"/>
                <a:gd name="T93" fmla="*/ 0 h 1019"/>
                <a:gd name="T94" fmla="*/ 1 w 548"/>
                <a:gd name="T95" fmla="*/ 0 h 1019"/>
                <a:gd name="T96" fmla="*/ 1 w 548"/>
                <a:gd name="T97" fmla="*/ 0 h 1019"/>
                <a:gd name="T98" fmla="*/ 1 w 548"/>
                <a:gd name="T99" fmla="*/ 0 h 1019"/>
                <a:gd name="T100" fmla="*/ 1 w 548"/>
                <a:gd name="T101" fmla="*/ 0 h 1019"/>
                <a:gd name="T102" fmla="*/ 1 w 548"/>
                <a:gd name="T103" fmla="*/ 0 h 1019"/>
                <a:gd name="T104" fmla="*/ 1 w 548"/>
                <a:gd name="T105" fmla="*/ 0 h 1019"/>
                <a:gd name="T106" fmla="*/ 1 w 548"/>
                <a:gd name="T107" fmla="*/ 0 h 1019"/>
                <a:gd name="T108" fmla="*/ 1 w 548"/>
                <a:gd name="T109" fmla="*/ 0 h 10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1019"/>
                <a:gd name="T167" fmla="*/ 548 w 548"/>
                <a:gd name="T168" fmla="*/ 1019 h 10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1019">
                  <a:moveTo>
                    <a:pt x="492" y="1019"/>
                  </a:moveTo>
                  <a:lnTo>
                    <a:pt x="496" y="1005"/>
                  </a:lnTo>
                  <a:lnTo>
                    <a:pt x="502" y="989"/>
                  </a:lnTo>
                  <a:lnTo>
                    <a:pt x="508" y="970"/>
                  </a:lnTo>
                  <a:lnTo>
                    <a:pt x="513" y="953"/>
                  </a:lnTo>
                  <a:lnTo>
                    <a:pt x="517" y="935"/>
                  </a:lnTo>
                  <a:lnTo>
                    <a:pt x="518" y="916"/>
                  </a:lnTo>
                  <a:lnTo>
                    <a:pt x="518" y="898"/>
                  </a:lnTo>
                  <a:lnTo>
                    <a:pt x="516" y="882"/>
                  </a:lnTo>
                  <a:lnTo>
                    <a:pt x="510" y="880"/>
                  </a:lnTo>
                  <a:lnTo>
                    <a:pt x="498" y="884"/>
                  </a:lnTo>
                  <a:lnTo>
                    <a:pt x="478" y="892"/>
                  </a:lnTo>
                  <a:lnTo>
                    <a:pt x="455" y="902"/>
                  </a:lnTo>
                  <a:lnTo>
                    <a:pt x="430" y="913"/>
                  </a:lnTo>
                  <a:lnTo>
                    <a:pt x="404" y="924"/>
                  </a:lnTo>
                  <a:lnTo>
                    <a:pt x="380" y="933"/>
                  </a:lnTo>
                  <a:lnTo>
                    <a:pt x="359" y="940"/>
                  </a:lnTo>
                  <a:lnTo>
                    <a:pt x="329" y="945"/>
                  </a:lnTo>
                  <a:lnTo>
                    <a:pt x="301" y="941"/>
                  </a:lnTo>
                  <a:lnTo>
                    <a:pt x="273" y="933"/>
                  </a:lnTo>
                  <a:lnTo>
                    <a:pt x="249" y="920"/>
                  </a:lnTo>
                  <a:lnTo>
                    <a:pt x="228" y="902"/>
                  </a:lnTo>
                  <a:lnTo>
                    <a:pt x="212" y="883"/>
                  </a:lnTo>
                  <a:lnTo>
                    <a:pt x="202" y="861"/>
                  </a:lnTo>
                  <a:lnTo>
                    <a:pt x="197" y="839"/>
                  </a:lnTo>
                  <a:lnTo>
                    <a:pt x="199" y="803"/>
                  </a:lnTo>
                  <a:lnTo>
                    <a:pt x="207" y="770"/>
                  </a:lnTo>
                  <a:lnTo>
                    <a:pt x="220" y="736"/>
                  </a:lnTo>
                  <a:lnTo>
                    <a:pt x="237" y="704"/>
                  </a:lnTo>
                  <a:lnTo>
                    <a:pt x="258" y="673"/>
                  </a:lnTo>
                  <a:lnTo>
                    <a:pt x="280" y="642"/>
                  </a:lnTo>
                  <a:lnTo>
                    <a:pt x="303" y="612"/>
                  </a:lnTo>
                  <a:lnTo>
                    <a:pt x="326" y="582"/>
                  </a:lnTo>
                  <a:lnTo>
                    <a:pt x="310" y="582"/>
                  </a:lnTo>
                  <a:lnTo>
                    <a:pt x="295" y="582"/>
                  </a:lnTo>
                  <a:lnTo>
                    <a:pt x="279" y="582"/>
                  </a:lnTo>
                  <a:lnTo>
                    <a:pt x="264" y="581"/>
                  </a:lnTo>
                  <a:lnTo>
                    <a:pt x="248" y="581"/>
                  </a:lnTo>
                  <a:lnTo>
                    <a:pt x="231" y="580"/>
                  </a:lnTo>
                  <a:lnTo>
                    <a:pt x="215" y="579"/>
                  </a:lnTo>
                  <a:lnTo>
                    <a:pt x="199" y="577"/>
                  </a:lnTo>
                  <a:lnTo>
                    <a:pt x="181" y="575"/>
                  </a:lnTo>
                  <a:lnTo>
                    <a:pt x="162" y="572"/>
                  </a:lnTo>
                  <a:lnTo>
                    <a:pt x="144" y="567"/>
                  </a:lnTo>
                  <a:lnTo>
                    <a:pt x="124" y="560"/>
                  </a:lnTo>
                  <a:lnTo>
                    <a:pt x="106" y="553"/>
                  </a:lnTo>
                  <a:lnTo>
                    <a:pt x="87" y="544"/>
                  </a:lnTo>
                  <a:lnTo>
                    <a:pt x="70" y="535"/>
                  </a:lnTo>
                  <a:lnTo>
                    <a:pt x="54" y="523"/>
                  </a:lnTo>
                  <a:lnTo>
                    <a:pt x="39" y="512"/>
                  </a:lnTo>
                  <a:lnTo>
                    <a:pt x="26" y="498"/>
                  </a:lnTo>
                  <a:lnTo>
                    <a:pt x="15" y="484"/>
                  </a:lnTo>
                  <a:lnTo>
                    <a:pt x="7" y="469"/>
                  </a:lnTo>
                  <a:lnTo>
                    <a:pt x="2" y="453"/>
                  </a:lnTo>
                  <a:lnTo>
                    <a:pt x="0" y="436"/>
                  </a:lnTo>
                  <a:lnTo>
                    <a:pt x="1" y="419"/>
                  </a:lnTo>
                  <a:lnTo>
                    <a:pt x="6" y="400"/>
                  </a:lnTo>
                  <a:lnTo>
                    <a:pt x="16" y="375"/>
                  </a:lnTo>
                  <a:lnTo>
                    <a:pt x="28" y="351"/>
                  </a:lnTo>
                  <a:lnTo>
                    <a:pt x="40" y="328"/>
                  </a:lnTo>
                  <a:lnTo>
                    <a:pt x="55" y="307"/>
                  </a:lnTo>
                  <a:lnTo>
                    <a:pt x="71" y="288"/>
                  </a:lnTo>
                  <a:lnTo>
                    <a:pt x="87" y="271"/>
                  </a:lnTo>
                  <a:lnTo>
                    <a:pt x="106" y="255"/>
                  </a:lnTo>
                  <a:lnTo>
                    <a:pt x="125" y="241"/>
                  </a:lnTo>
                  <a:lnTo>
                    <a:pt x="107" y="233"/>
                  </a:lnTo>
                  <a:lnTo>
                    <a:pt x="89" y="224"/>
                  </a:lnTo>
                  <a:lnTo>
                    <a:pt x="73" y="211"/>
                  </a:lnTo>
                  <a:lnTo>
                    <a:pt x="59" y="197"/>
                  </a:lnTo>
                  <a:lnTo>
                    <a:pt x="46" y="182"/>
                  </a:lnTo>
                  <a:lnTo>
                    <a:pt x="37" y="165"/>
                  </a:lnTo>
                  <a:lnTo>
                    <a:pt x="30" y="147"/>
                  </a:lnTo>
                  <a:lnTo>
                    <a:pt x="26" y="127"/>
                  </a:lnTo>
                  <a:lnTo>
                    <a:pt x="26" y="110"/>
                  </a:lnTo>
                  <a:lnTo>
                    <a:pt x="29" y="95"/>
                  </a:lnTo>
                  <a:lnTo>
                    <a:pt x="33" y="80"/>
                  </a:lnTo>
                  <a:lnTo>
                    <a:pt x="39" y="65"/>
                  </a:lnTo>
                  <a:lnTo>
                    <a:pt x="48" y="52"/>
                  </a:lnTo>
                  <a:lnTo>
                    <a:pt x="58" y="41"/>
                  </a:lnTo>
                  <a:lnTo>
                    <a:pt x="69" y="30"/>
                  </a:lnTo>
                  <a:lnTo>
                    <a:pt x="82" y="21"/>
                  </a:lnTo>
                  <a:lnTo>
                    <a:pt x="96" y="13"/>
                  </a:lnTo>
                  <a:lnTo>
                    <a:pt x="111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59" y="0"/>
                  </a:lnTo>
                  <a:lnTo>
                    <a:pt x="175" y="3"/>
                  </a:lnTo>
                  <a:lnTo>
                    <a:pt x="192" y="6"/>
                  </a:lnTo>
                  <a:lnTo>
                    <a:pt x="208" y="13"/>
                  </a:lnTo>
                  <a:lnTo>
                    <a:pt x="182" y="70"/>
                  </a:lnTo>
                  <a:lnTo>
                    <a:pt x="164" y="61"/>
                  </a:lnTo>
                  <a:lnTo>
                    <a:pt x="140" y="55"/>
                  </a:lnTo>
                  <a:lnTo>
                    <a:pt x="115" y="52"/>
                  </a:lnTo>
                  <a:lnTo>
                    <a:pt x="91" y="55"/>
                  </a:lnTo>
                  <a:lnTo>
                    <a:pt x="73" y="61"/>
                  </a:lnTo>
                  <a:lnTo>
                    <a:pt x="62" y="75"/>
                  </a:lnTo>
                  <a:lnTo>
                    <a:pt x="62" y="98"/>
                  </a:lnTo>
                  <a:lnTo>
                    <a:pt x="76" y="129"/>
                  </a:lnTo>
                  <a:lnTo>
                    <a:pt x="92" y="147"/>
                  </a:lnTo>
                  <a:lnTo>
                    <a:pt x="113" y="162"/>
                  </a:lnTo>
                  <a:lnTo>
                    <a:pt x="137" y="174"/>
                  </a:lnTo>
                  <a:lnTo>
                    <a:pt x="162" y="184"/>
                  </a:lnTo>
                  <a:lnTo>
                    <a:pt x="185" y="192"/>
                  </a:lnTo>
                  <a:lnTo>
                    <a:pt x="205" y="196"/>
                  </a:lnTo>
                  <a:lnTo>
                    <a:pt x="219" y="200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14" y="209"/>
                  </a:lnTo>
                  <a:lnTo>
                    <a:pt x="204" y="217"/>
                  </a:lnTo>
                  <a:lnTo>
                    <a:pt x="189" y="227"/>
                  </a:lnTo>
                  <a:lnTo>
                    <a:pt x="173" y="241"/>
                  </a:lnTo>
                  <a:lnTo>
                    <a:pt x="155" y="256"/>
                  </a:lnTo>
                  <a:lnTo>
                    <a:pt x="137" y="272"/>
                  </a:lnTo>
                  <a:lnTo>
                    <a:pt x="119" y="290"/>
                  </a:lnTo>
                  <a:lnTo>
                    <a:pt x="100" y="308"/>
                  </a:lnTo>
                  <a:lnTo>
                    <a:pt x="85" y="328"/>
                  </a:lnTo>
                  <a:lnTo>
                    <a:pt x="71" y="346"/>
                  </a:lnTo>
                  <a:lnTo>
                    <a:pt x="61" y="364"/>
                  </a:lnTo>
                  <a:lnTo>
                    <a:pt x="54" y="383"/>
                  </a:lnTo>
                  <a:lnTo>
                    <a:pt x="52" y="400"/>
                  </a:lnTo>
                  <a:lnTo>
                    <a:pt x="55" y="416"/>
                  </a:lnTo>
                  <a:lnTo>
                    <a:pt x="66" y="431"/>
                  </a:lnTo>
                  <a:lnTo>
                    <a:pt x="83" y="447"/>
                  </a:lnTo>
                  <a:lnTo>
                    <a:pt x="104" y="461"/>
                  </a:lnTo>
                  <a:lnTo>
                    <a:pt x="125" y="474"/>
                  </a:lnTo>
                  <a:lnTo>
                    <a:pt x="150" y="485"/>
                  </a:lnTo>
                  <a:lnTo>
                    <a:pt x="175" y="495"/>
                  </a:lnTo>
                  <a:lnTo>
                    <a:pt x="200" y="504"/>
                  </a:lnTo>
                  <a:lnTo>
                    <a:pt x="227" y="511"/>
                  </a:lnTo>
                  <a:lnTo>
                    <a:pt x="252" y="516"/>
                  </a:lnTo>
                  <a:lnTo>
                    <a:pt x="276" y="521"/>
                  </a:lnTo>
                  <a:lnTo>
                    <a:pt x="299" y="526"/>
                  </a:lnTo>
                  <a:lnTo>
                    <a:pt x="320" y="529"/>
                  </a:lnTo>
                  <a:lnTo>
                    <a:pt x="339" y="530"/>
                  </a:lnTo>
                  <a:lnTo>
                    <a:pt x="354" y="533"/>
                  </a:lnTo>
                  <a:lnTo>
                    <a:pt x="365" y="534"/>
                  </a:lnTo>
                  <a:lnTo>
                    <a:pt x="373" y="534"/>
                  </a:lnTo>
                  <a:lnTo>
                    <a:pt x="375" y="534"/>
                  </a:lnTo>
                  <a:lnTo>
                    <a:pt x="369" y="545"/>
                  </a:lnTo>
                  <a:lnTo>
                    <a:pt x="352" y="571"/>
                  </a:lnTo>
                  <a:lnTo>
                    <a:pt x="331" y="606"/>
                  </a:lnTo>
                  <a:lnTo>
                    <a:pt x="306" y="648"/>
                  </a:lnTo>
                  <a:lnTo>
                    <a:pt x="282" y="690"/>
                  </a:lnTo>
                  <a:lnTo>
                    <a:pt x="261" y="732"/>
                  </a:lnTo>
                  <a:lnTo>
                    <a:pt x="246" y="766"/>
                  </a:lnTo>
                  <a:lnTo>
                    <a:pt x="243" y="789"/>
                  </a:lnTo>
                  <a:lnTo>
                    <a:pt x="248" y="810"/>
                  </a:lnTo>
                  <a:lnTo>
                    <a:pt x="256" y="829"/>
                  </a:lnTo>
                  <a:lnTo>
                    <a:pt x="267" y="845"/>
                  </a:lnTo>
                  <a:lnTo>
                    <a:pt x="281" y="857"/>
                  </a:lnTo>
                  <a:lnTo>
                    <a:pt x="299" y="867"/>
                  </a:lnTo>
                  <a:lnTo>
                    <a:pt x="320" y="873"/>
                  </a:lnTo>
                  <a:lnTo>
                    <a:pt x="344" y="876"/>
                  </a:lnTo>
                  <a:lnTo>
                    <a:pt x="372" y="873"/>
                  </a:lnTo>
                  <a:lnTo>
                    <a:pt x="395" y="869"/>
                  </a:lnTo>
                  <a:lnTo>
                    <a:pt x="417" y="863"/>
                  </a:lnTo>
                  <a:lnTo>
                    <a:pt x="439" y="855"/>
                  </a:lnTo>
                  <a:lnTo>
                    <a:pt x="460" y="847"/>
                  </a:lnTo>
                  <a:lnTo>
                    <a:pt x="480" y="839"/>
                  </a:lnTo>
                  <a:lnTo>
                    <a:pt x="501" y="832"/>
                  </a:lnTo>
                  <a:lnTo>
                    <a:pt x="522" y="827"/>
                  </a:lnTo>
                  <a:lnTo>
                    <a:pt x="545" y="825"/>
                  </a:lnTo>
                  <a:lnTo>
                    <a:pt x="548" y="870"/>
                  </a:lnTo>
                  <a:lnTo>
                    <a:pt x="546" y="920"/>
                  </a:lnTo>
                  <a:lnTo>
                    <a:pt x="540" y="971"/>
                  </a:lnTo>
                  <a:lnTo>
                    <a:pt x="537" y="1017"/>
                  </a:lnTo>
                  <a:lnTo>
                    <a:pt x="492" y="10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1" name="Freeform 98"/>
            <p:cNvSpPr>
              <a:spLocks/>
            </p:cNvSpPr>
            <p:nvPr/>
          </p:nvSpPr>
          <p:spPr bwMode="auto">
            <a:xfrm>
              <a:off x="2615" y="2529"/>
              <a:ext cx="196" cy="127"/>
            </a:xfrm>
            <a:custGeom>
              <a:avLst/>
              <a:gdLst>
                <a:gd name="T0" fmla="*/ 0 w 393"/>
                <a:gd name="T1" fmla="*/ 1 h 254"/>
                <a:gd name="T2" fmla="*/ 0 w 393"/>
                <a:gd name="T3" fmla="*/ 1 h 254"/>
                <a:gd name="T4" fmla="*/ 0 w 393"/>
                <a:gd name="T5" fmla="*/ 1 h 254"/>
                <a:gd name="T6" fmla="*/ 0 w 393"/>
                <a:gd name="T7" fmla="*/ 1 h 254"/>
                <a:gd name="T8" fmla="*/ 0 w 393"/>
                <a:gd name="T9" fmla="*/ 1 h 254"/>
                <a:gd name="T10" fmla="*/ 0 w 393"/>
                <a:gd name="T11" fmla="*/ 1 h 254"/>
                <a:gd name="T12" fmla="*/ 0 w 393"/>
                <a:gd name="T13" fmla="*/ 1 h 254"/>
                <a:gd name="T14" fmla="*/ 0 w 393"/>
                <a:gd name="T15" fmla="*/ 1 h 254"/>
                <a:gd name="T16" fmla="*/ 0 w 393"/>
                <a:gd name="T17" fmla="*/ 1 h 254"/>
                <a:gd name="T18" fmla="*/ 0 w 393"/>
                <a:gd name="T19" fmla="*/ 1 h 254"/>
                <a:gd name="T20" fmla="*/ 0 w 393"/>
                <a:gd name="T21" fmla="*/ 1 h 254"/>
                <a:gd name="T22" fmla="*/ 0 w 393"/>
                <a:gd name="T23" fmla="*/ 1 h 254"/>
                <a:gd name="T24" fmla="*/ 0 w 393"/>
                <a:gd name="T25" fmla="*/ 1 h 254"/>
                <a:gd name="T26" fmla="*/ 0 w 393"/>
                <a:gd name="T27" fmla="*/ 1 h 254"/>
                <a:gd name="T28" fmla="*/ 0 w 393"/>
                <a:gd name="T29" fmla="*/ 1 h 254"/>
                <a:gd name="T30" fmla="*/ 0 w 393"/>
                <a:gd name="T31" fmla="*/ 1 h 254"/>
                <a:gd name="T32" fmla="*/ 0 w 393"/>
                <a:gd name="T33" fmla="*/ 1 h 254"/>
                <a:gd name="T34" fmla="*/ 0 w 393"/>
                <a:gd name="T35" fmla="*/ 1 h 254"/>
                <a:gd name="T36" fmla="*/ 0 w 393"/>
                <a:gd name="T37" fmla="*/ 1 h 254"/>
                <a:gd name="T38" fmla="*/ 0 w 393"/>
                <a:gd name="T39" fmla="*/ 1 h 254"/>
                <a:gd name="T40" fmla="*/ 0 w 393"/>
                <a:gd name="T41" fmla="*/ 1 h 254"/>
                <a:gd name="T42" fmla="*/ 0 w 393"/>
                <a:gd name="T43" fmla="*/ 1 h 254"/>
                <a:gd name="T44" fmla="*/ 0 w 393"/>
                <a:gd name="T45" fmla="*/ 1 h 254"/>
                <a:gd name="T46" fmla="*/ 0 w 393"/>
                <a:gd name="T47" fmla="*/ 1 h 254"/>
                <a:gd name="T48" fmla="*/ 0 w 393"/>
                <a:gd name="T49" fmla="*/ 1 h 254"/>
                <a:gd name="T50" fmla="*/ 0 w 393"/>
                <a:gd name="T51" fmla="*/ 1 h 254"/>
                <a:gd name="T52" fmla="*/ 0 w 393"/>
                <a:gd name="T53" fmla="*/ 1 h 254"/>
                <a:gd name="T54" fmla="*/ 0 w 393"/>
                <a:gd name="T55" fmla="*/ 1 h 254"/>
                <a:gd name="T56" fmla="*/ 0 w 393"/>
                <a:gd name="T57" fmla="*/ 1 h 254"/>
                <a:gd name="T58" fmla="*/ 0 w 393"/>
                <a:gd name="T59" fmla="*/ 1 h 254"/>
                <a:gd name="T60" fmla="*/ 0 w 393"/>
                <a:gd name="T61" fmla="*/ 1 h 254"/>
                <a:gd name="T62" fmla="*/ 0 w 393"/>
                <a:gd name="T63" fmla="*/ 1 h 254"/>
                <a:gd name="T64" fmla="*/ 0 w 393"/>
                <a:gd name="T65" fmla="*/ 1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254"/>
                <a:gd name="T101" fmla="*/ 393 w 393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254">
                  <a:moveTo>
                    <a:pt x="5" y="41"/>
                  </a:moveTo>
                  <a:lnTo>
                    <a:pt x="1" y="57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6" y="133"/>
                  </a:lnTo>
                  <a:lnTo>
                    <a:pt x="13" y="153"/>
                  </a:lnTo>
                  <a:lnTo>
                    <a:pt x="22" y="174"/>
                  </a:lnTo>
                  <a:lnTo>
                    <a:pt x="36" y="195"/>
                  </a:lnTo>
                  <a:lnTo>
                    <a:pt x="53" y="210"/>
                  </a:lnTo>
                  <a:lnTo>
                    <a:pt x="72" y="221"/>
                  </a:lnTo>
                  <a:lnTo>
                    <a:pt x="90" y="231"/>
                  </a:lnTo>
                  <a:lnTo>
                    <a:pt x="108" y="238"/>
                  </a:lnTo>
                  <a:lnTo>
                    <a:pt x="128" y="243"/>
                  </a:lnTo>
                  <a:lnTo>
                    <a:pt x="149" y="247"/>
                  </a:lnTo>
                  <a:lnTo>
                    <a:pt x="169" y="250"/>
                  </a:lnTo>
                  <a:lnTo>
                    <a:pt x="191" y="253"/>
                  </a:lnTo>
                  <a:lnTo>
                    <a:pt x="210" y="254"/>
                  </a:lnTo>
                  <a:lnTo>
                    <a:pt x="229" y="253"/>
                  </a:lnTo>
                  <a:lnTo>
                    <a:pt x="247" y="250"/>
                  </a:lnTo>
                  <a:lnTo>
                    <a:pt x="264" y="248"/>
                  </a:lnTo>
                  <a:lnTo>
                    <a:pt x="280" y="243"/>
                  </a:lnTo>
                  <a:lnTo>
                    <a:pt x="296" y="239"/>
                  </a:lnTo>
                  <a:lnTo>
                    <a:pt x="309" y="233"/>
                  </a:lnTo>
                  <a:lnTo>
                    <a:pt x="322" y="227"/>
                  </a:lnTo>
                  <a:lnTo>
                    <a:pt x="338" y="216"/>
                  </a:lnTo>
                  <a:lnTo>
                    <a:pt x="350" y="202"/>
                  </a:lnTo>
                  <a:lnTo>
                    <a:pt x="362" y="185"/>
                  </a:lnTo>
                  <a:lnTo>
                    <a:pt x="371" y="166"/>
                  </a:lnTo>
                  <a:lnTo>
                    <a:pt x="378" y="147"/>
                  </a:lnTo>
                  <a:lnTo>
                    <a:pt x="383" y="126"/>
                  </a:lnTo>
                  <a:lnTo>
                    <a:pt x="387" y="105"/>
                  </a:lnTo>
                  <a:lnTo>
                    <a:pt x="389" y="84"/>
                  </a:lnTo>
                  <a:lnTo>
                    <a:pt x="391" y="66"/>
                  </a:lnTo>
                  <a:lnTo>
                    <a:pt x="393" y="43"/>
                  </a:lnTo>
                  <a:lnTo>
                    <a:pt x="393" y="20"/>
                  </a:lnTo>
                  <a:lnTo>
                    <a:pt x="393" y="0"/>
                  </a:lnTo>
                  <a:lnTo>
                    <a:pt x="361" y="5"/>
                  </a:lnTo>
                  <a:lnTo>
                    <a:pt x="363" y="36"/>
                  </a:lnTo>
                  <a:lnTo>
                    <a:pt x="364" y="71"/>
                  </a:lnTo>
                  <a:lnTo>
                    <a:pt x="362" y="106"/>
                  </a:lnTo>
                  <a:lnTo>
                    <a:pt x="356" y="139"/>
                  </a:lnTo>
                  <a:lnTo>
                    <a:pt x="347" y="153"/>
                  </a:lnTo>
                  <a:lnTo>
                    <a:pt x="336" y="165"/>
                  </a:lnTo>
                  <a:lnTo>
                    <a:pt x="323" y="175"/>
                  </a:lnTo>
                  <a:lnTo>
                    <a:pt x="309" y="183"/>
                  </a:lnTo>
                  <a:lnTo>
                    <a:pt x="292" y="189"/>
                  </a:lnTo>
                  <a:lnTo>
                    <a:pt x="274" y="193"/>
                  </a:lnTo>
                  <a:lnTo>
                    <a:pt x="256" y="195"/>
                  </a:lnTo>
                  <a:lnTo>
                    <a:pt x="237" y="195"/>
                  </a:lnTo>
                  <a:lnTo>
                    <a:pt x="218" y="194"/>
                  </a:lnTo>
                  <a:lnTo>
                    <a:pt x="198" y="190"/>
                  </a:lnTo>
                  <a:lnTo>
                    <a:pt x="179" y="186"/>
                  </a:lnTo>
                  <a:lnTo>
                    <a:pt x="159" y="180"/>
                  </a:lnTo>
                  <a:lnTo>
                    <a:pt x="141" y="173"/>
                  </a:lnTo>
                  <a:lnTo>
                    <a:pt x="122" y="165"/>
                  </a:lnTo>
                  <a:lnTo>
                    <a:pt x="106" y="156"/>
                  </a:lnTo>
                  <a:lnTo>
                    <a:pt x="91" y="147"/>
                  </a:lnTo>
                  <a:lnTo>
                    <a:pt x="81" y="134"/>
                  </a:lnTo>
                  <a:lnTo>
                    <a:pt x="72" y="121"/>
                  </a:lnTo>
                  <a:lnTo>
                    <a:pt x="65" y="107"/>
                  </a:lnTo>
                  <a:lnTo>
                    <a:pt x="60" y="92"/>
                  </a:lnTo>
                  <a:lnTo>
                    <a:pt x="55" y="79"/>
                  </a:lnTo>
                  <a:lnTo>
                    <a:pt x="53" y="65"/>
                  </a:lnTo>
                  <a:lnTo>
                    <a:pt x="51" y="51"/>
                  </a:lnTo>
                  <a:lnTo>
                    <a:pt x="50" y="39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779" name="Group 99"/>
          <p:cNvGrpSpPr>
            <a:grpSpLocks noChangeAspect="1"/>
          </p:cNvGrpSpPr>
          <p:nvPr/>
        </p:nvGrpSpPr>
        <p:grpSpPr bwMode="auto">
          <a:xfrm rot="10927226" flipH="1">
            <a:off x="1979613" y="3141663"/>
            <a:ext cx="1412875" cy="1233487"/>
            <a:chOff x="2311" y="1663"/>
            <a:chExt cx="1138" cy="994"/>
          </a:xfrm>
        </p:grpSpPr>
        <p:sp>
          <p:nvSpPr>
            <p:cNvPr id="32780" name="AutoShape 100"/>
            <p:cNvSpPr>
              <a:spLocks noChangeAspect="1" noChangeArrowheads="1" noTextEdit="1"/>
            </p:cNvSpPr>
            <p:nvPr/>
          </p:nvSpPr>
          <p:spPr bwMode="auto">
            <a:xfrm>
              <a:off x="2311" y="1663"/>
              <a:ext cx="1138" cy="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1" name="Freeform 101"/>
            <p:cNvSpPr>
              <a:spLocks/>
            </p:cNvSpPr>
            <p:nvPr/>
          </p:nvSpPr>
          <p:spPr bwMode="auto">
            <a:xfrm>
              <a:off x="2328" y="1666"/>
              <a:ext cx="1119" cy="910"/>
            </a:xfrm>
            <a:custGeom>
              <a:avLst/>
              <a:gdLst>
                <a:gd name="T0" fmla="*/ 1 w 2238"/>
                <a:gd name="T1" fmla="*/ 1 h 1819"/>
                <a:gd name="T2" fmla="*/ 1 w 2238"/>
                <a:gd name="T3" fmla="*/ 1 h 1819"/>
                <a:gd name="T4" fmla="*/ 1 w 2238"/>
                <a:gd name="T5" fmla="*/ 1 h 1819"/>
                <a:gd name="T6" fmla="*/ 1 w 2238"/>
                <a:gd name="T7" fmla="*/ 1 h 1819"/>
                <a:gd name="T8" fmla="*/ 1 w 2238"/>
                <a:gd name="T9" fmla="*/ 1 h 1819"/>
                <a:gd name="T10" fmla="*/ 1 w 2238"/>
                <a:gd name="T11" fmla="*/ 1 h 1819"/>
                <a:gd name="T12" fmla="*/ 1 w 2238"/>
                <a:gd name="T13" fmla="*/ 1 h 1819"/>
                <a:gd name="T14" fmla="*/ 1 w 2238"/>
                <a:gd name="T15" fmla="*/ 1 h 1819"/>
                <a:gd name="T16" fmla="*/ 1 w 2238"/>
                <a:gd name="T17" fmla="*/ 1 h 1819"/>
                <a:gd name="T18" fmla="*/ 1 w 2238"/>
                <a:gd name="T19" fmla="*/ 1 h 1819"/>
                <a:gd name="T20" fmla="*/ 1 w 2238"/>
                <a:gd name="T21" fmla="*/ 1 h 1819"/>
                <a:gd name="T22" fmla="*/ 1 w 2238"/>
                <a:gd name="T23" fmla="*/ 1 h 1819"/>
                <a:gd name="T24" fmla="*/ 1 w 2238"/>
                <a:gd name="T25" fmla="*/ 1 h 1819"/>
                <a:gd name="T26" fmla="*/ 1 w 2238"/>
                <a:gd name="T27" fmla="*/ 1 h 1819"/>
                <a:gd name="T28" fmla="*/ 1 w 2238"/>
                <a:gd name="T29" fmla="*/ 1 h 1819"/>
                <a:gd name="T30" fmla="*/ 1 w 2238"/>
                <a:gd name="T31" fmla="*/ 1 h 1819"/>
                <a:gd name="T32" fmla="*/ 1 w 2238"/>
                <a:gd name="T33" fmla="*/ 1 h 1819"/>
                <a:gd name="T34" fmla="*/ 1 w 2238"/>
                <a:gd name="T35" fmla="*/ 1 h 1819"/>
                <a:gd name="T36" fmla="*/ 1 w 2238"/>
                <a:gd name="T37" fmla="*/ 1 h 1819"/>
                <a:gd name="T38" fmla="*/ 1 w 2238"/>
                <a:gd name="T39" fmla="*/ 1 h 1819"/>
                <a:gd name="T40" fmla="*/ 1 w 2238"/>
                <a:gd name="T41" fmla="*/ 1 h 1819"/>
                <a:gd name="T42" fmla="*/ 1 w 2238"/>
                <a:gd name="T43" fmla="*/ 1 h 1819"/>
                <a:gd name="T44" fmla="*/ 1 w 2238"/>
                <a:gd name="T45" fmla="*/ 1 h 1819"/>
                <a:gd name="T46" fmla="*/ 1 w 2238"/>
                <a:gd name="T47" fmla="*/ 1 h 1819"/>
                <a:gd name="T48" fmla="*/ 1 w 2238"/>
                <a:gd name="T49" fmla="*/ 1 h 1819"/>
                <a:gd name="T50" fmla="*/ 1 w 2238"/>
                <a:gd name="T51" fmla="*/ 1 h 1819"/>
                <a:gd name="T52" fmla="*/ 1 w 2238"/>
                <a:gd name="T53" fmla="*/ 1 h 1819"/>
                <a:gd name="T54" fmla="*/ 1 w 2238"/>
                <a:gd name="T55" fmla="*/ 1 h 1819"/>
                <a:gd name="T56" fmla="*/ 1 w 2238"/>
                <a:gd name="T57" fmla="*/ 1 h 1819"/>
                <a:gd name="T58" fmla="*/ 1 w 2238"/>
                <a:gd name="T59" fmla="*/ 1 h 1819"/>
                <a:gd name="T60" fmla="*/ 1 w 2238"/>
                <a:gd name="T61" fmla="*/ 1 h 1819"/>
                <a:gd name="T62" fmla="*/ 1 w 2238"/>
                <a:gd name="T63" fmla="*/ 1 h 1819"/>
                <a:gd name="T64" fmla="*/ 1 w 2238"/>
                <a:gd name="T65" fmla="*/ 1 h 1819"/>
                <a:gd name="T66" fmla="*/ 1 w 2238"/>
                <a:gd name="T67" fmla="*/ 1 h 1819"/>
                <a:gd name="T68" fmla="*/ 1 w 2238"/>
                <a:gd name="T69" fmla="*/ 1 h 1819"/>
                <a:gd name="T70" fmla="*/ 1 w 2238"/>
                <a:gd name="T71" fmla="*/ 1 h 1819"/>
                <a:gd name="T72" fmla="*/ 0 w 2238"/>
                <a:gd name="T73" fmla="*/ 1 h 1819"/>
                <a:gd name="T74" fmla="*/ 1 w 2238"/>
                <a:gd name="T75" fmla="*/ 1 h 1819"/>
                <a:gd name="T76" fmla="*/ 1 w 2238"/>
                <a:gd name="T77" fmla="*/ 1 h 1819"/>
                <a:gd name="T78" fmla="*/ 1 w 2238"/>
                <a:gd name="T79" fmla="*/ 1 h 1819"/>
                <a:gd name="T80" fmla="*/ 1 w 2238"/>
                <a:gd name="T81" fmla="*/ 1 h 1819"/>
                <a:gd name="T82" fmla="*/ 1 w 2238"/>
                <a:gd name="T83" fmla="*/ 1 h 1819"/>
                <a:gd name="T84" fmla="*/ 1 w 2238"/>
                <a:gd name="T85" fmla="*/ 1 h 1819"/>
                <a:gd name="T86" fmla="*/ 1 w 2238"/>
                <a:gd name="T87" fmla="*/ 1 h 1819"/>
                <a:gd name="T88" fmla="*/ 1 w 2238"/>
                <a:gd name="T89" fmla="*/ 1 h 1819"/>
                <a:gd name="T90" fmla="*/ 1 w 2238"/>
                <a:gd name="T91" fmla="*/ 1 h 1819"/>
                <a:gd name="T92" fmla="*/ 1 w 2238"/>
                <a:gd name="T93" fmla="*/ 1 h 1819"/>
                <a:gd name="T94" fmla="*/ 1 w 2238"/>
                <a:gd name="T95" fmla="*/ 0 h 1819"/>
                <a:gd name="T96" fmla="*/ 1 w 2238"/>
                <a:gd name="T97" fmla="*/ 1 h 1819"/>
                <a:gd name="T98" fmla="*/ 1 w 2238"/>
                <a:gd name="T99" fmla="*/ 1 h 1819"/>
                <a:gd name="T100" fmla="*/ 1 w 2238"/>
                <a:gd name="T101" fmla="*/ 1 h 1819"/>
                <a:gd name="T102" fmla="*/ 1 w 2238"/>
                <a:gd name="T103" fmla="*/ 1 h 1819"/>
                <a:gd name="T104" fmla="*/ 1 w 2238"/>
                <a:gd name="T105" fmla="*/ 1 h 1819"/>
                <a:gd name="T106" fmla="*/ 1 w 2238"/>
                <a:gd name="T107" fmla="*/ 1 h 1819"/>
                <a:gd name="T108" fmla="*/ 1 w 2238"/>
                <a:gd name="T109" fmla="*/ 1 h 1819"/>
                <a:gd name="T110" fmla="*/ 1 w 2238"/>
                <a:gd name="T111" fmla="*/ 1 h 1819"/>
                <a:gd name="T112" fmla="*/ 1 w 2238"/>
                <a:gd name="T113" fmla="*/ 1 h 1819"/>
                <a:gd name="T114" fmla="*/ 1 w 2238"/>
                <a:gd name="T115" fmla="*/ 1 h 1819"/>
                <a:gd name="T116" fmla="*/ 1 w 2238"/>
                <a:gd name="T117" fmla="*/ 1 h 1819"/>
                <a:gd name="T118" fmla="*/ 1 w 2238"/>
                <a:gd name="T119" fmla="*/ 1 h 1819"/>
                <a:gd name="T120" fmla="*/ 1 w 2238"/>
                <a:gd name="T121" fmla="*/ 1 h 18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238"/>
                <a:gd name="T184" fmla="*/ 0 h 1819"/>
                <a:gd name="T185" fmla="*/ 2238 w 2238"/>
                <a:gd name="T186" fmla="*/ 1819 h 18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238" h="1819">
                  <a:moveTo>
                    <a:pt x="1978" y="276"/>
                  </a:moveTo>
                  <a:lnTo>
                    <a:pt x="1999" y="284"/>
                  </a:lnTo>
                  <a:lnTo>
                    <a:pt x="2020" y="292"/>
                  </a:lnTo>
                  <a:lnTo>
                    <a:pt x="2039" y="301"/>
                  </a:lnTo>
                  <a:lnTo>
                    <a:pt x="2058" y="309"/>
                  </a:lnTo>
                  <a:lnTo>
                    <a:pt x="2076" y="318"/>
                  </a:lnTo>
                  <a:lnTo>
                    <a:pt x="2094" y="326"/>
                  </a:lnTo>
                  <a:lnTo>
                    <a:pt x="2110" y="335"/>
                  </a:lnTo>
                  <a:lnTo>
                    <a:pt x="2125" y="344"/>
                  </a:lnTo>
                  <a:lnTo>
                    <a:pt x="2140" y="354"/>
                  </a:lnTo>
                  <a:lnTo>
                    <a:pt x="2152" y="363"/>
                  </a:lnTo>
                  <a:lnTo>
                    <a:pt x="2165" y="373"/>
                  </a:lnTo>
                  <a:lnTo>
                    <a:pt x="2175" y="382"/>
                  </a:lnTo>
                  <a:lnTo>
                    <a:pt x="2186" y="393"/>
                  </a:lnTo>
                  <a:lnTo>
                    <a:pt x="2194" y="403"/>
                  </a:lnTo>
                  <a:lnTo>
                    <a:pt x="2202" y="413"/>
                  </a:lnTo>
                  <a:lnTo>
                    <a:pt x="2208" y="424"/>
                  </a:lnTo>
                  <a:lnTo>
                    <a:pt x="2219" y="451"/>
                  </a:lnTo>
                  <a:lnTo>
                    <a:pt x="2227" y="484"/>
                  </a:lnTo>
                  <a:lnTo>
                    <a:pt x="2233" y="521"/>
                  </a:lnTo>
                  <a:lnTo>
                    <a:pt x="2236" y="562"/>
                  </a:lnTo>
                  <a:lnTo>
                    <a:pt x="2238" y="621"/>
                  </a:lnTo>
                  <a:lnTo>
                    <a:pt x="2236" y="684"/>
                  </a:lnTo>
                  <a:lnTo>
                    <a:pt x="2231" y="753"/>
                  </a:lnTo>
                  <a:lnTo>
                    <a:pt x="2221" y="825"/>
                  </a:lnTo>
                  <a:lnTo>
                    <a:pt x="2216" y="863"/>
                  </a:lnTo>
                  <a:lnTo>
                    <a:pt x="2210" y="902"/>
                  </a:lnTo>
                  <a:lnTo>
                    <a:pt x="2203" y="941"/>
                  </a:lnTo>
                  <a:lnTo>
                    <a:pt x="2195" y="981"/>
                  </a:lnTo>
                  <a:lnTo>
                    <a:pt x="2187" y="1022"/>
                  </a:lnTo>
                  <a:lnTo>
                    <a:pt x="2178" y="1062"/>
                  </a:lnTo>
                  <a:lnTo>
                    <a:pt x="2168" y="1102"/>
                  </a:lnTo>
                  <a:lnTo>
                    <a:pt x="2159" y="1142"/>
                  </a:lnTo>
                  <a:lnTo>
                    <a:pt x="2147" y="1190"/>
                  </a:lnTo>
                  <a:lnTo>
                    <a:pt x="2134" y="1237"/>
                  </a:lnTo>
                  <a:lnTo>
                    <a:pt x="2120" y="1284"/>
                  </a:lnTo>
                  <a:lnTo>
                    <a:pt x="2106" y="1330"/>
                  </a:lnTo>
                  <a:lnTo>
                    <a:pt x="2091" y="1374"/>
                  </a:lnTo>
                  <a:lnTo>
                    <a:pt x="2077" y="1418"/>
                  </a:lnTo>
                  <a:lnTo>
                    <a:pt x="2061" y="1460"/>
                  </a:lnTo>
                  <a:lnTo>
                    <a:pt x="2046" y="1501"/>
                  </a:lnTo>
                  <a:lnTo>
                    <a:pt x="2035" y="1531"/>
                  </a:lnTo>
                  <a:lnTo>
                    <a:pt x="2022" y="1559"/>
                  </a:lnTo>
                  <a:lnTo>
                    <a:pt x="2011" y="1588"/>
                  </a:lnTo>
                  <a:lnTo>
                    <a:pt x="1998" y="1615"/>
                  </a:lnTo>
                  <a:lnTo>
                    <a:pt x="1985" y="1640"/>
                  </a:lnTo>
                  <a:lnTo>
                    <a:pt x="1973" y="1664"/>
                  </a:lnTo>
                  <a:lnTo>
                    <a:pt x="1961" y="1686"/>
                  </a:lnTo>
                  <a:lnTo>
                    <a:pt x="1948" y="1707"/>
                  </a:lnTo>
                  <a:lnTo>
                    <a:pt x="1936" y="1726"/>
                  </a:lnTo>
                  <a:lnTo>
                    <a:pt x="1924" y="1744"/>
                  </a:lnTo>
                  <a:lnTo>
                    <a:pt x="1912" y="1759"/>
                  </a:lnTo>
                  <a:lnTo>
                    <a:pt x="1899" y="1773"/>
                  </a:lnTo>
                  <a:lnTo>
                    <a:pt x="1887" y="1784"/>
                  </a:lnTo>
                  <a:lnTo>
                    <a:pt x="1876" y="1793"/>
                  </a:lnTo>
                  <a:lnTo>
                    <a:pt x="1864" y="1801"/>
                  </a:lnTo>
                  <a:lnTo>
                    <a:pt x="1853" y="1806"/>
                  </a:lnTo>
                  <a:lnTo>
                    <a:pt x="1837" y="1812"/>
                  </a:lnTo>
                  <a:lnTo>
                    <a:pt x="1821" y="1815"/>
                  </a:lnTo>
                  <a:lnTo>
                    <a:pt x="1804" y="1817"/>
                  </a:lnTo>
                  <a:lnTo>
                    <a:pt x="1789" y="1819"/>
                  </a:lnTo>
                  <a:lnTo>
                    <a:pt x="1775" y="1819"/>
                  </a:lnTo>
                  <a:lnTo>
                    <a:pt x="1760" y="1817"/>
                  </a:lnTo>
                  <a:lnTo>
                    <a:pt x="1743" y="1815"/>
                  </a:lnTo>
                  <a:lnTo>
                    <a:pt x="1728" y="1813"/>
                  </a:lnTo>
                  <a:lnTo>
                    <a:pt x="1713" y="1808"/>
                  </a:lnTo>
                  <a:lnTo>
                    <a:pt x="1697" y="1804"/>
                  </a:lnTo>
                  <a:lnTo>
                    <a:pt x="1681" y="1799"/>
                  </a:lnTo>
                  <a:lnTo>
                    <a:pt x="1664" y="1793"/>
                  </a:lnTo>
                  <a:lnTo>
                    <a:pt x="1648" y="1787"/>
                  </a:lnTo>
                  <a:lnTo>
                    <a:pt x="1629" y="1781"/>
                  </a:lnTo>
                  <a:lnTo>
                    <a:pt x="1611" y="1775"/>
                  </a:lnTo>
                  <a:lnTo>
                    <a:pt x="1591" y="1768"/>
                  </a:lnTo>
                  <a:lnTo>
                    <a:pt x="1575" y="1762"/>
                  </a:lnTo>
                  <a:lnTo>
                    <a:pt x="1559" y="1758"/>
                  </a:lnTo>
                  <a:lnTo>
                    <a:pt x="1542" y="1752"/>
                  </a:lnTo>
                  <a:lnTo>
                    <a:pt x="1523" y="1747"/>
                  </a:lnTo>
                  <a:lnTo>
                    <a:pt x="1505" y="1741"/>
                  </a:lnTo>
                  <a:lnTo>
                    <a:pt x="1485" y="1737"/>
                  </a:lnTo>
                  <a:lnTo>
                    <a:pt x="1465" y="1733"/>
                  </a:lnTo>
                  <a:lnTo>
                    <a:pt x="1444" y="1729"/>
                  </a:lnTo>
                  <a:lnTo>
                    <a:pt x="1422" y="1725"/>
                  </a:lnTo>
                  <a:lnTo>
                    <a:pt x="1398" y="1722"/>
                  </a:lnTo>
                  <a:lnTo>
                    <a:pt x="1374" y="1720"/>
                  </a:lnTo>
                  <a:lnTo>
                    <a:pt x="1348" y="1717"/>
                  </a:lnTo>
                  <a:lnTo>
                    <a:pt x="1323" y="1716"/>
                  </a:lnTo>
                  <a:lnTo>
                    <a:pt x="1295" y="1715"/>
                  </a:lnTo>
                  <a:lnTo>
                    <a:pt x="1267" y="1715"/>
                  </a:lnTo>
                  <a:lnTo>
                    <a:pt x="1237" y="1715"/>
                  </a:lnTo>
                  <a:lnTo>
                    <a:pt x="1185" y="1716"/>
                  </a:lnTo>
                  <a:lnTo>
                    <a:pt x="1135" y="1718"/>
                  </a:lnTo>
                  <a:lnTo>
                    <a:pt x="1087" y="1720"/>
                  </a:lnTo>
                  <a:lnTo>
                    <a:pt x="1042" y="1722"/>
                  </a:lnTo>
                  <a:lnTo>
                    <a:pt x="999" y="1725"/>
                  </a:lnTo>
                  <a:lnTo>
                    <a:pt x="959" y="1728"/>
                  </a:lnTo>
                  <a:lnTo>
                    <a:pt x="920" y="1731"/>
                  </a:lnTo>
                  <a:lnTo>
                    <a:pt x="883" y="1733"/>
                  </a:lnTo>
                  <a:lnTo>
                    <a:pt x="848" y="1737"/>
                  </a:lnTo>
                  <a:lnTo>
                    <a:pt x="815" y="1740"/>
                  </a:lnTo>
                  <a:lnTo>
                    <a:pt x="784" y="1743"/>
                  </a:lnTo>
                  <a:lnTo>
                    <a:pt x="754" y="1746"/>
                  </a:lnTo>
                  <a:lnTo>
                    <a:pt x="726" y="1749"/>
                  </a:lnTo>
                  <a:lnTo>
                    <a:pt x="699" y="1753"/>
                  </a:lnTo>
                  <a:lnTo>
                    <a:pt x="673" y="1755"/>
                  </a:lnTo>
                  <a:lnTo>
                    <a:pt x="649" y="1759"/>
                  </a:lnTo>
                  <a:lnTo>
                    <a:pt x="625" y="1761"/>
                  </a:lnTo>
                  <a:lnTo>
                    <a:pt x="603" y="1763"/>
                  </a:lnTo>
                  <a:lnTo>
                    <a:pt x="581" y="1766"/>
                  </a:lnTo>
                  <a:lnTo>
                    <a:pt x="560" y="1768"/>
                  </a:lnTo>
                  <a:lnTo>
                    <a:pt x="541" y="1769"/>
                  </a:lnTo>
                  <a:lnTo>
                    <a:pt x="522" y="1770"/>
                  </a:lnTo>
                  <a:lnTo>
                    <a:pt x="503" y="1771"/>
                  </a:lnTo>
                  <a:lnTo>
                    <a:pt x="486" y="1773"/>
                  </a:lnTo>
                  <a:lnTo>
                    <a:pt x="467" y="1773"/>
                  </a:lnTo>
                  <a:lnTo>
                    <a:pt x="450" y="1771"/>
                  </a:lnTo>
                  <a:lnTo>
                    <a:pt x="433" y="1770"/>
                  </a:lnTo>
                  <a:lnTo>
                    <a:pt x="417" y="1769"/>
                  </a:lnTo>
                  <a:lnTo>
                    <a:pt x="399" y="1767"/>
                  </a:lnTo>
                  <a:lnTo>
                    <a:pt x="382" y="1764"/>
                  </a:lnTo>
                  <a:lnTo>
                    <a:pt x="365" y="1761"/>
                  </a:lnTo>
                  <a:lnTo>
                    <a:pt x="347" y="1756"/>
                  </a:lnTo>
                  <a:lnTo>
                    <a:pt x="335" y="1753"/>
                  </a:lnTo>
                  <a:lnTo>
                    <a:pt x="323" y="1749"/>
                  </a:lnTo>
                  <a:lnTo>
                    <a:pt x="311" y="1746"/>
                  </a:lnTo>
                  <a:lnTo>
                    <a:pt x="298" y="1741"/>
                  </a:lnTo>
                  <a:lnTo>
                    <a:pt x="285" y="1737"/>
                  </a:lnTo>
                  <a:lnTo>
                    <a:pt x="271" y="1732"/>
                  </a:lnTo>
                  <a:lnTo>
                    <a:pt x="258" y="1726"/>
                  </a:lnTo>
                  <a:lnTo>
                    <a:pt x="244" y="1721"/>
                  </a:lnTo>
                  <a:lnTo>
                    <a:pt x="230" y="1714"/>
                  </a:lnTo>
                  <a:lnTo>
                    <a:pt x="215" y="1707"/>
                  </a:lnTo>
                  <a:lnTo>
                    <a:pt x="200" y="1700"/>
                  </a:lnTo>
                  <a:lnTo>
                    <a:pt x="184" y="1692"/>
                  </a:lnTo>
                  <a:lnTo>
                    <a:pt x="168" y="1684"/>
                  </a:lnTo>
                  <a:lnTo>
                    <a:pt x="152" y="1676"/>
                  </a:lnTo>
                  <a:lnTo>
                    <a:pt x="134" y="1667"/>
                  </a:lnTo>
                  <a:lnTo>
                    <a:pt x="117" y="1657"/>
                  </a:lnTo>
                  <a:lnTo>
                    <a:pt x="100" y="1646"/>
                  </a:lnTo>
                  <a:lnTo>
                    <a:pt x="84" y="1632"/>
                  </a:lnTo>
                  <a:lnTo>
                    <a:pt x="70" y="1616"/>
                  </a:lnTo>
                  <a:lnTo>
                    <a:pt x="57" y="1597"/>
                  </a:lnTo>
                  <a:lnTo>
                    <a:pt x="46" y="1577"/>
                  </a:lnTo>
                  <a:lnTo>
                    <a:pt x="36" y="1554"/>
                  </a:lnTo>
                  <a:lnTo>
                    <a:pt x="27" y="1529"/>
                  </a:lnTo>
                  <a:lnTo>
                    <a:pt x="20" y="1503"/>
                  </a:lnTo>
                  <a:lnTo>
                    <a:pt x="9" y="1442"/>
                  </a:lnTo>
                  <a:lnTo>
                    <a:pt x="2" y="1373"/>
                  </a:lnTo>
                  <a:lnTo>
                    <a:pt x="0" y="1300"/>
                  </a:lnTo>
                  <a:lnTo>
                    <a:pt x="2" y="1223"/>
                  </a:lnTo>
                  <a:lnTo>
                    <a:pt x="4" y="1177"/>
                  </a:lnTo>
                  <a:lnTo>
                    <a:pt x="8" y="1131"/>
                  </a:lnTo>
                  <a:lnTo>
                    <a:pt x="12" y="1085"/>
                  </a:lnTo>
                  <a:lnTo>
                    <a:pt x="17" y="1038"/>
                  </a:lnTo>
                  <a:lnTo>
                    <a:pt x="23" y="990"/>
                  </a:lnTo>
                  <a:lnTo>
                    <a:pt x="30" y="944"/>
                  </a:lnTo>
                  <a:lnTo>
                    <a:pt x="36" y="898"/>
                  </a:lnTo>
                  <a:lnTo>
                    <a:pt x="43" y="852"/>
                  </a:lnTo>
                  <a:lnTo>
                    <a:pt x="55" y="784"/>
                  </a:lnTo>
                  <a:lnTo>
                    <a:pt x="66" y="720"/>
                  </a:lnTo>
                  <a:lnTo>
                    <a:pt x="78" y="659"/>
                  </a:lnTo>
                  <a:lnTo>
                    <a:pt x="88" y="602"/>
                  </a:lnTo>
                  <a:lnTo>
                    <a:pt x="97" y="550"/>
                  </a:lnTo>
                  <a:lnTo>
                    <a:pt x="106" y="506"/>
                  </a:lnTo>
                  <a:lnTo>
                    <a:pt x="112" y="466"/>
                  </a:lnTo>
                  <a:lnTo>
                    <a:pt x="117" y="435"/>
                  </a:lnTo>
                  <a:lnTo>
                    <a:pt x="122" y="400"/>
                  </a:lnTo>
                  <a:lnTo>
                    <a:pt x="127" y="365"/>
                  </a:lnTo>
                  <a:lnTo>
                    <a:pt x="134" y="332"/>
                  </a:lnTo>
                  <a:lnTo>
                    <a:pt x="141" y="298"/>
                  </a:lnTo>
                  <a:lnTo>
                    <a:pt x="150" y="268"/>
                  </a:lnTo>
                  <a:lnTo>
                    <a:pt x="160" y="238"/>
                  </a:lnTo>
                  <a:lnTo>
                    <a:pt x="170" y="210"/>
                  </a:lnTo>
                  <a:lnTo>
                    <a:pt x="183" y="183"/>
                  </a:lnTo>
                  <a:lnTo>
                    <a:pt x="197" y="158"/>
                  </a:lnTo>
                  <a:lnTo>
                    <a:pt x="213" y="134"/>
                  </a:lnTo>
                  <a:lnTo>
                    <a:pt x="231" y="112"/>
                  </a:lnTo>
                  <a:lnTo>
                    <a:pt x="251" y="92"/>
                  </a:lnTo>
                  <a:lnTo>
                    <a:pt x="274" y="74"/>
                  </a:lnTo>
                  <a:lnTo>
                    <a:pt x="298" y="58"/>
                  </a:lnTo>
                  <a:lnTo>
                    <a:pt x="326" y="43"/>
                  </a:lnTo>
                  <a:lnTo>
                    <a:pt x="355" y="30"/>
                  </a:lnTo>
                  <a:lnTo>
                    <a:pt x="369" y="25"/>
                  </a:lnTo>
                  <a:lnTo>
                    <a:pt x="384" y="21"/>
                  </a:lnTo>
                  <a:lnTo>
                    <a:pt x="400" y="16"/>
                  </a:lnTo>
                  <a:lnTo>
                    <a:pt x="417" y="13"/>
                  </a:lnTo>
                  <a:lnTo>
                    <a:pt x="434" y="9"/>
                  </a:lnTo>
                  <a:lnTo>
                    <a:pt x="451" y="7"/>
                  </a:lnTo>
                  <a:lnTo>
                    <a:pt x="469" y="5"/>
                  </a:lnTo>
                  <a:lnTo>
                    <a:pt x="488" y="2"/>
                  </a:lnTo>
                  <a:lnTo>
                    <a:pt x="508" y="1"/>
                  </a:lnTo>
                  <a:lnTo>
                    <a:pt x="527" y="0"/>
                  </a:lnTo>
                  <a:lnTo>
                    <a:pt x="549" y="0"/>
                  </a:lnTo>
                  <a:lnTo>
                    <a:pt x="570" y="0"/>
                  </a:lnTo>
                  <a:lnTo>
                    <a:pt x="593" y="0"/>
                  </a:lnTo>
                  <a:lnTo>
                    <a:pt x="616" y="1"/>
                  </a:lnTo>
                  <a:lnTo>
                    <a:pt x="640" y="2"/>
                  </a:lnTo>
                  <a:lnTo>
                    <a:pt x="664" y="5"/>
                  </a:lnTo>
                  <a:lnTo>
                    <a:pt x="685" y="7"/>
                  </a:lnTo>
                  <a:lnTo>
                    <a:pt x="707" y="9"/>
                  </a:lnTo>
                  <a:lnTo>
                    <a:pt x="728" y="11"/>
                  </a:lnTo>
                  <a:lnTo>
                    <a:pt x="751" y="15"/>
                  </a:lnTo>
                  <a:lnTo>
                    <a:pt x="774" y="18"/>
                  </a:lnTo>
                  <a:lnTo>
                    <a:pt x="797" y="22"/>
                  </a:lnTo>
                  <a:lnTo>
                    <a:pt x="821" y="26"/>
                  </a:lnTo>
                  <a:lnTo>
                    <a:pt x="846" y="31"/>
                  </a:lnTo>
                  <a:lnTo>
                    <a:pt x="870" y="36"/>
                  </a:lnTo>
                  <a:lnTo>
                    <a:pt x="897" y="41"/>
                  </a:lnTo>
                  <a:lnTo>
                    <a:pt x="923" y="47"/>
                  </a:lnTo>
                  <a:lnTo>
                    <a:pt x="950" y="53"/>
                  </a:lnTo>
                  <a:lnTo>
                    <a:pt x="977" y="60"/>
                  </a:lnTo>
                  <a:lnTo>
                    <a:pt x="1006" y="67"/>
                  </a:lnTo>
                  <a:lnTo>
                    <a:pt x="1035" y="74"/>
                  </a:lnTo>
                  <a:lnTo>
                    <a:pt x="1065" y="82"/>
                  </a:lnTo>
                  <a:lnTo>
                    <a:pt x="1073" y="84"/>
                  </a:lnTo>
                  <a:lnTo>
                    <a:pt x="1085" y="86"/>
                  </a:lnTo>
                  <a:lnTo>
                    <a:pt x="1097" y="89"/>
                  </a:lnTo>
                  <a:lnTo>
                    <a:pt x="1113" y="91"/>
                  </a:lnTo>
                  <a:lnTo>
                    <a:pt x="1131" y="94"/>
                  </a:lnTo>
                  <a:lnTo>
                    <a:pt x="1150" y="97"/>
                  </a:lnTo>
                  <a:lnTo>
                    <a:pt x="1172" y="100"/>
                  </a:lnTo>
                  <a:lnTo>
                    <a:pt x="1195" y="104"/>
                  </a:lnTo>
                  <a:lnTo>
                    <a:pt x="1220" y="108"/>
                  </a:lnTo>
                  <a:lnTo>
                    <a:pt x="1247" y="112"/>
                  </a:lnTo>
                  <a:lnTo>
                    <a:pt x="1275" y="116"/>
                  </a:lnTo>
                  <a:lnTo>
                    <a:pt x="1303" y="121"/>
                  </a:lnTo>
                  <a:lnTo>
                    <a:pt x="1335" y="127"/>
                  </a:lnTo>
                  <a:lnTo>
                    <a:pt x="1366" y="131"/>
                  </a:lnTo>
                  <a:lnTo>
                    <a:pt x="1399" y="137"/>
                  </a:lnTo>
                  <a:lnTo>
                    <a:pt x="1432" y="143"/>
                  </a:lnTo>
                  <a:lnTo>
                    <a:pt x="1466" y="148"/>
                  </a:lnTo>
                  <a:lnTo>
                    <a:pt x="1500" y="155"/>
                  </a:lnTo>
                  <a:lnTo>
                    <a:pt x="1536" y="162"/>
                  </a:lnTo>
                  <a:lnTo>
                    <a:pt x="1571" y="169"/>
                  </a:lnTo>
                  <a:lnTo>
                    <a:pt x="1606" y="176"/>
                  </a:lnTo>
                  <a:lnTo>
                    <a:pt x="1642" y="183"/>
                  </a:lnTo>
                  <a:lnTo>
                    <a:pt x="1678" y="191"/>
                  </a:lnTo>
                  <a:lnTo>
                    <a:pt x="1713" y="199"/>
                  </a:lnTo>
                  <a:lnTo>
                    <a:pt x="1749" y="208"/>
                  </a:lnTo>
                  <a:lnTo>
                    <a:pt x="1784" y="216"/>
                  </a:lnTo>
                  <a:lnTo>
                    <a:pt x="1818" y="226"/>
                  </a:lnTo>
                  <a:lnTo>
                    <a:pt x="1852" y="235"/>
                  </a:lnTo>
                  <a:lnTo>
                    <a:pt x="1885" y="245"/>
                  </a:lnTo>
                  <a:lnTo>
                    <a:pt x="1917" y="256"/>
                  </a:lnTo>
                  <a:lnTo>
                    <a:pt x="1948" y="266"/>
                  </a:lnTo>
                  <a:lnTo>
                    <a:pt x="1978" y="276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2" name="Freeform 102"/>
            <p:cNvSpPr>
              <a:spLocks/>
            </p:cNvSpPr>
            <p:nvPr/>
          </p:nvSpPr>
          <p:spPr bwMode="auto">
            <a:xfrm>
              <a:off x="2773" y="1755"/>
              <a:ext cx="541" cy="546"/>
            </a:xfrm>
            <a:custGeom>
              <a:avLst/>
              <a:gdLst>
                <a:gd name="T0" fmla="*/ 1 w 1080"/>
                <a:gd name="T1" fmla="*/ 1 h 1092"/>
                <a:gd name="T2" fmla="*/ 1 w 1080"/>
                <a:gd name="T3" fmla="*/ 1 h 1092"/>
                <a:gd name="T4" fmla="*/ 1 w 1080"/>
                <a:gd name="T5" fmla="*/ 1 h 1092"/>
                <a:gd name="T6" fmla="*/ 1 w 1080"/>
                <a:gd name="T7" fmla="*/ 1 h 1092"/>
                <a:gd name="T8" fmla="*/ 1 w 1080"/>
                <a:gd name="T9" fmla="*/ 1 h 1092"/>
                <a:gd name="T10" fmla="*/ 1 w 1080"/>
                <a:gd name="T11" fmla="*/ 1 h 1092"/>
                <a:gd name="T12" fmla="*/ 1 w 1080"/>
                <a:gd name="T13" fmla="*/ 1 h 1092"/>
                <a:gd name="T14" fmla="*/ 1 w 1080"/>
                <a:gd name="T15" fmla="*/ 1 h 1092"/>
                <a:gd name="T16" fmla="*/ 1 w 1080"/>
                <a:gd name="T17" fmla="*/ 1 h 1092"/>
                <a:gd name="T18" fmla="*/ 1 w 1080"/>
                <a:gd name="T19" fmla="*/ 1 h 1092"/>
                <a:gd name="T20" fmla="*/ 1 w 1080"/>
                <a:gd name="T21" fmla="*/ 1 h 1092"/>
                <a:gd name="T22" fmla="*/ 1 w 1080"/>
                <a:gd name="T23" fmla="*/ 1 h 1092"/>
                <a:gd name="T24" fmla="*/ 1 w 1080"/>
                <a:gd name="T25" fmla="*/ 1 h 1092"/>
                <a:gd name="T26" fmla="*/ 1 w 1080"/>
                <a:gd name="T27" fmla="*/ 1 h 1092"/>
                <a:gd name="T28" fmla="*/ 1 w 1080"/>
                <a:gd name="T29" fmla="*/ 1 h 1092"/>
                <a:gd name="T30" fmla="*/ 1 w 1080"/>
                <a:gd name="T31" fmla="*/ 1 h 1092"/>
                <a:gd name="T32" fmla="*/ 1 w 1080"/>
                <a:gd name="T33" fmla="*/ 1 h 1092"/>
                <a:gd name="T34" fmla="*/ 1 w 1080"/>
                <a:gd name="T35" fmla="*/ 1 h 1092"/>
                <a:gd name="T36" fmla="*/ 1 w 1080"/>
                <a:gd name="T37" fmla="*/ 1 h 1092"/>
                <a:gd name="T38" fmla="*/ 1 w 1080"/>
                <a:gd name="T39" fmla="*/ 1 h 1092"/>
                <a:gd name="T40" fmla="*/ 1 w 1080"/>
                <a:gd name="T41" fmla="*/ 1 h 1092"/>
                <a:gd name="T42" fmla="*/ 1 w 1080"/>
                <a:gd name="T43" fmla="*/ 1 h 1092"/>
                <a:gd name="T44" fmla="*/ 1 w 1080"/>
                <a:gd name="T45" fmla="*/ 1 h 1092"/>
                <a:gd name="T46" fmla="*/ 1 w 1080"/>
                <a:gd name="T47" fmla="*/ 1 h 1092"/>
                <a:gd name="T48" fmla="*/ 1 w 1080"/>
                <a:gd name="T49" fmla="*/ 1 h 1092"/>
                <a:gd name="T50" fmla="*/ 1 w 1080"/>
                <a:gd name="T51" fmla="*/ 1 h 1092"/>
                <a:gd name="T52" fmla="*/ 1 w 1080"/>
                <a:gd name="T53" fmla="*/ 1 h 1092"/>
                <a:gd name="T54" fmla="*/ 1 w 1080"/>
                <a:gd name="T55" fmla="*/ 1 h 1092"/>
                <a:gd name="T56" fmla="*/ 1 w 1080"/>
                <a:gd name="T57" fmla="*/ 1 h 1092"/>
                <a:gd name="T58" fmla="*/ 1 w 1080"/>
                <a:gd name="T59" fmla="*/ 1 h 1092"/>
                <a:gd name="T60" fmla="*/ 1 w 1080"/>
                <a:gd name="T61" fmla="*/ 1 h 1092"/>
                <a:gd name="T62" fmla="*/ 1 w 1080"/>
                <a:gd name="T63" fmla="*/ 1 h 1092"/>
                <a:gd name="T64" fmla="*/ 1 w 1080"/>
                <a:gd name="T65" fmla="*/ 1 h 1092"/>
                <a:gd name="T66" fmla="*/ 1 w 1080"/>
                <a:gd name="T67" fmla="*/ 1 h 1092"/>
                <a:gd name="T68" fmla="*/ 1 w 1080"/>
                <a:gd name="T69" fmla="*/ 1 h 1092"/>
                <a:gd name="T70" fmla="*/ 1 w 1080"/>
                <a:gd name="T71" fmla="*/ 1 h 1092"/>
                <a:gd name="T72" fmla="*/ 1 w 1080"/>
                <a:gd name="T73" fmla="*/ 1 h 1092"/>
                <a:gd name="T74" fmla="*/ 1 w 1080"/>
                <a:gd name="T75" fmla="*/ 1 h 1092"/>
                <a:gd name="T76" fmla="*/ 1 w 1080"/>
                <a:gd name="T77" fmla="*/ 1 h 1092"/>
                <a:gd name="T78" fmla="*/ 1 w 1080"/>
                <a:gd name="T79" fmla="*/ 1 h 1092"/>
                <a:gd name="T80" fmla="*/ 1 w 1080"/>
                <a:gd name="T81" fmla="*/ 1 h 1092"/>
                <a:gd name="T82" fmla="*/ 1 w 1080"/>
                <a:gd name="T83" fmla="*/ 1 h 1092"/>
                <a:gd name="T84" fmla="*/ 1 w 1080"/>
                <a:gd name="T85" fmla="*/ 1 h 1092"/>
                <a:gd name="T86" fmla="*/ 1 w 1080"/>
                <a:gd name="T87" fmla="*/ 1 h 1092"/>
                <a:gd name="T88" fmla="*/ 1 w 1080"/>
                <a:gd name="T89" fmla="*/ 1 h 1092"/>
                <a:gd name="T90" fmla="*/ 1 w 1080"/>
                <a:gd name="T91" fmla="*/ 1 h 1092"/>
                <a:gd name="T92" fmla="*/ 1 w 1080"/>
                <a:gd name="T93" fmla="*/ 1 h 1092"/>
                <a:gd name="T94" fmla="*/ 1 w 1080"/>
                <a:gd name="T95" fmla="*/ 1 h 1092"/>
                <a:gd name="T96" fmla="*/ 1 w 1080"/>
                <a:gd name="T97" fmla="*/ 1 h 1092"/>
                <a:gd name="T98" fmla="*/ 1 w 1080"/>
                <a:gd name="T99" fmla="*/ 1 h 1092"/>
                <a:gd name="T100" fmla="*/ 1 w 1080"/>
                <a:gd name="T101" fmla="*/ 1 h 1092"/>
                <a:gd name="T102" fmla="*/ 1 w 1080"/>
                <a:gd name="T103" fmla="*/ 1 h 1092"/>
                <a:gd name="T104" fmla="*/ 1 w 1080"/>
                <a:gd name="T105" fmla="*/ 1 h 1092"/>
                <a:gd name="T106" fmla="*/ 1 w 1080"/>
                <a:gd name="T107" fmla="*/ 1 h 1092"/>
                <a:gd name="T108" fmla="*/ 1 w 1080"/>
                <a:gd name="T109" fmla="*/ 1 h 1092"/>
                <a:gd name="T110" fmla="*/ 1 w 1080"/>
                <a:gd name="T111" fmla="*/ 1 h 10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80"/>
                <a:gd name="T169" fmla="*/ 0 h 1092"/>
                <a:gd name="T170" fmla="*/ 1080 w 1080"/>
                <a:gd name="T171" fmla="*/ 1092 h 10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80" h="1092">
                  <a:moveTo>
                    <a:pt x="741" y="6"/>
                  </a:moveTo>
                  <a:lnTo>
                    <a:pt x="738" y="24"/>
                  </a:lnTo>
                  <a:lnTo>
                    <a:pt x="735" y="45"/>
                  </a:lnTo>
                  <a:lnTo>
                    <a:pt x="731" y="66"/>
                  </a:lnTo>
                  <a:lnTo>
                    <a:pt x="727" y="87"/>
                  </a:lnTo>
                  <a:lnTo>
                    <a:pt x="722" y="107"/>
                  </a:lnTo>
                  <a:lnTo>
                    <a:pt x="717" y="126"/>
                  </a:lnTo>
                  <a:lnTo>
                    <a:pt x="712" y="142"/>
                  </a:lnTo>
                  <a:lnTo>
                    <a:pt x="706" y="154"/>
                  </a:lnTo>
                  <a:lnTo>
                    <a:pt x="698" y="171"/>
                  </a:lnTo>
                  <a:lnTo>
                    <a:pt x="690" y="189"/>
                  </a:lnTo>
                  <a:lnTo>
                    <a:pt x="679" y="207"/>
                  </a:lnTo>
                  <a:lnTo>
                    <a:pt x="669" y="225"/>
                  </a:lnTo>
                  <a:lnTo>
                    <a:pt x="656" y="239"/>
                  </a:lnTo>
                  <a:lnTo>
                    <a:pt x="644" y="249"/>
                  </a:lnTo>
                  <a:lnTo>
                    <a:pt x="630" y="254"/>
                  </a:lnTo>
                  <a:lnTo>
                    <a:pt x="615" y="251"/>
                  </a:lnTo>
                  <a:lnTo>
                    <a:pt x="597" y="241"/>
                  </a:lnTo>
                  <a:lnTo>
                    <a:pt x="582" y="227"/>
                  </a:lnTo>
                  <a:lnTo>
                    <a:pt x="568" y="211"/>
                  </a:lnTo>
                  <a:lnTo>
                    <a:pt x="556" y="194"/>
                  </a:lnTo>
                  <a:lnTo>
                    <a:pt x="546" y="174"/>
                  </a:lnTo>
                  <a:lnTo>
                    <a:pt x="534" y="156"/>
                  </a:lnTo>
                  <a:lnTo>
                    <a:pt x="524" y="136"/>
                  </a:lnTo>
                  <a:lnTo>
                    <a:pt x="512" y="118"/>
                  </a:lnTo>
                  <a:lnTo>
                    <a:pt x="509" y="130"/>
                  </a:lnTo>
                  <a:lnTo>
                    <a:pt x="502" y="148"/>
                  </a:lnTo>
                  <a:lnTo>
                    <a:pt x="493" y="169"/>
                  </a:lnTo>
                  <a:lnTo>
                    <a:pt x="483" y="194"/>
                  </a:lnTo>
                  <a:lnTo>
                    <a:pt x="471" y="217"/>
                  </a:lnTo>
                  <a:lnTo>
                    <a:pt x="459" y="237"/>
                  </a:lnTo>
                  <a:lnTo>
                    <a:pt x="448" y="254"/>
                  </a:lnTo>
                  <a:lnTo>
                    <a:pt x="438" y="264"/>
                  </a:lnTo>
                  <a:lnTo>
                    <a:pt x="423" y="272"/>
                  </a:lnTo>
                  <a:lnTo>
                    <a:pt x="408" y="279"/>
                  </a:lnTo>
                  <a:lnTo>
                    <a:pt x="393" y="283"/>
                  </a:lnTo>
                  <a:lnTo>
                    <a:pt x="378" y="287"/>
                  </a:lnTo>
                  <a:lnTo>
                    <a:pt x="363" y="288"/>
                  </a:lnTo>
                  <a:lnTo>
                    <a:pt x="348" y="288"/>
                  </a:lnTo>
                  <a:lnTo>
                    <a:pt x="334" y="287"/>
                  </a:lnTo>
                  <a:lnTo>
                    <a:pt x="320" y="283"/>
                  </a:lnTo>
                  <a:lnTo>
                    <a:pt x="305" y="278"/>
                  </a:lnTo>
                  <a:lnTo>
                    <a:pt x="291" y="272"/>
                  </a:lnTo>
                  <a:lnTo>
                    <a:pt x="278" y="264"/>
                  </a:lnTo>
                  <a:lnTo>
                    <a:pt x="264" y="255"/>
                  </a:lnTo>
                  <a:lnTo>
                    <a:pt x="250" y="243"/>
                  </a:lnTo>
                  <a:lnTo>
                    <a:pt x="236" y="232"/>
                  </a:lnTo>
                  <a:lnTo>
                    <a:pt x="223" y="218"/>
                  </a:lnTo>
                  <a:lnTo>
                    <a:pt x="210" y="203"/>
                  </a:lnTo>
                  <a:lnTo>
                    <a:pt x="200" y="221"/>
                  </a:lnTo>
                  <a:lnTo>
                    <a:pt x="187" y="243"/>
                  </a:lnTo>
                  <a:lnTo>
                    <a:pt x="170" y="265"/>
                  </a:lnTo>
                  <a:lnTo>
                    <a:pt x="153" y="288"/>
                  </a:lnTo>
                  <a:lnTo>
                    <a:pt x="136" y="308"/>
                  </a:lnTo>
                  <a:lnTo>
                    <a:pt x="122" y="325"/>
                  </a:lnTo>
                  <a:lnTo>
                    <a:pt x="112" y="335"/>
                  </a:lnTo>
                  <a:lnTo>
                    <a:pt x="108" y="340"/>
                  </a:lnTo>
                  <a:lnTo>
                    <a:pt x="100" y="348"/>
                  </a:lnTo>
                  <a:lnTo>
                    <a:pt x="91" y="357"/>
                  </a:lnTo>
                  <a:lnTo>
                    <a:pt x="83" y="365"/>
                  </a:lnTo>
                  <a:lnTo>
                    <a:pt x="78" y="370"/>
                  </a:lnTo>
                  <a:lnTo>
                    <a:pt x="101" y="388"/>
                  </a:lnTo>
                  <a:lnTo>
                    <a:pt x="123" y="408"/>
                  </a:lnTo>
                  <a:lnTo>
                    <a:pt x="144" y="431"/>
                  </a:lnTo>
                  <a:lnTo>
                    <a:pt x="162" y="456"/>
                  </a:lnTo>
                  <a:lnTo>
                    <a:pt x="178" y="484"/>
                  </a:lnTo>
                  <a:lnTo>
                    <a:pt x="191" y="513"/>
                  </a:lnTo>
                  <a:lnTo>
                    <a:pt x="200" y="544"/>
                  </a:lnTo>
                  <a:lnTo>
                    <a:pt x="206" y="577"/>
                  </a:lnTo>
                  <a:lnTo>
                    <a:pt x="220" y="559"/>
                  </a:lnTo>
                  <a:lnTo>
                    <a:pt x="235" y="543"/>
                  </a:lnTo>
                  <a:lnTo>
                    <a:pt x="251" y="528"/>
                  </a:lnTo>
                  <a:lnTo>
                    <a:pt x="268" y="517"/>
                  </a:lnTo>
                  <a:lnTo>
                    <a:pt x="286" y="512"/>
                  </a:lnTo>
                  <a:lnTo>
                    <a:pt x="303" y="509"/>
                  </a:lnTo>
                  <a:lnTo>
                    <a:pt x="320" y="514"/>
                  </a:lnTo>
                  <a:lnTo>
                    <a:pt x="337" y="525"/>
                  </a:lnTo>
                  <a:lnTo>
                    <a:pt x="349" y="538"/>
                  </a:lnTo>
                  <a:lnTo>
                    <a:pt x="359" y="552"/>
                  </a:lnTo>
                  <a:lnTo>
                    <a:pt x="367" y="568"/>
                  </a:lnTo>
                  <a:lnTo>
                    <a:pt x="374" y="585"/>
                  </a:lnTo>
                  <a:lnTo>
                    <a:pt x="379" y="604"/>
                  </a:lnTo>
                  <a:lnTo>
                    <a:pt x="380" y="622"/>
                  </a:lnTo>
                  <a:lnTo>
                    <a:pt x="380" y="642"/>
                  </a:lnTo>
                  <a:lnTo>
                    <a:pt x="378" y="662"/>
                  </a:lnTo>
                  <a:lnTo>
                    <a:pt x="372" y="684"/>
                  </a:lnTo>
                  <a:lnTo>
                    <a:pt x="363" y="710"/>
                  </a:lnTo>
                  <a:lnTo>
                    <a:pt x="350" y="736"/>
                  </a:lnTo>
                  <a:lnTo>
                    <a:pt x="337" y="763"/>
                  </a:lnTo>
                  <a:lnTo>
                    <a:pt x="324" y="786"/>
                  </a:lnTo>
                  <a:lnTo>
                    <a:pt x="313" y="806"/>
                  </a:lnTo>
                  <a:lnTo>
                    <a:pt x="304" y="820"/>
                  </a:lnTo>
                  <a:lnTo>
                    <a:pt x="301" y="826"/>
                  </a:lnTo>
                  <a:lnTo>
                    <a:pt x="318" y="837"/>
                  </a:lnTo>
                  <a:lnTo>
                    <a:pt x="333" y="852"/>
                  </a:lnTo>
                  <a:lnTo>
                    <a:pt x="347" y="871"/>
                  </a:lnTo>
                  <a:lnTo>
                    <a:pt x="359" y="890"/>
                  </a:lnTo>
                  <a:lnTo>
                    <a:pt x="368" y="911"/>
                  </a:lnTo>
                  <a:lnTo>
                    <a:pt x="377" y="934"/>
                  </a:lnTo>
                  <a:lnTo>
                    <a:pt x="382" y="957"/>
                  </a:lnTo>
                  <a:lnTo>
                    <a:pt x="385" y="981"/>
                  </a:lnTo>
                  <a:lnTo>
                    <a:pt x="385" y="980"/>
                  </a:lnTo>
                  <a:lnTo>
                    <a:pt x="386" y="980"/>
                  </a:lnTo>
                  <a:lnTo>
                    <a:pt x="404" y="966"/>
                  </a:lnTo>
                  <a:lnTo>
                    <a:pt x="424" y="954"/>
                  </a:lnTo>
                  <a:lnTo>
                    <a:pt x="445" y="946"/>
                  </a:lnTo>
                  <a:lnTo>
                    <a:pt x="466" y="939"/>
                  </a:lnTo>
                  <a:lnTo>
                    <a:pt x="488" y="937"/>
                  </a:lnTo>
                  <a:lnTo>
                    <a:pt x="510" y="937"/>
                  </a:lnTo>
                  <a:lnTo>
                    <a:pt x="531" y="940"/>
                  </a:lnTo>
                  <a:lnTo>
                    <a:pt x="550" y="947"/>
                  </a:lnTo>
                  <a:lnTo>
                    <a:pt x="553" y="939"/>
                  </a:lnTo>
                  <a:lnTo>
                    <a:pt x="556" y="923"/>
                  </a:lnTo>
                  <a:lnTo>
                    <a:pt x="563" y="901"/>
                  </a:lnTo>
                  <a:lnTo>
                    <a:pt x="571" y="874"/>
                  </a:lnTo>
                  <a:lnTo>
                    <a:pt x="580" y="846"/>
                  </a:lnTo>
                  <a:lnTo>
                    <a:pt x="592" y="819"/>
                  </a:lnTo>
                  <a:lnTo>
                    <a:pt x="602" y="794"/>
                  </a:lnTo>
                  <a:lnTo>
                    <a:pt x="614" y="775"/>
                  </a:lnTo>
                  <a:lnTo>
                    <a:pt x="625" y="760"/>
                  </a:lnTo>
                  <a:lnTo>
                    <a:pt x="639" y="748"/>
                  </a:lnTo>
                  <a:lnTo>
                    <a:pt x="654" y="737"/>
                  </a:lnTo>
                  <a:lnTo>
                    <a:pt x="669" y="729"/>
                  </a:lnTo>
                  <a:lnTo>
                    <a:pt x="685" y="723"/>
                  </a:lnTo>
                  <a:lnTo>
                    <a:pt x="703" y="720"/>
                  </a:lnTo>
                  <a:lnTo>
                    <a:pt x="719" y="719"/>
                  </a:lnTo>
                  <a:lnTo>
                    <a:pt x="735" y="721"/>
                  </a:lnTo>
                  <a:lnTo>
                    <a:pt x="753" y="728"/>
                  </a:lnTo>
                  <a:lnTo>
                    <a:pt x="767" y="740"/>
                  </a:lnTo>
                  <a:lnTo>
                    <a:pt x="777" y="755"/>
                  </a:lnTo>
                  <a:lnTo>
                    <a:pt x="784" y="773"/>
                  </a:lnTo>
                  <a:lnTo>
                    <a:pt x="788" y="794"/>
                  </a:lnTo>
                  <a:lnTo>
                    <a:pt x="789" y="817"/>
                  </a:lnTo>
                  <a:lnTo>
                    <a:pt x="788" y="840"/>
                  </a:lnTo>
                  <a:lnTo>
                    <a:pt x="784" y="863"/>
                  </a:lnTo>
                  <a:lnTo>
                    <a:pt x="797" y="854"/>
                  </a:lnTo>
                  <a:lnTo>
                    <a:pt x="808" y="844"/>
                  </a:lnTo>
                  <a:lnTo>
                    <a:pt x="821" y="837"/>
                  </a:lnTo>
                  <a:lnTo>
                    <a:pt x="833" y="831"/>
                  </a:lnTo>
                  <a:lnTo>
                    <a:pt x="844" y="825"/>
                  </a:lnTo>
                  <a:lnTo>
                    <a:pt x="856" y="819"/>
                  </a:lnTo>
                  <a:lnTo>
                    <a:pt x="867" y="816"/>
                  </a:lnTo>
                  <a:lnTo>
                    <a:pt x="880" y="813"/>
                  </a:lnTo>
                  <a:lnTo>
                    <a:pt x="893" y="812"/>
                  </a:lnTo>
                  <a:lnTo>
                    <a:pt x="906" y="811"/>
                  </a:lnTo>
                  <a:lnTo>
                    <a:pt x="921" y="812"/>
                  </a:lnTo>
                  <a:lnTo>
                    <a:pt x="936" y="814"/>
                  </a:lnTo>
                  <a:lnTo>
                    <a:pt x="952" y="818"/>
                  </a:lnTo>
                  <a:lnTo>
                    <a:pt x="971" y="823"/>
                  </a:lnTo>
                  <a:lnTo>
                    <a:pt x="989" y="828"/>
                  </a:lnTo>
                  <a:lnTo>
                    <a:pt x="1010" y="835"/>
                  </a:lnTo>
                  <a:lnTo>
                    <a:pt x="1008" y="828"/>
                  </a:lnTo>
                  <a:lnTo>
                    <a:pt x="1004" y="814"/>
                  </a:lnTo>
                  <a:lnTo>
                    <a:pt x="1001" y="799"/>
                  </a:lnTo>
                  <a:lnTo>
                    <a:pt x="999" y="788"/>
                  </a:lnTo>
                  <a:lnTo>
                    <a:pt x="1000" y="783"/>
                  </a:lnTo>
                  <a:lnTo>
                    <a:pt x="1002" y="772"/>
                  </a:lnTo>
                  <a:lnTo>
                    <a:pt x="1007" y="756"/>
                  </a:lnTo>
                  <a:lnTo>
                    <a:pt x="1011" y="734"/>
                  </a:lnTo>
                  <a:lnTo>
                    <a:pt x="1017" y="712"/>
                  </a:lnTo>
                  <a:lnTo>
                    <a:pt x="1024" y="689"/>
                  </a:lnTo>
                  <a:lnTo>
                    <a:pt x="1032" y="667"/>
                  </a:lnTo>
                  <a:lnTo>
                    <a:pt x="1039" y="650"/>
                  </a:lnTo>
                  <a:lnTo>
                    <a:pt x="1025" y="643"/>
                  </a:lnTo>
                  <a:lnTo>
                    <a:pt x="1011" y="636"/>
                  </a:lnTo>
                  <a:lnTo>
                    <a:pt x="996" y="628"/>
                  </a:lnTo>
                  <a:lnTo>
                    <a:pt x="981" y="620"/>
                  </a:lnTo>
                  <a:lnTo>
                    <a:pt x="966" y="611"/>
                  </a:lnTo>
                  <a:lnTo>
                    <a:pt x="952" y="603"/>
                  </a:lnTo>
                  <a:lnTo>
                    <a:pt x="937" y="592"/>
                  </a:lnTo>
                  <a:lnTo>
                    <a:pt x="924" y="582"/>
                  </a:lnTo>
                  <a:lnTo>
                    <a:pt x="911" y="570"/>
                  </a:lnTo>
                  <a:lnTo>
                    <a:pt x="898" y="559"/>
                  </a:lnTo>
                  <a:lnTo>
                    <a:pt x="887" y="546"/>
                  </a:lnTo>
                  <a:lnTo>
                    <a:pt x="876" y="532"/>
                  </a:lnTo>
                  <a:lnTo>
                    <a:pt x="867" y="517"/>
                  </a:lnTo>
                  <a:lnTo>
                    <a:pt x="859" y="501"/>
                  </a:lnTo>
                  <a:lnTo>
                    <a:pt x="853" y="485"/>
                  </a:lnTo>
                  <a:lnTo>
                    <a:pt x="849" y="467"/>
                  </a:lnTo>
                  <a:lnTo>
                    <a:pt x="849" y="452"/>
                  </a:lnTo>
                  <a:lnTo>
                    <a:pt x="852" y="431"/>
                  </a:lnTo>
                  <a:lnTo>
                    <a:pt x="859" y="408"/>
                  </a:lnTo>
                  <a:lnTo>
                    <a:pt x="868" y="383"/>
                  </a:lnTo>
                  <a:lnTo>
                    <a:pt x="878" y="358"/>
                  </a:lnTo>
                  <a:lnTo>
                    <a:pt x="887" y="336"/>
                  </a:lnTo>
                  <a:lnTo>
                    <a:pt x="895" y="319"/>
                  </a:lnTo>
                  <a:lnTo>
                    <a:pt x="902" y="309"/>
                  </a:lnTo>
                  <a:lnTo>
                    <a:pt x="891" y="310"/>
                  </a:lnTo>
                  <a:lnTo>
                    <a:pt x="881" y="311"/>
                  </a:lnTo>
                  <a:lnTo>
                    <a:pt x="870" y="312"/>
                  </a:lnTo>
                  <a:lnTo>
                    <a:pt x="858" y="315"/>
                  </a:lnTo>
                  <a:lnTo>
                    <a:pt x="847" y="316"/>
                  </a:lnTo>
                  <a:lnTo>
                    <a:pt x="835" y="318"/>
                  </a:lnTo>
                  <a:lnTo>
                    <a:pt x="822" y="318"/>
                  </a:lnTo>
                  <a:lnTo>
                    <a:pt x="810" y="319"/>
                  </a:lnTo>
                  <a:lnTo>
                    <a:pt x="797" y="318"/>
                  </a:lnTo>
                  <a:lnTo>
                    <a:pt x="783" y="317"/>
                  </a:lnTo>
                  <a:lnTo>
                    <a:pt x="770" y="313"/>
                  </a:lnTo>
                  <a:lnTo>
                    <a:pt x="757" y="309"/>
                  </a:lnTo>
                  <a:lnTo>
                    <a:pt x="743" y="303"/>
                  </a:lnTo>
                  <a:lnTo>
                    <a:pt x="729" y="296"/>
                  </a:lnTo>
                  <a:lnTo>
                    <a:pt x="714" y="286"/>
                  </a:lnTo>
                  <a:lnTo>
                    <a:pt x="700" y="274"/>
                  </a:lnTo>
                  <a:lnTo>
                    <a:pt x="741" y="237"/>
                  </a:lnTo>
                  <a:lnTo>
                    <a:pt x="752" y="252"/>
                  </a:lnTo>
                  <a:lnTo>
                    <a:pt x="766" y="264"/>
                  </a:lnTo>
                  <a:lnTo>
                    <a:pt x="782" y="273"/>
                  </a:lnTo>
                  <a:lnTo>
                    <a:pt x="799" y="279"/>
                  </a:lnTo>
                  <a:lnTo>
                    <a:pt x="818" y="282"/>
                  </a:lnTo>
                  <a:lnTo>
                    <a:pt x="838" y="283"/>
                  </a:lnTo>
                  <a:lnTo>
                    <a:pt x="859" y="282"/>
                  </a:lnTo>
                  <a:lnTo>
                    <a:pt x="880" y="281"/>
                  </a:lnTo>
                  <a:lnTo>
                    <a:pt x="902" y="279"/>
                  </a:lnTo>
                  <a:lnTo>
                    <a:pt x="923" y="277"/>
                  </a:lnTo>
                  <a:lnTo>
                    <a:pt x="943" y="273"/>
                  </a:lnTo>
                  <a:lnTo>
                    <a:pt x="963" y="271"/>
                  </a:lnTo>
                  <a:lnTo>
                    <a:pt x="981" y="269"/>
                  </a:lnTo>
                  <a:lnTo>
                    <a:pt x="997" y="267"/>
                  </a:lnTo>
                  <a:lnTo>
                    <a:pt x="1012" y="269"/>
                  </a:lnTo>
                  <a:lnTo>
                    <a:pt x="1025" y="271"/>
                  </a:lnTo>
                  <a:lnTo>
                    <a:pt x="1008" y="281"/>
                  </a:lnTo>
                  <a:lnTo>
                    <a:pt x="988" y="293"/>
                  </a:lnTo>
                  <a:lnTo>
                    <a:pt x="966" y="307"/>
                  </a:lnTo>
                  <a:lnTo>
                    <a:pt x="946" y="324"/>
                  </a:lnTo>
                  <a:lnTo>
                    <a:pt x="926" y="343"/>
                  </a:lnTo>
                  <a:lnTo>
                    <a:pt x="909" y="366"/>
                  </a:lnTo>
                  <a:lnTo>
                    <a:pt x="896" y="393"/>
                  </a:lnTo>
                  <a:lnTo>
                    <a:pt x="887" y="423"/>
                  </a:lnTo>
                  <a:lnTo>
                    <a:pt x="887" y="455"/>
                  </a:lnTo>
                  <a:lnTo>
                    <a:pt x="890" y="483"/>
                  </a:lnTo>
                  <a:lnTo>
                    <a:pt x="898" y="505"/>
                  </a:lnTo>
                  <a:lnTo>
                    <a:pt x="910" y="520"/>
                  </a:lnTo>
                  <a:lnTo>
                    <a:pt x="929" y="535"/>
                  </a:lnTo>
                  <a:lnTo>
                    <a:pt x="949" y="548"/>
                  </a:lnTo>
                  <a:lnTo>
                    <a:pt x="970" y="561"/>
                  </a:lnTo>
                  <a:lnTo>
                    <a:pt x="992" y="573"/>
                  </a:lnTo>
                  <a:lnTo>
                    <a:pt x="1012" y="582"/>
                  </a:lnTo>
                  <a:lnTo>
                    <a:pt x="1035" y="591"/>
                  </a:lnTo>
                  <a:lnTo>
                    <a:pt x="1057" y="599"/>
                  </a:lnTo>
                  <a:lnTo>
                    <a:pt x="1080" y="606"/>
                  </a:lnTo>
                  <a:lnTo>
                    <a:pt x="1061" y="647"/>
                  </a:lnTo>
                  <a:lnTo>
                    <a:pt x="1047" y="690"/>
                  </a:lnTo>
                  <a:lnTo>
                    <a:pt x="1037" y="732"/>
                  </a:lnTo>
                  <a:lnTo>
                    <a:pt x="1032" y="772"/>
                  </a:lnTo>
                  <a:lnTo>
                    <a:pt x="1028" y="808"/>
                  </a:lnTo>
                  <a:lnTo>
                    <a:pt x="1027" y="839"/>
                  </a:lnTo>
                  <a:lnTo>
                    <a:pt x="1027" y="862"/>
                  </a:lnTo>
                  <a:lnTo>
                    <a:pt x="1027" y="876"/>
                  </a:lnTo>
                  <a:lnTo>
                    <a:pt x="1012" y="870"/>
                  </a:lnTo>
                  <a:lnTo>
                    <a:pt x="997" y="865"/>
                  </a:lnTo>
                  <a:lnTo>
                    <a:pt x="981" y="861"/>
                  </a:lnTo>
                  <a:lnTo>
                    <a:pt x="965" y="857"/>
                  </a:lnTo>
                  <a:lnTo>
                    <a:pt x="948" y="855"/>
                  </a:lnTo>
                  <a:lnTo>
                    <a:pt x="932" y="854"/>
                  </a:lnTo>
                  <a:lnTo>
                    <a:pt x="914" y="854"/>
                  </a:lnTo>
                  <a:lnTo>
                    <a:pt x="897" y="855"/>
                  </a:lnTo>
                  <a:lnTo>
                    <a:pt x="881" y="856"/>
                  </a:lnTo>
                  <a:lnTo>
                    <a:pt x="864" y="859"/>
                  </a:lnTo>
                  <a:lnTo>
                    <a:pt x="848" y="864"/>
                  </a:lnTo>
                  <a:lnTo>
                    <a:pt x="830" y="870"/>
                  </a:lnTo>
                  <a:lnTo>
                    <a:pt x="814" y="877"/>
                  </a:lnTo>
                  <a:lnTo>
                    <a:pt x="799" y="886"/>
                  </a:lnTo>
                  <a:lnTo>
                    <a:pt x="784" y="896"/>
                  </a:lnTo>
                  <a:lnTo>
                    <a:pt x="769" y="908"/>
                  </a:lnTo>
                  <a:lnTo>
                    <a:pt x="768" y="900"/>
                  </a:lnTo>
                  <a:lnTo>
                    <a:pt x="766" y="884"/>
                  </a:lnTo>
                  <a:lnTo>
                    <a:pt x="762" y="862"/>
                  </a:lnTo>
                  <a:lnTo>
                    <a:pt x="757" y="837"/>
                  </a:lnTo>
                  <a:lnTo>
                    <a:pt x="750" y="813"/>
                  </a:lnTo>
                  <a:lnTo>
                    <a:pt x="742" y="791"/>
                  </a:lnTo>
                  <a:lnTo>
                    <a:pt x="734" y="775"/>
                  </a:lnTo>
                  <a:lnTo>
                    <a:pt x="723" y="768"/>
                  </a:lnTo>
                  <a:lnTo>
                    <a:pt x="681" y="772"/>
                  </a:lnTo>
                  <a:lnTo>
                    <a:pt x="646" y="795"/>
                  </a:lnTo>
                  <a:lnTo>
                    <a:pt x="620" y="832"/>
                  </a:lnTo>
                  <a:lnTo>
                    <a:pt x="599" y="876"/>
                  </a:lnTo>
                  <a:lnTo>
                    <a:pt x="585" y="922"/>
                  </a:lnTo>
                  <a:lnTo>
                    <a:pt x="577" y="964"/>
                  </a:lnTo>
                  <a:lnTo>
                    <a:pt x="574" y="996"/>
                  </a:lnTo>
                  <a:lnTo>
                    <a:pt x="574" y="1013"/>
                  </a:lnTo>
                  <a:lnTo>
                    <a:pt x="555" y="993"/>
                  </a:lnTo>
                  <a:lnTo>
                    <a:pt x="536" y="980"/>
                  </a:lnTo>
                  <a:lnTo>
                    <a:pt x="515" y="973"/>
                  </a:lnTo>
                  <a:lnTo>
                    <a:pt x="495" y="972"/>
                  </a:lnTo>
                  <a:lnTo>
                    <a:pt x="476" y="976"/>
                  </a:lnTo>
                  <a:lnTo>
                    <a:pt x="456" y="983"/>
                  </a:lnTo>
                  <a:lnTo>
                    <a:pt x="436" y="993"/>
                  </a:lnTo>
                  <a:lnTo>
                    <a:pt x="419" y="1006"/>
                  </a:lnTo>
                  <a:lnTo>
                    <a:pt x="402" y="1019"/>
                  </a:lnTo>
                  <a:lnTo>
                    <a:pt x="387" y="1033"/>
                  </a:lnTo>
                  <a:lnTo>
                    <a:pt x="373" y="1048"/>
                  </a:lnTo>
                  <a:lnTo>
                    <a:pt x="362" y="1062"/>
                  </a:lnTo>
                  <a:lnTo>
                    <a:pt x="351" y="1074"/>
                  </a:lnTo>
                  <a:lnTo>
                    <a:pt x="344" y="1084"/>
                  </a:lnTo>
                  <a:lnTo>
                    <a:pt x="340" y="1090"/>
                  </a:lnTo>
                  <a:lnTo>
                    <a:pt x="339" y="1092"/>
                  </a:lnTo>
                  <a:lnTo>
                    <a:pt x="339" y="1025"/>
                  </a:lnTo>
                  <a:lnTo>
                    <a:pt x="332" y="972"/>
                  </a:lnTo>
                  <a:lnTo>
                    <a:pt x="319" y="932"/>
                  </a:lnTo>
                  <a:lnTo>
                    <a:pt x="304" y="901"/>
                  </a:lnTo>
                  <a:lnTo>
                    <a:pt x="287" y="879"/>
                  </a:lnTo>
                  <a:lnTo>
                    <a:pt x="268" y="863"/>
                  </a:lnTo>
                  <a:lnTo>
                    <a:pt x="250" y="851"/>
                  </a:lnTo>
                  <a:lnTo>
                    <a:pt x="235" y="842"/>
                  </a:lnTo>
                  <a:lnTo>
                    <a:pt x="246" y="833"/>
                  </a:lnTo>
                  <a:lnTo>
                    <a:pt x="267" y="812"/>
                  </a:lnTo>
                  <a:lnTo>
                    <a:pt x="291" y="780"/>
                  </a:lnTo>
                  <a:lnTo>
                    <a:pt x="314" y="742"/>
                  </a:lnTo>
                  <a:lnTo>
                    <a:pt x="333" y="699"/>
                  </a:lnTo>
                  <a:lnTo>
                    <a:pt x="341" y="656"/>
                  </a:lnTo>
                  <a:lnTo>
                    <a:pt x="334" y="613"/>
                  </a:lnTo>
                  <a:lnTo>
                    <a:pt x="307" y="574"/>
                  </a:lnTo>
                  <a:lnTo>
                    <a:pt x="296" y="569"/>
                  </a:lnTo>
                  <a:lnTo>
                    <a:pt x="280" y="571"/>
                  </a:lnTo>
                  <a:lnTo>
                    <a:pt x="260" y="578"/>
                  </a:lnTo>
                  <a:lnTo>
                    <a:pt x="239" y="588"/>
                  </a:lnTo>
                  <a:lnTo>
                    <a:pt x="219" y="598"/>
                  </a:lnTo>
                  <a:lnTo>
                    <a:pt x="201" y="608"/>
                  </a:lnTo>
                  <a:lnTo>
                    <a:pt x="189" y="615"/>
                  </a:lnTo>
                  <a:lnTo>
                    <a:pt x="183" y="620"/>
                  </a:lnTo>
                  <a:lnTo>
                    <a:pt x="177" y="581"/>
                  </a:lnTo>
                  <a:lnTo>
                    <a:pt x="162" y="544"/>
                  </a:lnTo>
                  <a:lnTo>
                    <a:pt x="143" y="509"/>
                  </a:lnTo>
                  <a:lnTo>
                    <a:pt x="117" y="478"/>
                  </a:lnTo>
                  <a:lnTo>
                    <a:pt x="89" y="450"/>
                  </a:lnTo>
                  <a:lnTo>
                    <a:pt x="59" y="426"/>
                  </a:lnTo>
                  <a:lnTo>
                    <a:pt x="29" y="404"/>
                  </a:lnTo>
                  <a:lnTo>
                    <a:pt x="0" y="386"/>
                  </a:lnTo>
                  <a:lnTo>
                    <a:pt x="9" y="381"/>
                  </a:lnTo>
                  <a:lnTo>
                    <a:pt x="19" y="373"/>
                  </a:lnTo>
                  <a:lnTo>
                    <a:pt x="31" y="365"/>
                  </a:lnTo>
                  <a:lnTo>
                    <a:pt x="45" y="354"/>
                  </a:lnTo>
                  <a:lnTo>
                    <a:pt x="60" y="341"/>
                  </a:lnTo>
                  <a:lnTo>
                    <a:pt x="76" y="327"/>
                  </a:lnTo>
                  <a:lnTo>
                    <a:pt x="92" y="311"/>
                  </a:lnTo>
                  <a:lnTo>
                    <a:pt x="108" y="294"/>
                  </a:lnTo>
                  <a:lnTo>
                    <a:pt x="124" y="275"/>
                  </a:lnTo>
                  <a:lnTo>
                    <a:pt x="140" y="257"/>
                  </a:lnTo>
                  <a:lnTo>
                    <a:pt x="157" y="236"/>
                  </a:lnTo>
                  <a:lnTo>
                    <a:pt x="170" y="216"/>
                  </a:lnTo>
                  <a:lnTo>
                    <a:pt x="183" y="194"/>
                  </a:lnTo>
                  <a:lnTo>
                    <a:pt x="195" y="172"/>
                  </a:lnTo>
                  <a:lnTo>
                    <a:pt x="205" y="150"/>
                  </a:lnTo>
                  <a:lnTo>
                    <a:pt x="212" y="127"/>
                  </a:lnTo>
                  <a:lnTo>
                    <a:pt x="229" y="153"/>
                  </a:lnTo>
                  <a:lnTo>
                    <a:pt x="245" y="176"/>
                  </a:lnTo>
                  <a:lnTo>
                    <a:pt x="263" y="195"/>
                  </a:lnTo>
                  <a:lnTo>
                    <a:pt x="280" y="211"/>
                  </a:lnTo>
                  <a:lnTo>
                    <a:pt x="298" y="224"/>
                  </a:lnTo>
                  <a:lnTo>
                    <a:pt x="318" y="233"/>
                  </a:lnTo>
                  <a:lnTo>
                    <a:pt x="340" y="241"/>
                  </a:lnTo>
                  <a:lnTo>
                    <a:pt x="362" y="247"/>
                  </a:lnTo>
                  <a:lnTo>
                    <a:pt x="371" y="248"/>
                  </a:lnTo>
                  <a:lnTo>
                    <a:pt x="380" y="247"/>
                  </a:lnTo>
                  <a:lnTo>
                    <a:pt x="389" y="244"/>
                  </a:lnTo>
                  <a:lnTo>
                    <a:pt x="400" y="240"/>
                  </a:lnTo>
                  <a:lnTo>
                    <a:pt x="410" y="234"/>
                  </a:lnTo>
                  <a:lnTo>
                    <a:pt x="421" y="226"/>
                  </a:lnTo>
                  <a:lnTo>
                    <a:pt x="432" y="216"/>
                  </a:lnTo>
                  <a:lnTo>
                    <a:pt x="443" y="204"/>
                  </a:lnTo>
                  <a:lnTo>
                    <a:pt x="456" y="159"/>
                  </a:lnTo>
                  <a:lnTo>
                    <a:pt x="458" y="107"/>
                  </a:lnTo>
                  <a:lnTo>
                    <a:pt x="454" y="55"/>
                  </a:lnTo>
                  <a:lnTo>
                    <a:pt x="447" y="11"/>
                  </a:lnTo>
                  <a:lnTo>
                    <a:pt x="477" y="24"/>
                  </a:lnTo>
                  <a:lnTo>
                    <a:pt x="502" y="42"/>
                  </a:lnTo>
                  <a:lnTo>
                    <a:pt x="524" y="61"/>
                  </a:lnTo>
                  <a:lnTo>
                    <a:pt x="542" y="83"/>
                  </a:lnTo>
                  <a:lnTo>
                    <a:pt x="559" y="106"/>
                  </a:lnTo>
                  <a:lnTo>
                    <a:pt x="572" y="129"/>
                  </a:lnTo>
                  <a:lnTo>
                    <a:pt x="585" y="152"/>
                  </a:lnTo>
                  <a:lnTo>
                    <a:pt x="595" y="173"/>
                  </a:lnTo>
                  <a:lnTo>
                    <a:pt x="602" y="188"/>
                  </a:lnTo>
                  <a:lnTo>
                    <a:pt x="610" y="202"/>
                  </a:lnTo>
                  <a:lnTo>
                    <a:pt x="617" y="212"/>
                  </a:lnTo>
                  <a:lnTo>
                    <a:pt x="623" y="220"/>
                  </a:lnTo>
                  <a:lnTo>
                    <a:pt x="630" y="226"/>
                  </a:lnTo>
                  <a:lnTo>
                    <a:pt x="638" y="228"/>
                  </a:lnTo>
                  <a:lnTo>
                    <a:pt x="646" y="226"/>
                  </a:lnTo>
                  <a:lnTo>
                    <a:pt x="654" y="220"/>
                  </a:lnTo>
                  <a:lnTo>
                    <a:pt x="656" y="216"/>
                  </a:lnTo>
                  <a:lnTo>
                    <a:pt x="661" y="204"/>
                  </a:lnTo>
                  <a:lnTo>
                    <a:pt x="668" y="188"/>
                  </a:lnTo>
                  <a:lnTo>
                    <a:pt x="677" y="166"/>
                  </a:lnTo>
                  <a:lnTo>
                    <a:pt x="685" y="143"/>
                  </a:lnTo>
                  <a:lnTo>
                    <a:pt x="693" y="119"/>
                  </a:lnTo>
                  <a:lnTo>
                    <a:pt x="700" y="95"/>
                  </a:lnTo>
                  <a:lnTo>
                    <a:pt x="704" y="74"/>
                  </a:lnTo>
                  <a:lnTo>
                    <a:pt x="704" y="57"/>
                  </a:lnTo>
                  <a:lnTo>
                    <a:pt x="704" y="36"/>
                  </a:lnTo>
                  <a:lnTo>
                    <a:pt x="704" y="16"/>
                  </a:lnTo>
                  <a:lnTo>
                    <a:pt x="703" y="0"/>
                  </a:lnTo>
                  <a:lnTo>
                    <a:pt x="74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3" name="Freeform 103"/>
            <p:cNvSpPr>
              <a:spLocks/>
            </p:cNvSpPr>
            <p:nvPr/>
          </p:nvSpPr>
          <p:spPr bwMode="auto">
            <a:xfrm>
              <a:off x="3109" y="1693"/>
              <a:ext cx="83" cy="74"/>
            </a:xfrm>
            <a:custGeom>
              <a:avLst/>
              <a:gdLst>
                <a:gd name="T0" fmla="*/ 1 w 166"/>
                <a:gd name="T1" fmla="*/ 1 h 148"/>
                <a:gd name="T2" fmla="*/ 1 w 166"/>
                <a:gd name="T3" fmla="*/ 1 h 148"/>
                <a:gd name="T4" fmla="*/ 1 w 166"/>
                <a:gd name="T5" fmla="*/ 1 h 148"/>
                <a:gd name="T6" fmla="*/ 1 w 166"/>
                <a:gd name="T7" fmla="*/ 1 h 148"/>
                <a:gd name="T8" fmla="*/ 1 w 166"/>
                <a:gd name="T9" fmla="*/ 1 h 148"/>
                <a:gd name="T10" fmla="*/ 1 w 166"/>
                <a:gd name="T11" fmla="*/ 1 h 148"/>
                <a:gd name="T12" fmla="*/ 1 w 166"/>
                <a:gd name="T13" fmla="*/ 1 h 148"/>
                <a:gd name="T14" fmla="*/ 1 w 166"/>
                <a:gd name="T15" fmla="*/ 1 h 148"/>
                <a:gd name="T16" fmla="*/ 1 w 166"/>
                <a:gd name="T17" fmla="*/ 1 h 148"/>
                <a:gd name="T18" fmla="*/ 1 w 166"/>
                <a:gd name="T19" fmla="*/ 1 h 148"/>
                <a:gd name="T20" fmla="*/ 1 w 166"/>
                <a:gd name="T21" fmla="*/ 1 h 148"/>
                <a:gd name="T22" fmla="*/ 1 w 166"/>
                <a:gd name="T23" fmla="*/ 1 h 148"/>
                <a:gd name="T24" fmla="*/ 1 w 166"/>
                <a:gd name="T25" fmla="*/ 1 h 148"/>
                <a:gd name="T26" fmla="*/ 1 w 166"/>
                <a:gd name="T27" fmla="*/ 1 h 148"/>
                <a:gd name="T28" fmla="*/ 1 w 166"/>
                <a:gd name="T29" fmla="*/ 1 h 148"/>
                <a:gd name="T30" fmla="*/ 1 w 166"/>
                <a:gd name="T31" fmla="*/ 1 h 148"/>
                <a:gd name="T32" fmla="*/ 1 w 166"/>
                <a:gd name="T33" fmla="*/ 1 h 148"/>
                <a:gd name="T34" fmla="*/ 1 w 166"/>
                <a:gd name="T35" fmla="*/ 1 h 148"/>
                <a:gd name="T36" fmla="*/ 1 w 166"/>
                <a:gd name="T37" fmla="*/ 1 h 148"/>
                <a:gd name="T38" fmla="*/ 1 w 166"/>
                <a:gd name="T39" fmla="*/ 1 h 148"/>
                <a:gd name="T40" fmla="*/ 1 w 166"/>
                <a:gd name="T41" fmla="*/ 1 h 148"/>
                <a:gd name="T42" fmla="*/ 1 w 166"/>
                <a:gd name="T43" fmla="*/ 1 h 148"/>
                <a:gd name="T44" fmla="*/ 1 w 166"/>
                <a:gd name="T45" fmla="*/ 1 h 148"/>
                <a:gd name="T46" fmla="*/ 1 w 166"/>
                <a:gd name="T47" fmla="*/ 1 h 148"/>
                <a:gd name="T48" fmla="*/ 1 w 166"/>
                <a:gd name="T49" fmla="*/ 1 h 148"/>
                <a:gd name="T50" fmla="*/ 1 w 166"/>
                <a:gd name="T51" fmla="*/ 1 h 148"/>
                <a:gd name="T52" fmla="*/ 1 w 166"/>
                <a:gd name="T53" fmla="*/ 1 h 148"/>
                <a:gd name="T54" fmla="*/ 1 w 166"/>
                <a:gd name="T55" fmla="*/ 1 h 148"/>
                <a:gd name="T56" fmla="*/ 1 w 166"/>
                <a:gd name="T57" fmla="*/ 1 h 148"/>
                <a:gd name="T58" fmla="*/ 1 w 166"/>
                <a:gd name="T59" fmla="*/ 0 h 148"/>
                <a:gd name="T60" fmla="*/ 1 w 166"/>
                <a:gd name="T61" fmla="*/ 0 h 148"/>
                <a:gd name="T62" fmla="*/ 1 w 166"/>
                <a:gd name="T63" fmla="*/ 1 h 148"/>
                <a:gd name="T64" fmla="*/ 1 w 166"/>
                <a:gd name="T65" fmla="*/ 1 h 148"/>
                <a:gd name="T66" fmla="*/ 1 w 166"/>
                <a:gd name="T67" fmla="*/ 1 h 148"/>
                <a:gd name="T68" fmla="*/ 1 w 166"/>
                <a:gd name="T69" fmla="*/ 1 h 148"/>
                <a:gd name="T70" fmla="*/ 1 w 166"/>
                <a:gd name="T71" fmla="*/ 1 h 148"/>
                <a:gd name="T72" fmla="*/ 1 w 166"/>
                <a:gd name="T73" fmla="*/ 1 h 148"/>
                <a:gd name="T74" fmla="*/ 1 w 166"/>
                <a:gd name="T75" fmla="*/ 1 h 148"/>
                <a:gd name="T76" fmla="*/ 1 w 166"/>
                <a:gd name="T77" fmla="*/ 1 h 148"/>
                <a:gd name="T78" fmla="*/ 1 w 166"/>
                <a:gd name="T79" fmla="*/ 1 h 148"/>
                <a:gd name="T80" fmla="*/ 1 w 166"/>
                <a:gd name="T81" fmla="*/ 1 h 148"/>
                <a:gd name="T82" fmla="*/ 0 w 166"/>
                <a:gd name="T83" fmla="*/ 1 h 148"/>
                <a:gd name="T84" fmla="*/ 1 w 166"/>
                <a:gd name="T85" fmla="*/ 1 h 148"/>
                <a:gd name="T86" fmla="*/ 1 w 166"/>
                <a:gd name="T87" fmla="*/ 1 h 148"/>
                <a:gd name="T88" fmla="*/ 1 w 166"/>
                <a:gd name="T89" fmla="*/ 1 h 148"/>
                <a:gd name="T90" fmla="*/ 1 w 166"/>
                <a:gd name="T91" fmla="*/ 1 h 148"/>
                <a:gd name="T92" fmla="*/ 1 w 166"/>
                <a:gd name="T93" fmla="*/ 1 h 14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66"/>
                <a:gd name="T142" fmla="*/ 0 h 148"/>
                <a:gd name="T143" fmla="*/ 166 w 166"/>
                <a:gd name="T144" fmla="*/ 148 h 14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66" h="148">
                  <a:moveTo>
                    <a:pt x="70" y="129"/>
                  </a:moveTo>
                  <a:lnTo>
                    <a:pt x="68" y="113"/>
                  </a:lnTo>
                  <a:lnTo>
                    <a:pt x="66" y="94"/>
                  </a:lnTo>
                  <a:lnTo>
                    <a:pt x="64" y="77"/>
                  </a:lnTo>
                  <a:lnTo>
                    <a:pt x="60" y="66"/>
                  </a:lnTo>
                  <a:lnTo>
                    <a:pt x="63" y="63"/>
                  </a:lnTo>
                  <a:lnTo>
                    <a:pt x="68" y="56"/>
                  </a:lnTo>
                  <a:lnTo>
                    <a:pt x="78" y="48"/>
                  </a:lnTo>
                  <a:lnTo>
                    <a:pt x="88" y="40"/>
                  </a:lnTo>
                  <a:lnTo>
                    <a:pt x="101" y="34"/>
                  </a:lnTo>
                  <a:lnTo>
                    <a:pt x="112" y="31"/>
                  </a:lnTo>
                  <a:lnTo>
                    <a:pt x="124" y="33"/>
                  </a:lnTo>
                  <a:lnTo>
                    <a:pt x="134" y="41"/>
                  </a:lnTo>
                  <a:lnTo>
                    <a:pt x="134" y="52"/>
                  </a:lnTo>
                  <a:lnTo>
                    <a:pt x="132" y="75"/>
                  </a:lnTo>
                  <a:lnTo>
                    <a:pt x="126" y="106"/>
                  </a:lnTo>
                  <a:lnTo>
                    <a:pt x="119" y="140"/>
                  </a:lnTo>
                  <a:lnTo>
                    <a:pt x="154" y="148"/>
                  </a:lnTo>
                  <a:lnTo>
                    <a:pt x="157" y="127"/>
                  </a:lnTo>
                  <a:lnTo>
                    <a:pt x="161" y="100"/>
                  </a:lnTo>
                  <a:lnTo>
                    <a:pt x="163" y="72"/>
                  </a:lnTo>
                  <a:lnTo>
                    <a:pt x="165" y="48"/>
                  </a:lnTo>
                  <a:lnTo>
                    <a:pt x="166" y="36"/>
                  </a:lnTo>
                  <a:lnTo>
                    <a:pt x="163" y="24"/>
                  </a:lnTo>
                  <a:lnTo>
                    <a:pt x="158" y="15"/>
                  </a:lnTo>
                  <a:lnTo>
                    <a:pt x="150" y="8"/>
                  </a:lnTo>
                  <a:lnTo>
                    <a:pt x="146" y="6"/>
                  </a:lnTo>
                  <a:lnTo>
                    <a:pt x="140" y="3"/>
                  </a:lnTo>
                  <a:lnTo>
                    <a:pt x="134" y="1"/>
                  </a:lnTo>
                  <a:lnTo>
                    <a:pt x="127" y="0"/>
                  </a:lnTo>
                  <a:lnTo>
                    <a:pt x="120" y="0"/>
                  </a:lnTo>
                  <a:lnTo>
                    <a:pt x="114" y="1"/>
                  </a:lnTo>
                  <a:lnTo>
                    <a:pt x="106" y="1"/>
                  </a:lnTo>
                  <a:lnTo>
                    <a:pt x="99" y="3"/>
                  </a:lnTo>
                  <a:lnTo>
                    <a:pt x="76" y="11"/>
                  </a:lnTo>
                  <a:lnTo>
                    <a:pt x="57" y="18"/>
                  </a:lnTo>
                  <a:lnTo>
                    <a:pt x="40" y="26"/>
                  </a:lnTo>
                  <a:lnTo>
                    <a:pt x="26" y="33"/>
                  </a:lnTo>
                  <a:lnTo>
                    <a:pt x="14" y="40"/>
                  </a:lnTo>
                  <a:lnTo>
                    <a:pt x="6" y="45"/>
                  </a:lnTo>
                  <a:lnTo>
                    <a:pt x="2" y="48"/>
                  </a:lnTo>
                  <a:lnTo>
                    <a:pt x="0" y="49"/>
                  </a:lnTo>
                  <a:lnTo>
                    <a:pt x="4" y="56"/>
                  </a:lnTo>
                  <a:lnTo>
                    <a:pt x="12" y="74"/>
                  </a:lnTo>
                  <a:lnTo>
                    <a:pt x="22" y="98"/>
                  </a:lnTo>
                  <a:lnTo>
                    <a:pt x="32" y="123"/>
                  </a:lnTo>
                  <a:lnTo>
                    <a:pt x="7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4" name="Freeform 104"/>
            <p:cNvSpPr>
              <a:spLocks/>
            </p:cNvSpPr>
            <p:nvPr/>
          </p:nvSpPr>
          <p:spPr bwMode="auto">
            <a:xfrm>
              <a:off x="3121" y="1763"/>
              <a:ext cx="65" cy="117"/>
            </a:xfrm>
            <a:custGeom>
              <a:avLst/>
              <a:gdLst>
                <a:gd name="T0" fmla="*/ 0 w 131"/>
                <a:gd name="T1" fmla="*/ 1 h 233"/>
                <a:gd name="T2" fmla="*/ 0 w 131"/>
                <a:gd name="T3" fmla="*/ 1 h 233"/>
                <a:gd name="T4" fmla="*/ 0 w 131"/>
                <a:gd name="T5" fmla="*/ 1 h 233"/>
                <a:gd name="T6" fmla="*/ 0 w 131"/>
                <a:gd name="T7" fmla="*/ 1 h 233"/>
                <a:gd name="T8" fmla="*/ 0 w 131"/>
                <a:gd name="T9" fmla="*/ 1 h 233"/>
                <a:gd name="T10" fmla="*/ 0 w 131"/>
                <a:gd name="T11" fmla="*/ 1 h 233"/>
                <a:gd name="T12" fmla="*/ 0 w 131"/>
                <a:gd name="T13" fmla="*/ 1 h 233"/>
                <a:gd name="T14" fmla="*/ 0 w 131"/>
                <a:gd name="T15" fmla="*/ 1 h 233"/>
                <a:gd name="T16" fmla="*/ 0 w 131"/>
                <a:gd name="T17" fmla="*/ 1 h 233"/>
                <a:gd name="T18" fmla="*/ 0 w 131"/>
                <a:gd name="T19" fmla="*/ 1 h 233"/>
                <a:gd name="T20" fmla="*/ 0 w 131"/>
                <a:gd name="T21" fmla="*/ 1 h 233"/>
                <a:gd name="T22" fmla="*/ 0 w 131"/>
                <a:gd name="T23" fmla="*/ 1 h 233"/>
                <a:gd name="T24" fmla="*/ 0 w 131"/>
                <a:gd name="T25" fmla="*/ 1 h 233"/>
                <a:gd name="T26" fmla="*/ 0 w 131"/>
                <a:gd name="T27" fmla="*/ 1 h 233"/>
                <a:gd name="T28" fmla="*/ 0 w 131"/>
                <a:gd name="T29" fmla="*/ 1 h 233"/>
                <a:gd name="T30" fmla="*/ 0 w 131"/>
                <a:gd name="T31" fmla="*/ 1 h 233"/>
                <a:gd name="T32" fmla="*/ 0 w 131"/>
                <a:gd name="T33" fmla="*/ 0 h 233"/>
                <a:gd name="T34" fmla="*/ 0 w 131"/>
                <a:gd name="T35" fmla="*/ 1 h 2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233"/>
                <a:gd name="T56" fmla="*/ 131 w 131"/>
                <a:gd name="T57" fmla="*/ 233 h 2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233">
                  <a:moveTo>
                    <a:pt x="131" y="8"/>
                  </a:moveTo>
                  <a:lnTo>
                    <a:pt x="113" y="58"/>
                  </a:lnTo>
                  <a:lnTo>
                    <a:pt x="93" y="103"/>
                  </a:lnTo>
                  <a:lnTo>
                    <a:pt x="71" y="141"/>
                  </a:lnTo>
                  <a:lnTo>
                    <a:pt x="50" y="173"/>
                  </a:lnTo>
                  <a:lnTo>
                    <a:pt x="30" y="199"/>
                  </a:lnTo>
                  <a:lnTo>
                    <a:pt x="15" y="218"/>
                  </a:lnTo>
                  <a:lnTo>
                    <a:pt x="4" y="230"/>
                  </a:lnTo>
                  <a:lnTo>
                    <a:pt x="0" y="233"/>
                  </a:lnTo>
                  <a:lnTo>
                    <a:pt x="18" y="202"/>
                  </a:lnTo>
                  <a:lnTo>
                    <a:pt x="33" y="170"/>
                  </a:lnTo>
                  <a:lnTo>
                    <a:pt x="48" y="139"/>
                  </a:lnTo>
                  <a:lnTo>
                    <a:pt x="60" y="108"/>
                  </a:lnTo>
                  <a:lnTo>
                    <a:pt x="71" y="78"/>
                  </a:lnTo>
                  <a:lnTo>
                    <a:pt x="81" y="49"/>
                  </a:lnTo>
                  <a:lnTo>
                    <a:pt x="89" y="23"/>
                  </a:lnTo>
                  <a:lnTo>
                    <a:pt x="96" y="0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5" name="Freeform 105"/>
            <p:cNvSpPr>
              <a:spLocks/>
            </p:cNvSpPr>
            <p:nvPr/>
          </p:nvSpPr>
          <p:spPr bwMode="auto">
            <a:xfrm>
              <a:off x="2972" y="1900"/>
              <a:ext cx="244" cy="307"/>
            </a:xfrm>
            <a:custGeom>
              <a:avLst/>
              <a:gdLst>
                <a:gd name="T0" fmla="*/ 1 w 488"/>
                <a:gd name="T1" fmla="*/ 0 h 615"/>
                <a:gd name="T2" fmla="*/ 1 w 488"/>
                <a:gd name="T3" fmla="*/ 0 h 615"/>
                <a:gd name="T4" fmla="*/ 1 w 488"/>
                <a:gd name="T5" fmla="*/ 0 h 615"/>
                <a:gd name="T6" fmla="*/ 1 w 488"/>
                <a:gd name="T7" fmla="*/ 0 h 615"/>
                <a:gd name="T8" fmla="*/ 1 w 488"/>
                <a:gd name="T9" fmla="*/ 0 h 615"/>
                <a:gd name="T10" fmla="*/ 1 w 488"/>
                <a:gd name="T11" fmla="*/ 0 h 615"/>
                <a:gd name="T12" fmla="*/ 1 w 488"/>
                <a:gd name="T13" fmla="*/ 0 h 615"/>
                <a:gd name="T14" fmla="*/ 1 w 488"/>
                <a:gd name="T15" fmla="*/ 0 h 615"/>
                <a:gd name="T16" fmla="*/ 1 w 488"/>
                <a:gd name="T17" fmla="*/ 0 h 615"/>
                <a:gd name="T18" fmla="*/ 1 w 488"/>
                <a:gd name="T19" fmla="*/ 0 h 615"/>
                <a:gd name="T20" fmla="*/ 1 w 488"/>
                <a:gd name="T21" fmla="*/ 0 h 615"/>
                <a:gd name="T22" fmla="*/ 1 w 488"/>
                <a:gd name="T23" fmla="*/ 0 h 615"/>
                <a:gd name="T24" fmla="*/ 1 w 488"/>
                <a:gd name="T25" fmla="*/ 0 h 615"/>
                <a:gd name="T26" fmla="*/ 1 w 488"/>
                <a:gd name="T27" fmla="*/ 0 h 615"/>
                <a:gd name="T28" fmla="*/ 1 w 488"/>
                <a:gd name="T29" fmla="*/ 0 h 615"/>
                <a:gd name="T30" fmla="*/ 1 w 488"/>
                <a:gd name="T31" fmla="*/ 0 h 615"/>
                <a:gd name="T32" fmla="*/ 1 w 488"/>
                <a:gd name="T33" fmla="*/ 0 h 615"/>
                <a:gd name="T34" fmla="*/ 1 w 488"/>
                <a:gd name="T35" fmla="*/ 0 h 615"/>
                <a:gd name="T36" fmla="*/ 1 w 488"/>
                <a:gd name="T37" fmla="*/ 0 h 615"/>
                <a:gd name="T38" fmla="*/ 1 w 488"/>
                <a:gd name="T39" fmla="*/ 0 h 615"/>
                <a:gd name="T40" fmla="*/ 1 w 488"/>
                <a:gd name="T41" fmla="*/ 0 h 615"/>
                <a:gd name="T42" fmla="*/ 1 w 488"/>
                <a:gd name="T43" fmla="*/ 0 h 615"/>
                <a:gd name="T44" fmla="*/ 1 w 488"/>
                <a:gd name="T45" fmla="*/ 0 h 615"/>
                <a:gd name="T46" fmla="*/ 1 w 488"/>
                <a:gd name="T47" fmla="*/ 0 h 615"/>
                <a:gd name="T48" fmla="*/ 1 w 488"/>
                <a:gd name="T49" fmla="*/ 0 h 615"/>
                <a:gd name="T50" fmla="*/ 1 w 488"/>
                <a:gd name="T51" fmla="*/ 0 h 615"/>
                <a:gd name="T52" fmla="*/ 1 w 488"/>
                <a:gd name="T53" fmla="*/ 0 h 615"/>
                <a:gd name="T54" fmla="*/ 1 w 488"/>
                <a:gd name="T55" fmla="*/ 0 h 615"/>
                <a:gd name="T56" fmla="*/ 1 w 488"/>
                <a:gd name="T57" fmla="*/ 0 h 615"/>
                <a:gd name="T58" fmla="*/ 1 w 488"/>
                <a:gd name="T59" fmla="*/ 0 h 615"/>
                <a:gd name="T60" fmla="*/ 1 w 488"/>
                <a:gd name="T61" fmla="*/ 0 h 615"/>
                <a:gd name="T62" fmla="*/ 1 w 488"/>
                <a:gd name="T63" fmla="*/ 0 h 615"/>
                <a:gd name="T64" fmla="*/ 1 w 488"/>
                <a:gd name="T65" fmla="*/ 0 h 615"/>
                <a:gd name="T66" fmla="*/ 1 w 488"/>
                <a:gd name="T67" fmla="*/ 0 h 615"/>
                <a:gd name="T68" fmla="*/ 1 w 488"/>
                <a:gd name="T69" fmla="*/ 0 h 615"/>
                <a:gd name="T70" fmla="*/ 1 w 488"/>
                <a:gd name="T71" fmla="*/ 0 h 615"/>
                <a:gd name="T72" fmla="*/ 1 w 488"/>
                <a:gd name="T73" fmla="*/ 0 h 615"/>
                <a:gd name="T74" fmla="*/ 1 w 488"/>
                <a:gd name="T75" fmla="*/ 0 h 615"/>
                <a:gd name="T76" fmla="*/ 1 w 488"/>
                <a:gd name="T77" fmla="*/ 0 h 6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88"/>
                <a:gd name="T118" fmla="*/ 0 h 615"/>
                <a:gd name="T119" fmla="*/ 488 w 488"/>
                <a:gd name="T120" fmla="*/ 615 h 6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88" h="615">
                  <a:moveTo>
                    <a:pt x="329" y="287"/>
                  </a:moveTo>
                  <a:lnTo>
                    <a:pt x="349" y="306"/>
                  </a:lnTo>
                  <a:lnTo>
                    <a:pt x="369" y="323"/>
                  </a:lnTo>
                  <a:lnTo>
                    <a:pt x="386" y="339"/>
                  </a:lnTo>
                  <a:lnTo>
                    <a:pt x="401" y="355"/>
                  </a:lnTo>
                  <a:lnTo>
                    <a:pt x="415" y="369"/>
                  </a:lnTo>
                  <a:lnTo>
                    <a:pt x="428" y="383"/>
                  </a:lnTo>
                  <a:lnTo>
                    <a:pt x="439" y="394"/>
                  </a:lnTo>
                  <a:lnTo>
                    <a:pt x="448" y="406"/>
                  </a:lnTo>
                  <a:lnTo>
                    <a:pt x="462" y="423"/>
                  </a:lnTo>
                  <a:lnTo>
                    <a:pt x="471" y="438"/>
                  </a:lnTo>
                  <a:lnTo>
                    <a:pt x="478" y="451"/>
                  </a:lnTo>
                  <a:lnTo>
                    <a:pt x="483" y="461"/>
                  </a:lnTo>
                  <a:lnTo>
                    <a:pt x="485" y="469"/>
                  </a:lnTo>
                  <a:lnTo>
                    <a:pt x="488" y="474"/>
                  </a:lnTo>
                  <a:lnTo>
                    <a:pt x="488" y="477"/>
                  </a:lnTo>
                  <a:lnTo>
                    <a:pt x="488" y="478"/>
                  </a:lnTo>
                  <a:lnTo>
                    <a:pt x="473" y="455"/>
                  </a:lnTo>
                  <a:lnTo>
                    <a:pt x="455" y="433"/>
                  </a:lnTo>
                  <a:lnTo>
                    <a:pt x="437" y="413"/>
                  </a:lnTo>
                  <a:lnTo>
                    <a:pt x="417" y="392"/>
                  </a:lnTo>
                  <a:lnTo>
                    <a:pt x="398" y="374"/>
                  </a:lnTo>
                  <a:lnTo>
                    <a:pt x="376" y="355"/>
                  </a:lnTo>
                  <a:lnTo>
                    <a:pt x="355" y="338"/>
                  </a:lnTo>
                  <a:lnTo>
                    <a:pt x="333" y="321"/>
                  </a:lnTo>
                  <a:lnTo>
                    <a:pt x="312" y="301"/>
                  </a:lnTo>
                  <a:lnTo>
                    <a:pt x="295" y="283"/>
                  </a:lnTo>
                  <a:lnTo>
                    <a:pt x="281" y="264"/>
                  </a:lnTo>
                  <a:lnTo>
                    <a:pt x="270" y="246"/>
                  </a:lnTo>
                  <a:lnTo>
                    <a:pt x="262" y="227"/>
                  </a:lnTo>
                  <a:lnTo>
                    <a:pt x="256" y="210"/>
                  </a:lnTo>
                  <a:lnTo>
                    <a:pt x="251" y="192"/>
                  </a:lnTo>
                  <a:lnTo>
                    <a:pt x="248" y="173"/>
                  </a:lnTo>
                  <a:lnTo>
                    <a:pt x="238" y="198"/>
                  </a:lnTo>
                  <a:lnTo>
                    <a:pt x="227" y="222"/>
                  </a:lnTo>
                  <a:lnTo>
                    <a:pt x="217" y="243"/>
                  </a:lnTo>
                  <a:lnTo>
                    <a:pt x="206" y="263"/>
                  </a:lnTo>
                  <a:lnTo>
                    <a:pt x="197" y="279"/>
                  </a:lnTo>
                  <a:lnTo>
                    <a:pt x="189" y="293"/>
                  </a:lnTo>
                  <a:lnTo>
                    <a:pt x="183" y="303"/>
                  </a:lnTo>
                  <a:lnTo>
                    <a:pt x="179" y="309"/>
                  </a:lnTo>
                  <a:lnTo>
                    <a:pt x="137" y="362"/>
                  </a:lnTo>
                  <a:lnTo>
                    <a:pt x="102" y="416"/>
                  </a:lnTo>
                  <a:lnTo>
                    <a:pt x="72" y="467"/>
                  </a:lnTo>
                  <a:lnTo>
                    <a:pt x="46" y="514"/>
                  </a:lnTo>
                  <a:lnTo>
                    <a:pt x="26" y="556"/>
                  </a:lnTo>
                  <a:lnTo>
                    <a:pt x="12" y="587"/>
                  </a:lnTo>
                  <a:lnTo>
                    <a:pt x="4" y="609"/>
                  </a:lnTo>
                  <a:lnTo>
                    <a:pt x="0" y="615"/>
                  </a:lnTo>
                  <a:lnTo>
                    <a:pt x="11" y="573"/>
                  </a:lnTo>
                  <a:lnTo>
                    <a:pt x="22" y="534"/>
                  </a:lnTo>
                  <a:lnTo>
                    <a:pt x="34" y="498"/>
                  </a:lnTo>
                  <a:lnTo>
                    <a:pt x="49" y="463"/>
                  </a:lnTo>
                  <a:lnTo>
                    <a:pt x="65" y="430"/>
                  </a:lnTo>
                  <a:lnTo>
                    <a:pt x="84" y="395"/>
                  </a:lnTo>
                  <a:lnTo>
                    <a:pt x="109" y="361"/>
                  </a:lnTo>
                  <a:lnTo>
                    <a:pt x="137" y="323"/>
                  </a:lnTo>
                  <a:lnTo>
                    <a:pt x="162" y="288"/>
                  </a:lnTo>
                  <a:lnTo>
                    <a:pt x="185" y="246"/>
                  </a:lnTo>
                  <a:lnTo>
                    <a:pt x="205" y="200"/>
                  </a:lnTo>
                  <a:lnTo>
                    <a:pt x="223" y="152"/>
                  </a:lnTo>
                  <a:lnTo>
                    <a:pt x="238" y="109"/>
                  </a:lnTo>
                  <a:lnTo>
                    <a:pt x="248" y="69"/>
                  </a:lnTo>
                  <a:lnTo>
                    <a:pt x="254" y="40"/>
                  </a:lnTo>
                  <a:lnTo>
                    <a:pt x="253" y="21"/>
                  </a:lnTo>
                  <a:lnTo>
                    <a:pt x="284" y="0"/>
                  </a:lnTo>
                  <a:lnTo>
                    <a:pt x="285" y="23"/>
                  </a:lnTo>
                  <a:lnTo>
                    <a:pt x="284" y="48"/>
                  </a:lnTo>
                  <a:lnTo>
                    <a:pt x="279" y="73"/>
                  </a:lnTo>
                  <a:lnTo>
                    <a:pt x="273" y="98"/>
                  </a:lnTo>
                  <a:lnTo>
                    <a:pt x="273" y="125"/>
                  </a:lnTo>
                  <a:lnTo>
                    <a:pt x="274" y="150"/>
                  </a:lnTo>
                  <a:lnTo>
                    <a:pt x="277" y="175"/>
                  </a:lnTo>
                  <a:lnTo>
                    <a:pt x="282" y="200"/>
                  </a:lnTo>
                  <a:lnTo>
                    <a:pt x="289" y="224"/>
                  </a:lnTo>
                  <a:lnTo>
                    <a:pt x="300" y="247"/>
                  </a:lnTo>
                  <a:lnTo>
                    <a:pt x="312" y="268"/>
                  </a:lnTo>
                  <a:lnTo>
                    <a:pt x="32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Freeform 106"/>
            <p:cNvSpPr>
              <a:spLocks/>
            </p:cNvSpPr>
            <p:nvPr/>
          </p:nvSpPr>
          <p:spPr bwMode="auto">
            <a:xfrm>
              <a:off x="2844" y="1878"/>
              <a:ext cx="234" cy="100"/>
            </a:xfrm>
            <a:custGeom>
              <a:avLst/>
              <a:gdLst>
                <a:gd name="T0" fmla="*/ 1 w 468"/>
                <a:gd name="T1" fmla="*/ 1 h 199"/>
                <a:gd name="T2" fmla="*/ 1 w 468"/>
                <a:gd name="T3" fmla="*/ 1 h 199"/>
                <a:gd name="T4" fmla="*/ 1 w 468"/>
                <a:gd name="T5" fmla="*/ 1 h 199"/>
                <a:gd name="T6" fmla="*/ 1 w 468"/>
                <a:gd name="T7" fmla="*/ 1 h 199"/>
                <a:gd name="T8" fmla="*/ 1 w 468"/>
                <a:gd name="T9" fmla="*/ 1 h 199"/>
                <a:gd name="T10" fmla="*/ 1 w 468"/>
                <a:gd name="T11" fmla="*/ 1 h 199"/>
                <a:gd name="T12" fmla="*/ 1 w 468"/>
                <a:gd name="T13" fmla="*/ 1 h 199"/>
                <a:gd name="T14" fmla="*/ 1 w 468"/>
                <a:gd name="T15" fmla="*/ 1 h 199"/>
                <a:gd name="T16" fmla="*/ 1 w 468"/>
                <a:gd name="T17" fmla="*/ 1 h 199"/>
                <a:gd name="T18" fmla="*/ 1 w 468"/>
                <a:gd name="T19" fmla="*/ 1 h 199"/>
                <a:gd name="T20" fmla="*/ 1 w 468"/>
                <a:gd name="T21" fmla="*/ 1 h 199"/>
                <a:gd name="T22" fmla="*/ 1 w 468"/>
                <a:gd name="T23" fmla="*/ 1 h 199"/>
                <a:gd name="T24" fmla="*/ 1 w 468"/>
                <a:gd name="T25" fmla="*/ 1 h 199"/>
                <a:gd name="T26" fmla="*/ 1 w 468"/>
                <a:gd name="T27" fmla="*/ 1 h 199"/>
                <a:gd name="T28" fmla="*/ 1 w 468"/>
                <a:gd name="T29" fmla="*/ 1 h 199"/>
                <a:gd name="T30" fmla="*/ 1 w 468"/>
                <a:gd name="T31" fmla="*/ 1 h 199"/>
                <a:gd name="T32" fmla="*/ 1 w 468"/>
                <a:gd name="T33" fmla="*/ 1 h 199"/>
                <a:gd name="T34" fmla="*/ 1 w 468"/>
                <a:gd name="T35" fmla="*/ 1 h 199"/>
                <a:gd name="T36" fmla="*/ 0 w 468"/>
                <a:gd name="T37" fmla="*/ 1 h 199"/>
                <a:gd name="T38" fmla="*/ 1 w 468"/>
                <a:gd name="T39" fmla="*/ 1 h 199"/>
                <a:gd name="T40" fmla="*/ 1 w 468"/>
                <a:gd name="T41" fmla="*/ 1 h 199"/>
                <a:gd name="T42" fmla="*/ 1 w 468"/>
                <a:gd name="T43" fmla="*/ 1 h 199"/>
                <a:gd name="T44" fmla="*/ 1 w 468"/>
                <a:gd name="T45" fmla="*/ 1 h 199"/>
                <a:gd name="T46" fmla="*/ 1 w 468"/>
                <a:gd name="T47" fmla="*/ 1 h 199"/>
                <a:gd name="T48" fmla="*/ 1 w 468"/>
                <a:gd name="T49" fmla="*/ 1 h 199"/>
                <a:gd name="T50" fmla="*/ 1 w 468"/>
                <a:gd name="T51" fmla="*/ 1 h 199"/>
                <a:gd name="T52" fmla="*/ 1 w 468"/>
                <a:gd name="T53" fmla="*/ 1 h 199"/>
                <a:gd name="T54" fmla="*/ 1 w 468"/>
                <a:gd name="T55" fmla="*/ 1 h 199"/>
                <a:gd name="T56" fmla="*/ 1 w 468"/>
                <a:gd name="T57" fmla="*/ 1 h 199"/>
                <a:gd name="T58" fmla="*/ 1 w 468"/>
                <a:gd name="T59" fmla="*/ 1 h 199"/>
                <a:gd name="T60" fmla="*/ 1 w 468"/>
                <a:gd name="T61" fmla="*/ 1 h 199"/>
                <a:gd name="T62" fmla="*/ 1 w 468"/>
                <a:gd name="T63" fmla="*/ 1 h 199"/>
                <a:gd name="T64" fmla="*/ 1 w 468"/>
                <a:gd name="T65" fmla="*/ 1 h 199"/>
                <a:gd name="T66" fmla="*/ 1 w 468"/>
                <a:gd name="T67" fmla="*/ 1 h 199"/>
                <a:gd name="T68" fmla="*/ 1 w 468"/>
                <a:gd name="T69" fmla="*/ 1 h 199"/>
                <a:gd name="T70" fmla="*/ 1 w 468"/>
                <a:gd name="T71" fmla="*/ 1 h 199"/>
                <a:gd name="T72" fmla="*/ 1 w 468"/>
                <a:gd name="T73" fmla="*/ 0 h 199"/>
                <a:gd name="T74" fmla="*/ 1 w 468"/>
                <a:gd name="T75" fmla="*/ 1 h 199"/>
                <a:gd name="T76" fmla="*/ 1 w 468"/>
                <a:gd name="T77" fmla="*/ 1 h 199"/>
                <a:gd name="T78" fmla="*/ 1 w 468"/>
                <a:gd name="T79" fmla="*/ 1 h 199"/>
                <a:gd name="T80" fmla="*/ 1 w 468"/>
                <a:gd name="T81" fmla="*/ 1 h 19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8"/>
                <a:gd name="T124" fmla="*/ 0 h 199"/>
                <a:gd name="T125" fmla="*/ 468 w 468"/>
                <a:gd name="T126" fmla="*/ 199 h 19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8" h="199">
                  <a:moveTo>
                    <a:pt x="442" y="116"/>
                  </a:moveTo>
                  <a:lnTo>
                    <a:pt x="448" y="111"/>
                  </a:lnTo>
                  <a:lnTo>
                    <a:pt x="455" y="107"/>
                  </a:lnTo>
                  <a:lnTo>
                    <a:pt x="462" y="102"/>
                  </a:lnTo>
                  <a:lnTo>
                    <a:pt x="468" y="98"/>
                  </a:lnTo>
                  <a:lnTo>
                    <a:pt x="448" y="147"/>
                  </a:lnTo>
                  <a:lnTo>
                    <a:pt x="436" y="154"/>
                  </a:lnTo>
                  <a:lnTo>
                    <a:pt x="423" y="161"/>
                  </a:lnTo>
                  <a:lnTo>
                    <a:pt x="410" y="168"/>
                  </a:lnTo>
                  <a:lnTo>
                    <a:pt x="398" y="175"/>
                  </a:lnTo>
                  <a:lnTo>
                    <a:pt x="385" y="181"/>
                  </a:lnTo>
                  <a:lnTo>
                    <a:pt x="374" y="185"/>
                  </a:lnTo>
                  <a:lnTo>
                    <a:pt x="361" y="190"/>
                  </a:lnTo>
                  <a:lnTo>
                    <a:pt x="348" y="193"/>
                  </a:lnTo>
                  <a:lnTo>
                    <a:pt x="334" y="197"/>
                  </a:lnTo>
                  <a:lnTo>
                    <a:pt x="321" y="198"/>
                  </a:lnTo>
                  <a:lnTo>
                    <a:pt x="306" y="199"/>
                  </a:lnTo>
                  <a:lnTo>
                    <a:pt x="290" y="199"/>
                  </a:lnTo>
                  <a:lnTo>
                    <a:pt x="273" y="197"/>
                  </a:lnTo>
                  <a:lnTo>
                    <a:pt x="255" y="194"/>
                  </a:lnTo>
                  <a:lnTo>
                    <a:pt x="237" y="190"/>
                  </a:lnTo>
                  <a:lnTo>
                    <a:pt x="216" y="184"/>
                  </a:lnTo>
                  <a:lnTo>
                    <a:pt x="203" y="179"/>
                  </a:lnTo>
                  <a:lnTo>
                    <a:pt x="189" y="175"/>
                  </a:lnTo>
                  <a:lnTo>
                    <a:pt x="177" y="170"/>
                  </a:lnTo>
                  <a:lnTo>
                    <a:pt x="163" y="166"/>
                  </a:lnTo>
                  <a:lnTo>
                    <a:pt x="150" y="161"/>
                  </a:lnTo>
                  <a:lnTo>
                    <a:pt x="136" y="158"/>
                  </a:lnTo>
                  <a:lnTo>
                    <a:pt x="124" y="153"/>
                  </a:lnTo>
                  <a:lnTo>
                    <a:pt x="110" y="150"/>
                  </a:lnTo>
                  <a:lnTo>
                    <a:pt x="96" y="146"/>
                  </a:lnTo>
                  <a:lnTo>
                    <a:pt x="83" y="143"/>
                  </a:lnTo>
                  <a:lnTo>
                    <a:pt x="70" y="140"/>
                  </a:lnTo>
                  <a:lnTo>
                    <a:pt x="56" y="138"/>
                  </a:lnTo>
                  <a:lnTo>
                    <a:pt x="42" y="136"/>
                  </a:lnTo>
                  <a:lnTo>
                    <a:pt x="28" y="135"/>
                  </a:lnTo>
                  <a:lnTo>
                    <a:pt x="14" y="133"/>
                  </a:lnTo>
                  <a:lnTo>
                    <a:pt x="0" y="133"/>
                  </a:lnTo>
                  <a:lnTo>
                    <a:pt x="2" y="133"/>
                  </a:lnTo>
                  <a:lnTo>
                    <a:pt x="4" y="132"/>
                  </a:lnTo>
                  <a:lnTo>
                    <a:pt x="7" y="131"/>
                  </a:lnTo>
                  <a:lnTo>
                    <a:pt x="13" y="130"/>
                  </a:lnTo>
                  <a:lnTo>
                    <a:pt x="20" y="129"/>
                  </a:lnTo>
                  <a:lnTo>
                    <a:pt x="29" y="129"/>
                  </a:lnTo>
                  <a:lnTo>
                    <a:pt x="41" y="128"/>
                  </a:lnTo>
                  <a:lnTo>
                    <a:pt x="55" y="128"/>
                  </a:lnTo>
                  <a:lnTo>
                    <a:pt x="70" y="129"/>
                  </a:lnTo>
                  <a:lnTo>
                    <a:pt x="88" y="130"/>
                  </a:lnTo>
                  <a:lnTo>
                    <a:pt x="109" y="133"/>
                  </a:lnTo>
                  <a:lnTo>
                    <a:pt x="132" y="137"/>
                  </a:lnTo>
                  <a:lnTo>
                    <a:pt x="157" y="143"/>
                  </a:lnTo>
                  <a:lnTo>
                    <a:pt x="186" y="150"/>
                  </a:lnTo>
                  <a:lnTo>
                    <a:pt x="218" y="159"/>
                  </a:lnTo>
                  <a:lnTo>
                    <a:pt x="253" y="169"/>
                  </a:lnTo>
                  <a:lnTo>
                    <a:pt x="273" y="173"/>
                  </a:lnTo>
                  <a:lnTo>
                    <a:pt x="293" y="173"/>
                  </a:lnTo>
                  <a:lnTo>
                    <a:pt x="313" y="171"/>
                  </a:lnTo>
                  <a:lnTo>
                    <a:pt x="332" y="168"/>
                  </a:lnTo>
                  <a:lnTo>
                    <a:pt x="352" y="162"/>
                  </a:lnTo>
                  <a:lnTo>
                    <a:pt x="371" y="155"/>
                  </a:lnTo>
                  <a:lnTo>
                    <a:pt x="390" y="147"/>
                  </a:lnTo>
                  <a:lnTo>
                    <a:pt x="408" y="137"/>
                  </a:lnTo>
                  <a:lnTo>
                    <a:pt x="399" y="132"/>
                  </a:lnTo>
                  <a:lnTo>
                    <a:pt x="391" y="126"/>
                  </a:lnTo>
                  <a:lnTo>
                    <a:pt x="384" y="120"/>
                  </a:lnTo>
                  <a:lnTo>
                    <a:pt x="377" y="113"/>
                  </a:lnTo>
                  <a:lnTo>
                    <a:pt x="371" y="105"/>
                  </a:lnTo>
                  <a:lnTo>
                    <a:pt x="367" y="95"/>
                  </a:lnTo>
                  <a:lnTo>
                    <a:pt x="362" y="85"/>
                  </a:lnTo>
                  <a:lnTo>
                    <a:pt x="359" y="75"/>
                  </a:lnTo>
                  <a:lnTo>
                    <a:pt x="358" y="50"/>
                  </a:lnTo>
                  <a:lnTo>
                    <a:pt x="364" y="26"/>
                  </a:lnTo>
                  <a:lnTo>
                    <a:pt x="372" y="7"/>
                  </a:lnTo>
                  <a:lnTo>
                    <a:pt x="376" y="0"/>
                  </a:lnTo>
                  <a:lnTo>
                    <a:pt x="375" y="7"/>
                  </a:lnTo>
                  <a:lnTo>
                    <a:pt x="372" y="19"/>
                  </a:lnTo>
                  <a:lnTo>
                    <a:pt x="372" y="35"/>
                  </a:lnTo>
                  <a:lnTo>
                    <a:pt x="376" y="54"/>
                  </a:lnTo>
                  <a:lnTo>
                    <a:pt x="383" y="72"/>
                  </a:lnTo>
                  <a:lnTo>
                    <a:pt x="394" y="91"/>
                  </a:lnTo>
                  <a:lnTo>
                    <a:pt x="414" y="106"/>
                  </a:lnTo>
                  <a:lnTo>
                    <a:pt x="442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7" name="Freeform 107"/>
            <p:cNvSpPr>
              <a:spLocks/>
            </p:cNvSpPr>
            <p:nvPr/>
          </p:nvSpPr>
          <p:spPr bwMode="auto">
            <a:xfrm>
              <a:off x="2311" y="1925"/>
              <a:ext cx="70" cy="82"/>
            </a:xfrm>
            <a:custGeom>
              <a:avLst/>
              <a:gdLst>
                <a:gd name="T0" fmla="*/ 1 w 139"/>
                <a:gd name="T1" fmla="*/ 1 h 164"/>
                <a:gd name="T2" fmla="*/ 1 w 139"/>
                <a:gd name="T3" fmla="*/ 1 h 164"/>
                <a:gd name="T4" fmla="*/ 1 w 139"/>
                <a:gd name="T5" fmla="*/ 1 h 164"/>
                <a:gd name="T6" fmla="*/ 1 w 139"/>
                <a:gd name="T7" fmla="*/ 1 h 164"/>
                <a:gd name="T8" fmla="*/ 1 w 139"/>
                <a:gd name="T9" fmla="*/ 1 h 164"/>
                <a:gd name="T10" fmla="*/ 1 w 139"/>
                <a:gd name="T11" fmla="*/ 1 h 164"/>
                <a:gd name="T12" fmla="*/ 1 w 139"/>
                <a:gd name="T13" fmla="*/ 1 h 164"/>
                <a:gd name="T14" fmla="*/ 1 w 139"/>
                <a:gd name="T15" fmla="*/ 1 h 164"/>
                <a:gd name="T16" fmla="*/ 0 w 139"/>
                <a:gd name="T17" fmla="*/ 1 h 164"/>
                <a:gd name="T18" fmla="*/ 1 w 139"/>
                <a:gd name="T19" fmla="*/ 1 h 164"/>
                <a:gd name="T20" fmla="*/ 1 w 139"/>
                <a:gd name="T21" fmla="*/ 1 h 164"/>
                <a:gd name="T22" fmla="*/ 1 w 139"/>
                <a:gd name="T23" fmla="*/ 1 h 164"/>
                <a:gd name="T24" fmla="*/ 1 w 139"/>
                <a:gd name="T25" fmla="*/ 1 h 164"/>
                <a:gd name="T26" fmla="*/ 1 w 139"/>
                <a:gd name="T27" fmla="*/ 1 h 164"/>
                <a:gd name="T28" fmla="*/ 1 w 139"/>
                <a:gd name="T29" fmla="*/ 1 h 164"/>
                <a:gd name="T30" fmla="*/ 1 w 139"/>
                <a:gd name="T31" fmla="*/ 1 h 164"/>
                <a:gd name="T32" fmla="*/ 1 w 139"/>
                <a:gd name="T33" fmla="*/ 1 h 164"/>
                <a:gd name="T34" fmla="*/ 1 w 139"/>
                <a:gd name="T35" fmla="*/ 0 h 164"/>
                <a:gd name="T36" fmla="*/ 1 w 139"/>
                <a:gd name="T37" fmla="*/ 1 h 1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9"/>
                <a:gd name="T58" fmla="*/ 0 h 164"/>
                <a:gd name="T59" fmla="*/ 139 w 139"/>
                <a:gd name="T60" fmla="*/ 164 h 1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9" h="164">
                  <a:moveTo>
                    <a:pt x="129" y="55"/>
                  </a:moveTo>
                  <a:lnTo>
                    <a:pt x="107" y="58"/>
                  </a:lnTo>
                  <a:lnTo>
                    <a:pt x="86" y="65"/>
                  </a:lnTo>
                  <a:lnTo>
                    <a:pt x="68" y="75"/>
                  </a:lnTo>
                  <a:lnTo>
                    <a:pt x="51" y="89"/>
                  </a:lnTo>
                  <a:lnTo>
                    <a:pt x="36" y="105"/>
                  </a:lnTo>
                  <a:lnTo>
                    <a:pt x="22" y="123"/>
                  </a:lnTo>
                  <a:lnTo>
                    <a:pt x="10" y="143"/>
                  </a:lnTo>
                  <a:lnTo>
                    <a:pt x="0" y="164"/>
                  </a:lnTo>
                  <a:lnTo>
                    <a:pt x="7" y="93"/>
                  </a:lnTo>
                  <a:lnTo>
                    <a:pt x="22" y="68"/>
                  </a:lnTo>
                  <a:lnTo>
                    <a:pt x="38" y="48"/>
                  </a:lnTo>
                  <a:lnTo>
                    <a:pt x="53" y="33"/>
                  </a:lnTo>
                  <a:lnTo>
                    <a:pt x="68" y="21"/>
                  </a:lnTo>
                  <a:lnTo>
                    <a:pt x="84" y="13"/>
                  </a:lnTo>
                  <a:lnTo>
                    <a:pt x="101" y="7"/>
                  </a:lnTo>
                  <a:lnTo>
                    <a:pt x="120" y="2"/>
                  </a:lnTo>
                  <a:lnTo>
                    <a:pt x="139" y="0"/>
                  </a:lnTo>
                  <a:lnTo>
                    <a:pt x="129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Freeform 108"/>
            <p:cNvSpPr>
              <a:spLocks/>
            </p:cNvSpPr>
            <p:nvPr/>
          </p:nvSpPr>
          <p:spPr bwMode="auto">
            <a:xfrm>
              <a:off x="2376" y="1925"/>
              <a:ext cx="521" cy="606"/>
            </a:xfrm>
            <a:custGeom>
              <a:avLst/>
              <a:gdLst>
                <a:gd name="T0" fmla="*/ 0 w 1044"/>
                <a:gd name="T1" fmla="*/ 0 h 1213"/>
                <a:gd name="T2" fmla="*/ 0 w 1044"/>
                <a:gd name="T3" fmla="*/ 0 h 1213"/>
                <a:gd name="T4" fmla="*/ 0 w 1044"/>
                <a:gd name="T5" fmla="*/ 0 h 1213"/>
                <a:gd name="T6" fmla="*/ 0 w 1044"/>
                <a:gd name="T7" fmla="*/ 0 h 1213"/>
                <a:gd name="T8" fmla="*/ 0 w 1044"/>
                <a:gd name="T9" fmla="*/ 0 h 1213"/>
                <a:gd name="T10" fmla="*/ 0 w 1044"/>
                <a:gd name="T11" fmla="*/ 0 h 1213"/>
                <a:gd name="T12" fmla="*/ 0 w 1044"/>
                <a:gd name="T13" fmla="*/ 0 h 1213"/>
                <a:gd name="T14" fmla="*/ 0 w 1044"/>
                <a:gd name="T15" fmla="*/ 0 h 1213"/>
                <a:gd name="T16" fmla="*/ 0 w 1044"/>
                <a:gd name="T17" fmla="*/ 0 h 1213"/>
                <a:gd name="T18" fmla="*/ 0 w 1044"/>
                <a:gd name="T19" fmla="*/ 0 h 1213"/>
                <a:gd name="T20" fmla="*/ 0 w 1044"/>
                <a:gd name="T21" fmla="*/ 0 h 1213"/>
                <a:gd name="T22" fmla="*/ 0 w 1044"/>
                <a:gd name="T23" fmla="*/ 0 h 1213"/>
                <a:gd name="T24" fmla="*/ 0 w 1044"/>
                <a:gd name="T25" fmla="*/ 0 h 1213"/>
                <a:gd name="T26" fmla="*/ 0 w 1044"/>
                <a:gd name="T27" fmla="*/ 0 h 1213"/>
                <a:gd name="T28" fmla="*/ 0 w 1044"/>
                <a:gd name="T29" fmla="*/ 0 h 1213"/>
                <a:gd name="T30" fmla="*/ 0 w 1044"/>
                <a:gd name="T31" fmla="*/ 0 h 1213"/>
                <a:gd name="T32" fmla="*/ 0 w 1044"/>
                <a:gd name="T33" fmla="*/ 0 h 1213"/>
                <a:gd name="T34" fmla="*/ 0 w 1044"/>
                <a:gd name="T35" fmla="*/ 0 h 1213"/>
                <a:gd name="T36" fmla="*/ 0 w 1044"/>
                <a:gd name="T37" fmla="*/ 0 h 1213"/>
                <a:gd name="T38" fmla="*/ 0 w 1044"/>
                <a:gd name="T39" fmla="*/ 0 h 1213"/>
                <a:gd name="T40" fmla="*/ 0 w 1044"/>
                <a:gd name="T41" fmla="*/ 0 h 1213"/>
                <a:gd name="T42" fmla="*/ 0 w 1044"/>
                <a:gd name="T43" fmla="*/ 0 h 1213"/>
                <a:gd name="T44" fmla="*/ 0 w 1044"/>
                <a:gd name="T45" fmla="*/ 0 h 1213"/>
                <a:gd name="T46" fmla="*/ 0 w 1044"/>
                <a:gd name="T47" fmla="*/ 0 h 1213"/>
                <a:gd name="T48" fmla="*/ 0 w 1044"/>
                <a:gd name="T49" fmla="*/ 0 h 1213"/>
                <a:gd name="T50" fmla="*/ 0 w 1044"/>
                <a:gd name="T51" fmla="*/ 0 h 1213"/>
                <a:gd name="T52" fmla="*/ 0 w 1044"/>
                <a:gd name="T53" fmla="*/ 0 h 1213"/>
                <a:gd name="T54" fmla="*/ 0 w 1044"/>
                <a:gd name="T55" fmla="*/ 0 h 1213"/>
                <a:gd name="T56" fmla="*/ 0 w 1044"/>
                <a:gd name="T57" fmla="*/ 0 h 1213"/>
                <a:gd name="T58" fmla="*/ 0 w 1044"/>
                <a:gd name="T59" fmla="*/ 0 h 1213"/>
                <a:gd name="T60" fmla="*/ 0 w 1044"/>
                <a:gd name="T61" fmla="*/ 0 h 1213"/>
                <a:gd name="T62" fmla="*/ 0 w 1044"/>
                <a:gd name="T63" fmla="*/ 0 h 1213"/>
                <a:gd name="T64" fmla="*/ 0 w 1044"/>
                <a:gd name="T65" fmla="*/ 0 h 1213"/>
                <a:gd name="T66" fmla="*/ 0 w 1044"/>
                <a:gd name="T67" fmla="*/ 0 h 1213"/>
                <a:gd name="T68" fmla="*/ 0 w 1044"/>
                <a:gd name="T69" fmla="*/ 0 h 1213"/>
                <a:gd name="T70" fmla="*/ 0 w 1044"/>
                <a:gd name="T71" fmla="*/ 0 h 1213"/>
                <a:gd name="T72" fmla="*/ 0 w 1044"/>
                <a:gd name="T73" fmla="*/ 0 h 1213"/>
                <a:gd name="T74" fmla="*/ 0 w 1044"/>
                <a:gd name="T75" fmla="*/ 0 h 1213"/>
                <a:gd name="T76" fmla="*/ 0 w 1044"/>
                <a:gd name="T77" fmla="*/ 0 h 1213"/>
                <a:gd name="T78" fmla="*/ 0 w 1044"/>
                <a:gd name="T79" fmla="*/ 0 h 1213"/>
                <a:gd name="T80" fmla="*/ 0 w 1044"/>
                <a:gd name="T81" fmla="*/ 0 h 1213"/>
                <a:gd name="T82" fmla="*/ 0 w 1044"/>
                <a:gd name="T83" fmla="*/ 0 h 1213"/>
                <a:gd name="T84" fmla="*/ 0 w 1044"/>
                <a:gd name="T85" fmla="*/ 0 h 1213"/>
                <a:gd name="T86" fmla="*/ 0 w 1044"/>
                <a:gd name="T87" fmla="*/ 0 h 1213"/>
                <a:gd name="T88" fmla="*/ 0 w 1044"/>
                <a:gd name="T89" fmla="*/ 0 h 1213"/>
                <a:gd name="T90" fmla="*/ 0 w 1044"/>
                <a:gd name="T91" fmla="*/ 0 h 1213"/>
                <a:gd name="T92" fmla="*/ 0 w 1044"/>
                <a:gd name="T93" fmla="*/ 0 h 1213"/>
                <a:gd name="T94" fmla="*/ 0 w 1044"/>
                <a:gd name="T95" fmla="*/ 0 h 1213"/>
                <a:gd name="T96" fmla="*/ 0 w 1044"/>
                <a:gd name="T97" fmla="*/ 0 h 1213"/>
                <a:gd name="T98" fmla="*/ 0 w 1044"/>
                <a:gd name="T99" fmla="*/ 0 h 1213"/>
                <a:gd name="T100" fmla="*/ 0 w 1044"/>
                <a:gd name="T101" fmla="*/ 0 h 1213"/>
                <a:gd name="T102" fmla="*/ 0 w 1044"/>
                <a:gd name="T103" fmla="*/ 0 h 1213"/>
                <a:gd name="T104" fmla="*/ 0 w 1044"/>
                <a:gd name="T105" fmla="*/ 0 h 1213"/>
                <a:gd name="T106" fmla="*/ 0 w 1044"/>
                <a:gd name="T107" fmla="*/ 0 h 1213"/>
                <a:gd name="T108" fmla="*/ 0 w 1044"/>
                <a:gd name="T109" fmla="*/ 0 h 1213"/>
                <a:gd name="T110" fmla="*/ 0 w 1044"/>
                <a:gd name="T111" fmla="*/ 0 h 1213"/>
                <a:gd name="T112" fmla="*/ 0 w 1044"/>
                <a:gd name="T113" fmla="*/ 0 h 1213"/>
                <a:gd name="T114" fmla="*/ 0 w 1044"/>
                <a:gd name="T115" fmla="*/ 0 h 1213"/>
                <a:gd name="T116" fmla="*/ 0 w 1044"/>
                <a:gd name="T117" fmla="*/ 0 h 1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44"/>
                <a:gd name="T178" fmla="*/ 0 h 1213"/>
                <a:gd name="T179" fmla="*/ 1044 w 1044"/>
                <a:gd name="T180" fmla="*/ 1213 h 1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44" h="1213">
                  <a:moveTo>
                    <a:pt x="840" y="1213"/>
                  </a:moveTo>
                  <a:lnTo>
                    <a:pt x="833" y="1189"/>
                  </a:lnTo>
                  <a:lnTo>
                    <a:pt x="826" y="1165"/>
                  </a:lnTo>
                  <a:lnTo>
                    <a:pt x="819" y="1143"/>
                  </a:lnTo>
                  <a:lnTo>
                    <a:pt x="812" y="1123"/>
                  </a:lnTo>
                  <a:lnTo>
                    <a:pt x="806" y="1106"/>
                  </a:lnTo>
                  <a:lnTo>
                    <a:pt x="802" y="1093"/>
                  </a:lnTo>
                  <a:lnTo>
                    <a:pt x="798" y="1085"/>
                  </a:lnTo>
                  <a:lnTo>
                    <a:pt x="797" y="1082"/>
                  </a:lnTo>
                  <a:lnTo>
                    <a:pt x="813" y="1085"/>
                  </a:lnTo>
                  <a:lnTo>
                    <a:pt x="829" y="1087"/>
                  </a:lnTo>
                  <a:lnTo>
                    <a:pt x="845" y="1089"/>
                  </a:lnTo>
                  <a:lnTo>
                    <a:pt x="862" y="1090"/>
                  </a:lnTo>
                  <a:lnTo>
                    <a:pt x="878" y="1089"/>
                  </a:lnTo>
                  <a:lnTo>
                    <a:pt x="893" y="1087"/>
                  </a:lnTo>
                  <a:lnTo>
                    <a:pt x="908" y="1084"/>
                  </a:lnTo>
                  <a:lnTo>
                    <a:pt x="921" y="1080"/>
                  </a:lnTo>
                  <a:lnTo>
                    <a:pt x="935" y="1075"/>
                  </a:lnTo>
                  <a:lnTo>
                    <a:pt x="948" y="1069"/>
                  </a:lnTo>
                  <a:lnTo>
                    <a:pt x="958" y="1061"/>
                  </a:lnTo>
                  <a:lnTo>
                    <a:pt x="969" y="1052"/>
                  </a:lnTo>
                  <a:lnTo>
                    <a:pt x="977" y="1041"/>
                  </a:lnTo>
                  <a:lnTo>
                    <a:pt x="983" y="1029"/>
                  </a:lnTo>
                  <a:lnTo>
                    <a:pt x="988" y="1016"/>
                  </a:lnTo>
                  <a:lnTo>
                    <a:pt x="991" y="1001"/>
                  </a:lnTo>
                  <a:lnTo>
                    <a:pt x="995" y="976"/>
                  </a:lnTo>
                  <a:lnTo>
                    <a:pt x="996" y="953"/>
                  </a:lnTo>
                  <a:lnTo>
                    <a:pt x="994" y="932"/>
                  </a:lnTo>
                  <a:lnTo>
                    <a:pt x="988" y="911"/>
                  </a:lnTo>
                  <a:lnTo>
                    <a:pt x="979" y="892"/>
                  </a:lnTo>
                  <a:lnTo>
                    <a:pt x="965" y="872"/>
                  </a:lnTo>
                  <a:lnTo>
                    <a:pt x="947" y="854"/>
                  </a:lnTo>
                  <a:lnTo>
                    <a:pt x="923" y="833"/>
                  </a:lnTo>
                  <a:lnTo>
                    <a:pt x="903" y="818"/>
                  </a:lnTo>
                  <a:lnTo>
                    <a:pt x="880" y="801"/>
                  </a:lnTo>
                  <a:lnTo>
                    <a:pt x="856" y="783"/>
                  </a:lnTo>
                  <a:lnTo>
                    <a:pt x="830" y="765"/>
                  </a:lnTo>
                  <a:lnTo>
                    <a:pt x="809" y="749"/>
                  </a:lnTo>
                  <a:lnTo>
                    <a:pt x="790" y="735"/>
                  </a:lnTo>
                  <a:lnTo>
                    <a:pt x="779" y="726"/>
                  </a:lnTo>
                  <a:lnTo>
                    <a:pt x="775" y="722"/>
                  </a:lnTo>
                  <a:lnTo>
                    <a:pt x="790" y="712"/>
                  </a:lnTo>
                  <a:lnTo>
                    <a:pt x="806" y="700"/>
                  </a:lnTo>
                  <a:lnTo>
                    <a:pt x="821" y="688"/>
                  </a:lnTo>
                  <a:lnTo>
                    <a:pt x="836" y="674"/>
                  </a:lnTo>
                  <a:lnTo>
                    <a:pt x="850" y="657"/>
                  </a:lnTo>
                  <a:lnTo>
                    <a:pt x="862" y="638"/>
                  </a:lnTo>
                  <a:lnTo>
                    <a:pt x="871" y="617"/>
                  </a:lnTo>
                  <a:lnTo>
                    <a:pt x="878" y="594"/>
                  </a:lnTo>
                  <a:lnTo>
                    <a:pt x="879" y="569"/>
                  </a:lnTo>
                  <a:lnTo>
                    <a:pt x="874" y="547"/>
                  </a:lnTo>
                  <a:lnTo>
                    <a:pt x="866" y="526"/>
                  </a:lnTo>
                  <a:lnTo>
                    <a:pt x="854" y="508"/>
                  </a:lnTo>
                  <a:lnTo>
                    <a:pt x="837" y="492"/>
                  </a:lnTo>
                  <a:lnTo>
                    <a:pt x="819" y="479"/>
                  </a:lnTo>
                  <a:lnTo>
                    <a:pt x="798" y="469"/>
                  </a:lnTo>
                  <a:lnTo>
                    <a:pt x="776" y="461"/>
                  </a:lnTo>
                  <a:lnTo>
                    <a:pt x="764" y="458"/>
                  </a:lnTo>
                  <a:lnTo>
                    <a:pt x="752" y="456"/>
                  </a:lnTo>
                  <a:lnTo>
                    <a:pt x="739" y="455"/>
                  </a:lnTo>
                  <a:lnTo>
                    <a:pt x="728" y="455"/>
                  </a:lnTo>
                  <a:lnTo>
                    <a:pt x="715" y="455"/>
                  </a:lnTo>
                  <a:lnTo>
                    <a:pt x="704" y="456"/>
                  </a:lnTo>
                  <a:lnTo>
                    <a:pt x="692" y="457"/>
                  </a:lnTo>
                  <a:lnTo>
                    <a:pt x="681" y="460"/>
                  </a:lnTo>
                  <a:lnTo>
                    <a:pt x="668" y="463"/>
                  </a:lnTo>
                  <a:lnTo>
                    <a:pt x="657" y="467"/>
                  </a:lnTo>
                  <a:lnTo>
                    <a:pt x="646" y="470"/>
                  </a:lnTo>
                  <a:lnTo>
                    <a:pt x="635" y="475"/>
                  </a:lnTo>
                  <a:lnTo>
                    <a:pt x="623" y="479"/>
                  </a:lnTo>
                  <a:lnTo>
                    <a:pt x="613" y="484"/>
                  </a:lnTo>
                  <a:lnTo>
                    <a:pt x="601" y="488"/>
                  </a:lnTo>
                  <a:lnTo>
                    <a:pt x="591" y="494"/>
                  </a:lnTo>
                  <a:lnTo>
                    <a:pt x="585" y="452"/>
                  </a:lnTo>
                  <a:lnTo>
                    <a:pt x="584" y="402"/>
                  </a:lnTo>
                  <a:lnTo>
                    <a:pt x="584" y="349"/>
                  </a:lnTo>
                  <a:lnTo>
                    <a:pt x="583" y="298"/>
                  </a:lnTo>
                  <a:lnTo>
                    <a:pt x="577" y="251"/>
                  </a:lnTo>
                  <a:lnTo>
                    <a:pt x="563" y="212"/>
                  </a:lnTo>
                  <a:lnTo>
                    <a:pt x="540" y="184"/>
                  </a:lnTo>
                  <a:lnTo>
                    <a:pt x="503" y="173"/>
                  </a:lnTo>
                  <a:lnTo>
                    <a:pt x="471" y="173"/>
                  </a:lnTo>
                  <a:lnTo>
                    <a:pt x="445" y="177"/>
                  </a:lnTo>
                  <a:lnTo>
                    <a:pt x="424" y="187"/>
                  </a:lnTo>
                  <a:lnTo>
                    <a:pt x="408" y="198"/>
                  </a:lnTo>
                  <a:lnTo>
                    <a:pt x="396" y="211"/>
                  </a:lnTo>
                  <a:lnTo>
                    <a:pt x="387" y="226"/>
                  </a:lnTo>
                  <a:lnTo>
                    <a:pt x="379" y="241"/>
                  </a:lnTo>
                  <a:lnTo>
                    <a:pt x="373" y="256"/>
                  </a:lnTo>
                  <a:lnTo>
                    <a:pt x="381" y="270"/>
                  </a:lnTo>
                  <a:lnTo>
                    <a:pt x="389" y="283"/>
                  </a:lnTo>
                  <a:lnTo>
                    <a:pt x="397" y="297"/>
                  </a:lnTo>
                  <a:lnTo>
                    <a:pt x="405" y="311"/>
                  </a:lnTo>
                  <a:lnTo>
                    <a:pt x="412" y="326"/>
                  </a:lnTo>
                  <a:lnTo>
                    <a:pt x="419" y="341"/>
                  </a:lnTo>
                  <a:lnTo>
                    <a:pt x="426" y="356"/>
                  </a:lnTo>
                  <a:lnTo>
                    <a:pt x="432" y="371"/>
                  </a:lnTo>
                  <a:lnTo>
                    <a:pt x="440" y="391"/>
                  </a:lnTo>
                  <a:lnTo>
                    <a:pt x="448" y="410"/>
                  </a:lnTo>
                  <a:lnTo>
                    <a:pt x="455" y="430"/>
                  </a:lnTo>
                  <a:lnTo>
                    <a:pt x="463" y="448"/>
                  </a:lnTo>
                  <a:lnTo>
                    <a:pt x="471" y="468"/>
                  </a:lnTo>
                  <a:lnTo>
                    <a:pt x="479" y="487"/>
                  </a:lnTo>
                  <a:lnTo>
                    <a:pt x="487" y="506"/>
                  </a:lnTo>
                  <a:lnTo>
                    <a:pt x="495" y="525"/>
                  </a:lnTo>
                  <a:lnTo>
                    <a:pt x="507" y="538"/>
                  </a:lnTo>
                  <a:lnTo>
                    <a:pt x="517" y="551"/>
                  </a:lnTo>
                  <a:lnTo>
                    <a:pt x="530" y="562"/>
                  </a:lnTo>
                  <a:lnTo>
                    <a:pt x="543" y="574"/>
                  </a:lnTo>
                  <a:lnTo>
                    <a:pt x="556" y="584"/>
                  </a:lnTo>
                  <a:lnTo>
                    <a:pt x="570" y="593"/>
                  </a:lnTo>
                  <a:lnTo>
                    <a:pt x="586" y="600"/>
                  </a:lnTo>
                  <a:lnTo>
                    <a:pt x="602" y="605"/>
                  </a:lnTo>
                  <a:lnTo>
                    <a:pt x="617" y="607"/>
                  </a:lnTo>
                  <a:lnTo>
                    <a:pt x="632" y="607"/>
                  </a:lnTo>
                  <a:lnTo>
                    <a:pt x="646" y="607"/>
                  </a:lnTo>
                  <a:lnTo>
                    <a:pt x="660" y="607"/>
                  </a:lnTo>
                  <a:lnTo>
                    <a:pt x="674" y="605"/>
                  </a:lnTo>
                  <a:lnTo>
                    <a:pt x="688" y="604"/>
                  </a:lnTo>
                  <a:lnTo>
                    <a:pt x="701" y="601"/>
                  </a:lnTo>
                  <a:lnTo>
                    <a:pt x="715" y="599"/>
                  </a:lnTo>
                  <a:lnTo>
                    <a:pt x="713" y="601"/>
                  </a:lnTo>
                  <a:lnTo>
                    <a:pt x="705" y="607"/>
                  </a:lnTo>
                  <a:lnTo>
                    <a:pt x="692" y="614"/>
                  </a:lnTo>
                  <a:lnTo>
                    <a:pt x="673" y="621"/>
                  </a:lnTo>
                  <a:lnTo>
                    <a:pt x="647" y="627"/>
                  </a:lnTo>
                  <a:lnTo>
                    <a:pt x="616" y="629"/>
                  </a:lnTo>
                  <a:lnTo>
                    <a:pt x="578" y="625"/>
                  </a:lnTo>
                  <a:lnTo>
                    <a:pt x="532" y="616"/>
                  </a:lnTo>
                  <a:lnTo>
                    <a:pt x="544" y="643"/>
                  </a:lnTo>
                  <a:lnTo>
                    <a:pt x="555" y="670"/>
                  </a:lnTo>
                  <a:lnTo>
                    <a:pt x="567" y="697"/>
                  </a:lnTo>
                  <a:lnTo>
                    <a:pt x="578" y="723"/>
                  </a:lnTo>
                  <a:lnTo>
                    <a:pt x="590" y="750"/>
                  </a:lnTo>
                  <a:lnTo>
                    <a:pt x="601" y="778"/>
                  </a:lnTo>
                  <a:lnTo>
                    <a:pt x="613" y="804"/>
                  </a:lnTo>
                  <a:lnTo>
                    <a:pt x="624" y="832"/>
                  </a:lnTo>
                  <a:lnTo>
                    <a:pt x="814" y="984"/>
                  </a:lnTo>
                  <a:lnTo>
                    <a:pt x="789" y="979"/>
                  </a:lnTo>
                  <a:lnTo>
                    <a:pt x="766" y="971"/>
                  </a:lnTo>
                  <a:lnTo>
                    <a:pt x="743" y="960"/>
                  </a:lnTo>
                  <a:lnTo>
                    <a:pt x="722" y="946"/>
                  </a:lnTo>
                  <a:lnTo>
                    <a:pt x="701" y="931"/>
                  </a:lnTo>
                  <a:lnTo>
                    <a:pt x="682" y="913"/>
                  </a:lnTo>
                  <a:lnTo>
                    <a:pt x="662" y="897"/>
                  </a:lnTo>
                  <a:lnTo>
                    <a:pt x="643" y="880"/>
                  </a:lnTo>
                  <a:lnTo>
                    <a:pt x="659" y="935"/>
                  </a:lnTo>
                  <a:lnTo>
                    <a:pt x="668" y="988"/>
                  </a:lnTo>
                  <a:lnTo>
                    <a:pt x="672" y="1036"/>
                  </a:lnTo>
                  <a:lnTo>
                    <a:pt x="672" y="1078"/>
                  </a:lnTo>
                  <a:lnTo>
                    <a:pt x="669" y="1114"/>
                  </a:lnTo>
                  <a:lnTo>
                    <a:pt x="665" y="1140"/>
                  </a:lnTo>
                  <a:lnTo>
                    <a:pt x="661" y="1158"/>
                  </a:lnTo>
                  <a:lnTo>
                    <a:pt x="660" y="1163"/>
                  </a:lnTo>
                  <a:lnTo>
                    <a:pt x="660" y="1125"/>
                  </a:lnTo>
                  <a:lnTo>
                    <a:pt x="659" y="1087"/>
                  </a:lnTo>
                  <a:lnTo>
                    <a:pt x="657" y="1049"/>
                  </a:lnTo>
                  <a:lnTo>
                    <a:pt x="651" y="1012"/>
                  </a:lnTo>
                  <a:lnTo>
                    <a:pt x="644" y="976"/>
                  </a:lnTo>
                  <a:lnTo>
                    <a:pt x="635" y="939"/>
                  </a:lnTo>
                  <a:lnTo>
                    <a:pt x="622" y="903"/>
                  </a:lnTo>
                  <a:lnTo>
                    <a:pt x="606" y="869"/>
                  </a:lnTo>
                  <a:lnTo>
                    <a:pt x="598" y="854"/>
                  </a:lnTo>
                  <a:lnTo>
                    <a:pt x="591" y="839"/>
                  </a:lnTo>
                  <a:lnTo>
                    <a:pt x="583" y="822"/>
                  </a:lnTo>
                  <a:lnTo>
                    <a:pt x="576" y="807"/>
                  </a:lnTo>
                  <a:lnTo>
                    <a:pt x="569" y="791"/>
                  </a:lnTo>
                  <a:lnTo>
                    <a:pt x="562" y="776"/>
                  </a:lnTo>
                  <a:lnTo>
                    <a:pt x="555" y="760"/>
                  </a:lnTo>
                  <a:lnTo>
                    <a:pt x="548" y="745"/>
                  </a:lnTo>
                  <a:lnTo>
                    <a:pt x="545" y="767"/>
                  </a:lnTo>
                  <a:lnTo>
                    <a:pt x="538" y="795"/>
                  </a:lnTo>
                  <a:lnTo>
                    <a:pt x="525" y="828"/>
                  </a:lnTo>
                  <a:lnTo>
                    <a:pt x="509" y="863"/>
                  </a:lnTo>
                  <a:lnTo>
                    <a:pt x="490" y="897"/>
                  </a:lnTo>
                  <a:lnTo>
                    <a:pt x="465" y="930"/>
                  </a:lnTo>
                  <a:lnTo>
                    <a:pt x="438" y="957"/>
                  </a:lnTo>
                  <a:lnTo>
                    <a:pt x="408" y="978"/>
                  </a:lnTo>
                  <a:lnTo>
                    <a:pt x="409" y="977"/>
                  </a:lnTo>
                  <a:lnTo>
                    <a:pt x="414" y="972"/>
                  </a:lnTo>
                  <a:lnTo>
                    <a:pt x="419" y="965"/>
                  </a:lnTo>
                  <a:lnTo>
                    <a:pt x="426" y="955"/>
                  </a:lnTo>
                  <a:lnTo>
                    <a:pt x="435" y="945"/>
                  </a:lnTo>
                  <a:lnTo>
                    <a:pt x="445" y="931"/>
                  </a:lnTo>
                  <a:lnTo>
                    <a:pt x="455" y="917"/>
                  </a:lnTo>
                  <a:lnTo>
                    <a:pt x="464" y="902"/>
                  </a:lnTo>
                  <a:lnTo>
                    <a:pt x="475" y="882"/>
                  </a:lnTo>
                  <a:lnTo>
                    <a:pt x="486" y="857"/>
                  </a:lnTo>
                  <a:lnTo>
                    <a:pt x="499" y="827"/>
                  </a:lnTo>
                  <a:lnTo>
                    <a:pt x="510" y="797"/>
                  </a:lnTo>
                  <a:lnTo>
                    <a:pt x="522" y="769"/>
                  </a:lnTo>
                  <a:lnTo>
                    <a:pt x="531" y="746"/>
                  </a:lnTo>
                  <a:lnTo>
                    <a:pt x="537" y="730"/>
                  </a:lnTo>
                  <a:lnTo>
                    <a:pt x="539" y="725"/>
                  </a:lnTo>
                  <a:lnTo>
                    <a:pt x="528" y="697"/>
                  </a:lnTo>
                  <a:lnTo>
                    <a:pt x="511" y="658"/>
                  </a:lnTo>
                  <a:lnTo>
                    <a:pt x="493" y="612"/>
                  </a:lnTo>
                  <a:lnTo>
                    <a:pt x="473" y="561"/>
                  </a:lnTo>
                  <a:lnTo>
                    <a:pt x="454" y="511"/>
                  </a:lnTo>
                  <a:lnTo>
                    <a:pt x="437" y="467"/>
                  </a:lnTo>
                  <a:lnTo>
                    <a:pt x="422" y="431"/>
                  </a:lnTo>
                  <a:lnTo>
                    <a:pt x="412" y="407"/>
                  </a:lnTo>
                  <a:lnTo>
                    <a:pt x="404" y="388"/>
                  </a:lnTo>
                  <a:lnTo>
                    <a:pt x="396" y="370"/>
                  </a:lnTo>
                  <a:lnTo>
                    <a:pt x="388" y="353"/>
                  </a:lnTo>
                  <a:lnTo>
                    <a:pt x="379" y="334"/>
                  </a:lnTo>
                  <a:lnTo>
                    <a:pt x="370" y="317"/>
                  </a:lnTo>
                  <a:lnTo>
                    <a:pt x="359" y="300"/>
                  </a:lnTo>
                  <a:lnTo>
                    <a:pt x="349" y="282"/>
                  </a:lnTo>
                  <a:lnTo>
                    <a:pt x="337" y="266"/>
                  </a:lnTo>
                  <a:lnTo>
                    <a:pt x="327" y="253"/>
                  </a:lnTo>
                  <a:lnTo>
                    <a:pt x="314" y="240"/>
                  </a:lnTo>
                  <a:lnTo>
                    <a:pt x="299" y="225"/>
                  </a:lnTo>
                  <a:lnTo>
                    <a:pt x="283" y="210"/>
                  </a:lnTo>
                  <a:lnTo>
                    <a:pt x="265" y="194"/>
                  </a:lnTo>
                  <a:lnTo>
                    <a:pt x="245" y="177"/>
                  </a:lnTo>
                  <a:lnTo>
                    <a:pt x="223" y="161"/>
                  </a:lnTo>
                  <a:lnTo>
                    <a:pt x="202" y="145"/>
                  </a:lnTo>
                  <a:lnTo>
                    <a:pt x="179" y="129"/>
                  </a:lnTo>
                  <a:lnTo>
                    <a:pt x="154" y="114"/>
                  </a:lnTo>
                  <a:lnTo>
                    <a:pt x="129" y="100"/>
                  </a:lnTo>
                  <a:lnTo>
                    <a:pt x="104" y="88"/>
                  </a:lnTo>
                  <a:lnTo>
                    <a:pt x="78" y="77"/>
                  </a:lnTo>
                  <a:lnTo>
                    <a:pt x="52" y="68"/>
                  </a:lnTo>
                  <a:lnTo>
                    <a:pt x="26" y="60"/>
                  </a:lnTo>
                  <a:lnTo>
                    <a:pt x="0" y="55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30" y="1"/>
                  </a:lnTo>
                  <a:lnTo>
                    <a:pt x="43" y="2"/>
                  </a:lnTo>
                  <a:lnTo>
                    <a:pt x="56" y="4"/>
                  </a:lnTo>
                  <a:lnTo>
                    <a:pt x="70" y="6"/>
                  </a:lnTo>
                  <a:lnTo>
                    <a:pt x="85" y="9"/>
                  </a:lnTo>
                  <a:lnTo>
                    <a:pt x="99" y="13"/>
                  </a:lnTo>
                  <a:lnTo>
                    <a:pt x="113" y="17"/>
                  </a:lnTo>
                  <a:lnTo>
                    <a:pt x="126" y="23"/>
                  </a:lnTo>
                  <a:lnTo>
                    <a:pt x="138" y="29"/>
                  </a:lnTo>
                  <a:lnTo>
                    <a:pt x="151" y="36"/>
                  </a:lnTo>
                  <a:lnTo>
                    <a:pt x="164" y="43"/>
                  </a:lnTo>
                  <a:lnTo>
                    <a:pt x="176" y="50"/>
                  </a:lnTo>
                  <a:lnTo>
                    <a:pt x="189" y="57"/>
                  </a:lnTo>
                  <a:lnTo>
                    <a:pt x="200" y="65"/>
                  </a:lnTo>
                  <a:lnTo>
                    <a:pt x="212" y="74"/>
                  </a:lnTo>
                  <a:lnTo>
                    <a:pt x="223" y="82"/>
                  </a:lnTo>
                  <a:lnTo>
                    <a:pt x="235" y="91"/>
                  </a:lnTo>
                  <a:lnTo>
                    <a:pt x="246" y="100"/>
                  </a:lnTo>
                  <a:lnTo>
                    <a:pt x="258" y="109"/>
                  </a:lnTo>
                  <a:lnTo>
                    <a:pt x="268" y="120"/>
                  </a:lnTo>
                  <a:lnTo>
                    <a:pt x="279" y="130"/>
                  </a:lnTo>
                  <a:lnTo>
                    <a:pt x="289" y="141"/>
                  </a:lnTo>
                  <a:lnTo>
                    <a:pt x="297" y="149"/>
                  </a:lnTo>
                  <a:lnTo>
                    <a:pt x="305" y="158"/>
                  </a:lnTo>
                  <a:lnTo>
                    <a:pt x="313" y="166"/>
                  </a:lnTo>
                  <a:lnTo>
                    <a:pt x="323" y="174"/>
                  </a:lnTo>
                  <a:lnTo>
                    <a:pt x="331" y="183"/>
                  </a:lnTo>
                  <a:lnTo>
                    <a:pt x="339" y="191"/>
                  </a:lnTo>
                  <a:lnTo>
                    <a:pt x="348" y="199"/>
                  </a:lnTo>
                  <a:lnTo>
                    <a:pt x="356" y="207"/>
                  </a:lnTo>
                  <a:lnTo>
                    <a:pt x="362" y="199"/>
                  </a:lnTo>
                  <a:lnTo>
                    <a:pt x="367" y="190"/>
                  </a:lnTo>
                  <a:lnTo>
                    <a:pt x="373" y="180"/>
                  </a:lnTo>
                  <a:lnTo>
                    <a:pt x="379" y="168"/>
                  </a:lnTo>
                  <a:lnTo>
                    <a:pt x="385" y="157"/>
                  </a:lnTo>
                  <a:lnTo>
                    <a:pt x="390" y="145"/>
                  </a:lnTo>
                  <a:lnTo>
                    <a:pt x="397" y="135"/>
                  </a:lnTo>
                  <a:lnTo>
                    <a:pt x="404" y="126"/>
                  </a:lnTo>
                  <a:lnTo>
                    <a:pt x="420" y="113"/>
                  </a:lnTo>
                  <a:lnTo>
                    <a:pt x="440" y="105"/>
                  </a:lnTo>
                  <a:lnTo>
                    <a:pt x="463" y="101"/>
                  </a:lnTo>
                  <a:lnTo>
                    <a:pt x="488" y="101"/>
                  </a:lnTo>
                  <a:lnTo>
                    <a:pt x="513" y="105"/>
                  </a:lnTo>
                  <a:lnTo>
                    <a:pt x="534" y="112"/>
                  </a:lnTo>
                  <a:lnTo>
                    <a:pt x="554" y="121"/>
                  </a:lnTo>
                  <a:lnTo>
                    <a:pt x="569" y="134"/>
                  </a:lnTo>
                  <a:lnTo>
                    <a:pt x="592" y="168"/>
                  </a:lnTo>
                  <a:lnTo>
                    <a:pt x="605" y="204"/>
                  </a:lnTo>
                  <a:lnTo>
                    <a:pt x="610" y="242"/>
                  </a:lnTo>
                  <a:lnTo>
                    <a:pt x="613" y="281"/>
                  </a:lnTo>
                  <a:lnTo>
                    <a:pt x="612" y="320"/>
                  </a:lnTo>
                  <a:lnTo>
                    <a:pt x="610" y="361"/>
                  </a:lnTo>
                  <a:lnTo>
                    <a:pt x="612" y="401"/>
                  </a:lnTo>
                  <a:lnTo>
                    <a:pt x="617" y="440"/>
                  </a:lnTo>
                  <a:lnTo>
                    <a:pt x="630" y="433"/>
                  </a:lnTo>
                  <a:lnTo>
                    <a:pt x="644" y="426"/>
                  </a:lnTo>
                  <a:lnTo>
                    <a:pt x="657" y="420"/>
                  </a:lnTo>
                  <a:lnTo>
                    <a:pt x="670" y="415"/>
                  </a:lnTo>
                  <a:lnTo>
                    <a:pt x="684" y="410"/>
                  </a:lnTo>
                  <a:lnTo>
                    <a:pt x="699" y="407"/>
                  </a:lnTo>
                  <a:lnTo>
                    <a:pt x="713" y="403"/>
                  </a:lnTo>
                  <a:lnTo>
                    <a:pt x="728" y="401"/>
                  </a:lnTo>
                  <a:lnTo>
                    <a:pt x="742" y="400"/>
                  </a:lnTo>
                  <a:lnTo>
                    <a:pt x="757" y="399"/>
                  </a:lnTo>
                  <a:lnTo>
                    <a:pt x="771" y="400"/>
                  </a:lnTo>
                  <a:lnTo>
                    <a:pt x="786" y="402"/>
                  </a:lnTo>
                  <a:lnTo>
                    <a:pt x="799" y="404"/>
                  </a:lnTo>
                  <a:lnTo>
                    <a:pt x="814" y="409"/>
                  </a:lnTo>
                  <a:lnTo>
                    <a:pt x="828" y="416"/>
                  </a:lnTo>
                  <a:lnTo>
                    <a:pt x="842" y="423"/>
                  </a:lnTo>
                  <a:lnTo>
                    <a:pt x="858" y="433"/>
                  </a:lnTo>
                  <a:lnTo>
                    <a:pt x="874" y="444"/>
                  </a:lnTo>
                  <a:lnTo>
                    <a:pt x="889" y="456"/>
                  </a:lnTo>
                  <a:lnTo>
                    <a:pt x="902" y="470"/>
                  </a:lnTo>
                  <a:lnTo>
                    <a:pt x="912" y="485"/>
                  </a:lnTo>
                  <a:lnTo>
                    <a:pt x="919" y="501"/>
                  </a:lnTo>
                  <a:lnTo>
                    <a:pt x="923" y="518"/>
                  </a:lnTo>
                  <a:lnTo>
                    <a:pt x="921" y="537"/>
                  </a:lnTo>
                  <a:lnTo>
                    <a:pt x="917" y="563"/>
                  </a:lnTo>
                  <a:lnTo>
                    <a:pt x="909" y="590"/>
                  </a:lnTo>
                  <a:lnTo>
                    <a:pt x="898" y="615"/>
                  </a:lnTo>
                  <a:lnTo>
                    <a:pt x="887" y="639"/>
                  </a:lnTo>
                  <a:lnTo>
                    <a:pt x="872" y="662"/>
                  </a:lnTo>
                  <a:lnTo>
                    <a:pt x="856" y="683"/>
                  </a:lnTo>
                  <a:lnTo>
                    <a:pt x="839" y="704"/>
                  </a:lnTo>
                  <a:lnTo>
                    <a:pt x="819" y="722"/>
                  </a:lnTo>
                  <a:lnTo>
                    <a:pt x="835" y="729"/>
                  </a:lnTo>
                  <a:lnTo>
                    <a:pt x="852" y="736"/>
                  </a:lnTo>
                  <a:lnTo>
                    <a:pt x="870" y="743"/>
                  </a:lnTo>
                  <a:lnTo>
                    <a:pt x="887" y="751"/>
                  </a:lnTo>
                  <a:lnTo>
                    <a:pt x="904" y="760"/>
                  </a:lnTo>
                  <a:lnTo>
                    <a:pt x="921" y="768"/>
                  </a:lnTo>
                  <a:lnTo>
                    <a:pt x="938" y="779"/>
                  </a:lnTo>
                  <a:lnTo>
                    <a:pt x="954" y="788"/>
                  </a:lnTo>
                  <a:lnTo>
                    <a:pt x="986" y="811"/>
                  </a:lnTo>
                  <a:lnTo>
                    <a:pt x="1010" y="835"/>
                  </a:lnTo>
                  <a:lnTo>
                    <a:pt x="1027" y="860"/>
                  </a:lnTo>
                  <a:lnTo>
                    <a:pt x="1039" y="886"/>
                  </a:lnTo>
                  <a:lnTo>
                    <a:pt x="1044" y="911"/>
                  </a:lnTo>
                  <a:lnTo>
                    <a:pt x="1044" y="938"/>
                  </a:lnTo>
                  <a:lnTo>
                    <a:pt x="1040" y="964"/>
                  </a:lnTo>
                  <a:lnTo>
                    <a:pt x="1032" y="992"/>
                  </a:lnTo>
                  <a:lnTo>
                    <a:pt x="1025" y="1010"/>
                  </a:lnTo>
                  <a:lnTo>
                    <a:pt x="1017" y="1029"/>
                  </a:lnTo>
                  <a:lnTo>
                    <a:pt x="1008" y="1046"/>
                  </a:lnTo>
                  <a:lnTo>
                    <a:pt x="997" y="1063"/>
                  </a:lnTo>
                  <a:lnTo>
                    <a:pt x="985" y="1078"/>
                  </a:lnTo>
                  <a:lnTo>
                    <a:pt x="970" y="1091"/>
                  </a:lnTo>
                  <a:lnTo>
                    <a:pt x="953" y="1100"/>
                  </a:lnTo>
                  <a:lnTo>
                    <a:pt x="932" y="1106"/>
                  </a:lnTo>
                  <a:lnTo>
                    <a:pt x="920" y="1108"/>
                  </a:lnTo>
                  <a:lnTo>
                    <a:pt x="909" y="1109"/>
                  </a:lnTo>
                  <a:lnTo>
                    <a:pt x="896" y="1112"/>
                  </a:lnTo>
                  <a:lnTo>
                    <a:pt x="885" y="1113"/>
                  </a:lnTo>
                  <a:lnTo>
                    <a:pt x="873" y="1114"/>
                  </a:lnTo>
                  <a:lnTo>
                    <a:pt x="860" y="1115"/>
                  </a:lnTo>
                  <a:lnTo>
                    <a:pt x="849" y="1115"/>
                  </a:lnTo>
                  <a:lnTo>
                    <a:pt x="837" y="1115"/>
                  </a:lnTo>
                  <a:lnTo>
                    <a:pt x="843" y="1125"/>
                  </a:lnTo>
                  <a:lnTo>
                    <a:pt x="848" y="1136"/>
                  </a:lnTo>
                  <a:lnTo>
                    <a:pt x="852" y="1148"/>
                  </a:lnTo>
                  <a:lnTo>
                    <a:pt x="858" y="1160"/>
                  </a:lnTo>
                  <a:lnTo>
                    <a:pt x="862" y="1173"/>
                  </a:lnTo>
                  <a:lnTo>
                    <a:pt x="866" y="1185"/>
                  </a:lnTo>
                  <a:lnTo>
                    <a:pt x="870" y="1197"/>
                  </a:lnTo>
                  <a:lnTo>
                    <a:pt x="872" y="1208"/>
                  </a:lnTo>
                  <a:lnTo>
                    <a:pt x="840" y="1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89" name="Freeform 109"/>
            <p:cNvSpPr>
              <a:spLocks/>
            </p:cNvSpPr>
            <p:nvPr/>
          </p:nvSpPr>
          <p:spPr bwMode="auto">
            <a:xfrm>
              <a:off x="2371" y="2040"/>
              <a:ext cx="275" cy="509"/>
            </a:xfrm>
            <a:custGeom>
              <a:avLst/>
              <a:gdLst>
                <a:gd name="T0" fmla="*/ 1 w 548"/>
                <a:gd name="T1" fmla="*/ 0 h 1019"/>
                <a:gd name="T2" fmla="*/ 1 w 548"/>
                <a:gd name="T3" fmla="*/ 0 h 1019"/>
                <a:gd name="T4" fmla="*/ 1 w 548"/>
                <a:gd name="T5" fmla="*/ 0 h 1019"/>
                <a:gd name="T6" fmla="*/ 1 w 548"/>
                <a:gd name="T7" fmla="*/ 0 h 1019"/>
                <a:gd name="T8" fmla="*/ 1 w 548"/>
                <a:gd name="T9" fmla="*/ 0 h 1019"/>
                <a:gd name="T10" fmla="*/ 1 w 548"/>
                <a:gd name="T11" fmla="*/ 0 h 1019"/>
                <a:gd name="T12" fmla="*/ 1 w 548"/>
                <a:gd name="T13" fmla="*/ 0 h 1019"/>
                <a:gd name="T14" fmla="*/ 1 w 548"/>
                <a:gd name="T15" fmla="*/ 0 h 1019"/>
                <a:gd name="T16" fmla="*/ 1 w 548"/>
                <a:gd name="T17" fmla="*/ 0 h 1019"/>
                <a:gd name="T18" fmla="*/ 1 w 548"/>
                <a:gd name="T19" fmla="*/ 0 h 1019"/>
                <a:gd name="T20" fmla="*/ 1 w 548"/>
                <a:gd name="T21" fmla="*/ 0 h 1019"/>
                <a:gd name="T22" fmla="*/ 1 w 548"/>
                <a:gd name="T23" fmla="*/ 0 h 1019"/>
                <a:gd name="T24" fmla="*/ 1 w 548"/>
                <a:gd name="T25" fmla="*/ 0 h 1019"/>
                <a:gd name="T26" fmla="*/ 1 w 548"/>
                <a:gd name="T27" fmla="*/ 0 h 1019"/>
                <a:gd name="T28" fmla="*/ 1 w 548"/>
                <a:gd name="T29" fmla="*/ 0 h 1019"/>
                <a:gd name="T30" fmla="*/ 1 w 548"/>
                <a:gd name="T31" fmla="*/ 0 h 1019"/>
                <a:gd name="T32" fmla="*/ 1 w 548"/>
                <a:gd name="T33" fmla="*/ 0 h 1019"/>
                <a:gd name="T34" fmla="*/ 1 w 548"/>
                <a:gd name="T35" fmla="*/ 0 h 1019"/>
                <a:gd name="T36" fmla="*/ 1 w 548"/>
                <a:gd name="T37" fmla="*/ 0 h 1019"/>
                <a:gd name="T38" fmla="*/ 1 w 548"/>
                <a:gd name="T39" fmla="*/ 0 h 1019"/>
                <a:gd name="T40" fmla="*/ 1 w 548"/>
                <a:gd name="T41" fmla="*/ 0 h 1019"/>
                <a:gd name="T42" fmla="*/ 1 w 548"/>
                <a:gd name="T43" fmla="*/ 0 h 1019"/>
                <a:gd name="T44" fmla="*/ 1 w 548"/>
                <a:gd name="T45" fmla="*/ 0 h 1019"/>
                <a:gd name="T46" fmla="*/ 1 w 548"/>
                <a:gd name="T47" fmla="*/ 0 h 1019"/>
                <a:gd name="T48" fmla="*/ 1 w 548"/>
                <a:gd name="T49" fmla="*/ 0 h 1019"/>
                <a:gd name="T50" fmla="*/ 1 w 548"/>
                <a:gd name="T51" fmla="*/ 0 h 1019"/>
                <a:gd name="T52" fmla="*/ 1 w 548"/>
                <a:gd name="T53" fmla="*/ 0 h 1019"/>
                <a:gd name="T54" fmla="*/ 1 w 548"/>
                <a:gd name="T55" fmla="*/ 0 h 1019"/>
                <a:gd name="T56" fmla="*/ 1 w 548"/>
                <a:gd name="T57" fmla="*/ 0 h 1019"/>
                <a:gd name="T58" fmla="*/ 1 w 548"/>
                <a:gd name="T59" fmla="*/ 0 h 1019"/>
                <a:gd name="T60" fmla="*/ 1 w 548"/>
                <a:gd name="T61" fmla="*/ 0 h 1019"/>
                <a:gd name="T62" fmla="*/ 1 w 548"/>
                <a:gd name="T63" fmla="*/ 0 h 1019"/>
                <a:gd name="T64" fmla="*/ 1 w 548"/>
                <a:gd name="T65" fmla="*/ 0 h 1019"/>
                <a:gd name="T66" fmla="*/ 1 w 548"/>
                <a:gd name="T67" fmla="*/ 0 h 1019"/>
                <a:gd name="T68" fmla="*/ 1 w 548"/>
                <a:gd name="T69" fmla="*/ 0 h 1019"/>
                <a:gd name="T70" fmla="*/ 1 w 548"/>
                <a:gd name="T71" fmla="*/ 0 h 1019"/>
                <a:gd name="T72" fmla="*/ 1 w 548"/>
                <a:gd name="T73" fmla="*/ 0 h 1019"/>
                <a:gd name="T74" fmla="*/ 1 w 548"/>
                <a:gd name="T75" fmla="*/ 0 h 1019"/>
                <a:gd name="T76" fmla="*/ 1 w 548"/>
                <a:gd name="T77" fmla="*/ 0 h 1019"/>
                <a:gd name="T78" fmla="*/ 1 w 548"/>
                <a:gd name="T79" fmla="*/ 0 h 1019"/>
                <a:gd name="T80" fmla="*/ 1 w 548"/>
                <a:gd name="T81" fmla="*/ 0 h 1019"/>
                <a:gd name="T82" fmla="*/ 1 w 548"/>
                <a:gd name="T83" fmla="*/ 0 h 1019"/>
                <a:gd name="T84" fmla="*/ 1 w 548"/>
                <a:gd name="T85" fmla="*/ 0 h 1019"/>
                <a:gd name="T86" fmla="*/ 1 w 548"/>
                <a:gd name="T87" fmla="*/ 0 h 1019"/>
                <a:gd name="T88" fmla="*/ 1 w 548"/>
                <a:gd name="T89" fmla="*/ 0 h 1019"/>
                <a:gd name="T90" fmla="*/ 1 w 548"/>
                <a:gd name="T91" fmla="*/ 0 h 1019"/>
                <a:gd name="T92" fmla="*/ 1 w 548"/>
                <a:gd name="T93" fmla="*/ 0 h 1019"/>
                <a:gd name="T94" fmla="*/ 1 w 548"/>
                <a:gd name="T95" fmla="*/ 0 h 1019"/>
                <a:gd name="T96" fmla="*/ 1 w 548"/>
                <a:gd name="T97" fmla="*/ 0 h 1019"/>
                <a:gd name="T98" fmla="*/ 1 w 548"/>
                <a:gd name="T99" fmla="*/ 0 h 1019"/>
                <a:gd name="T100" fmla="*/ 1 w 548"/>
                <a:gd name="T101" fmla="*/ 0 h 1019"/>
                <a:gd name="T102" fmla="*/ 1 w 548"/>
                <a:gd name="T103" fmla="*/ 0 h 1019"/>
                <a:gd name="T104" fmla="*/ 1 w 548"/>
                <a:gd name="T105" fmla="*/ 0 h 1019"/>
                <a:gd name="T106" fmla="*/ 1 w 548"/>
                <a:gd name="T107" fmla="*/ 0 h 1019"/>
                <a:gd name="T108" fmla="*/ 1 w 548"/>
                <a:gd name="T109" fmla="*/ 0 h 101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48"/>
                <a:gd name="T166" fmla="*/ 0 h 1019"/>
                <a:gd name="T167" fmla="*/ 548 w 548"/>
                <a:gd name="T168" fmla="*/ 1019 h 101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48" h="1019">
                  <a:moveTo>
                    <a:pt x="492" y="1019"/>
                  </a:moveTo>
                  <a:lnTo>
                    <a:pt x="496" y="1005"/>
                  </a:lnTo>
                  <a:lnTo>
                    <a:pt x="502" y="989"/>
                  </a:lnTo>
                  <a:lnTo>
                    <a:pt x="508" y="970"/>
                  </a:lnTo>
                  <a:lnTo>
                    <a:pt x="513" y="953"/>
                  </a:lnTo>
                  <a:lnTo>
                    <a:pt x="517" y="935"/>
                  </a:lnTo>
                  <a:lnTo>
                    <a:pt x="518" y="916"/>
                  </a:lnTo>
                  <a:lnTo>
                    <a:pt x="518" y="898"/>
                  </a:lnTo>
                  <a:lnTo>
                    <a:pt x="516" y="882"/>
                  </a:lnTo>
                  <a:lnTo>
                    <a:pt x="510" y="880"/>
                  </a:lnTo>
                  <a:lnTo>
                    <a:pt x="498" y="884"/>
                  </a:lnTo>
                  <a:lnTo>
                    <a:pt x="478" y="892"/>
                  </a:lnTo>
                  <a:lnTo>
                    <a:pt x="455" y="902"/>
                  </a:lnTo>
                  <a:lnTo>
                    <a:pt x="430" y="913"/>
                  </a:lnTo>
                  <a:lnTo>
                    <a:pt x="404" y="924"/>
                  </a:lnTo>
                  <a:lnTo>
                    <a:pt x="380" y="933"/>
                  </a:lnTo>
                  <a:lnTo>
                    <a:pt x="359" y="940"/>
                  </a:lnTo>
                  <a:lnTo>
                    <a:pt x="329" y="945"/>
                  </a:lnTo>
                  <a:lnTo>
                    <a:pt x="301" y="941"/>
                  </a:lnTo>
                  <a:lnTo>
                    <a:pt x="273" y="933"/>
                  </a:lnTo>
                  <a:lnTo>
                    <a:pt x="249" y="920"/>
                  </a:lnTo>
                  <a:lnTo>
                    <a:pt x="228" y="902"/>
                  </a:lnTo>
                  <a:lnTo>
                    <a:pt x="212" y="883"/>
                  </a:lnTo>
                  <a:lnTo>
                    <a:pt x="202" y="861"/>
                  </a:lnTo>
                  <a:lnTo>
                    <a:pt x="197" y="839"/>
                  </a:lnTo>
                  <a:lnTo>
                    <a:pt x="199" y="803"/>
                  </a:lnTo>
                  <a:lnTo>
                    <a:pt x="207" y="770"/>
                  </a:lnTo>
                  <a:lnTo>
                    <a:pt x="220" y="736"/>
                  </a:lnTo>
                  <a:lnTo>
                    <a:pt x="237" y="704"/>
                  </a:lnTo>
                  <a:lnTo>
                    <a:pt x="258" y="673"/>
                  </a:lnTo>
                  <a:lnTo>
                    <a:pt x="280" y="642"/>
                  </a:lnTo>
                  <a:lnTo>
                    <a:pt x="303" y="612"/>
                  </a:lnTo>
                  <a:lnTo>
                    <a:pt x="326" y="582"/>
                  </a:lnTo>
                  <a:lnTo>
                    <a:pt x="310" y="582"/>
                  </a:lnTo>
                  <a:lnTo>
                    <a:pt x="295" y="582"/>
                  </a:lnTo>
                  <a:lnTo>
                    <a:pt x="279" y="582"/>
                  </a:lnTo>
                  <a:lnTo>
                    <a:pt x="264" y="581"/>
                  </a:lnTo>
                  <a:lnTo>
                    <a:pt x="248" y="581"/>
                  </a:lnTo>
                  <a:lnTo>
                    <a:pt x="231" y="580"/>
                  </a:lnTo>
                  <a:lnTo>
                    <a:pt x="215" y="579"/>
                  </a:lnTo>
                  <a:lnTo>
                    <a:pt x="199" y="577"/>
                  </a:lnTo>
                  <a:lnTo>
                    <a:pt x="181" y="575"/>
                  </a:lnTo>
                  <a:lnTo>
                    <a:pt x="162" y="572"/>
                  </a:lnTo>
                  <a:lnTo>
                    <a:pt x="144" y="567"/>
                  </a:lnTo>
                  <a:lnTo>
                    <a:pt x="124" y="560"/>
                  </a:lnTo>
                  <a:lnTo>
                    <a:pt x="106" y="553"/>
                  </a:lnTo>
                  <a:lnTo>
                    <a:pt x="87" y="544"/>
                  </a:lnTo>
                  <a:lnTo>
                    <a:pt x="70" y="535"/>
                  </a:lnTo>
                  <a:lnTo>
                    <a:pt x="54" y="523"/>
                  </a:lnTo>
                  <a:lnTo>
                    <a:pt x="39" y="512"/>
                  </a:lnTo>
                  <a:lnTo>
                    <a:pt x="26" y="498"/>
                  </a:lnTo>
                  <a:lnTo>
                    <a:pt x="15" y="484"/>
                  </a:lnTo>
                  <a:lnTo>
                    <a:pt x="7" y="469"/>
                  </a:lnTo>
                  <a:lnTo>
                    <a:pt x="2" y="453"/>
                  </a:lnTo>
                  <a:lnTo>
                    <a:pt x="0" y="436"/>
                  </a:lnTo>
                  <a:lnTo>
                    <a:pt x="1" y="419"/>
                  </a:lnTo>
                  <a:lnTo>
                    <a:pt x="6" y="400"/>
                  </a:lnTo>
                  <a:lnTo>
                    <a:pt x="16" y="375"/>
                  </a:lnTo>
                  <a:lnTo>
                    <a:pt x="28" y="351"/>
                  </a:lnTo>
                  <a:lnTo>
                    <a:pt x="40" y="328"/>
                  </a:lnTo>
                  <a:lnTo>
                    <a:pt x="55" y="307"/>
                  </a:lnTo>
                  <a:lnTo>
                    <a:pt x="71" y="288"/>
                  </a:lnTo>
                  <a:lnTo>
                    <a:pt x="87" y="271"/>
                  </a:lnTo>
                  <a:lnTo>
                    <a:pt x="106" y="255"/>
                  </a:lnTo>
                  <a:lnTo>
                    <a:pt x="125" y="241"/>
                  </a:lnTo>
                  <a:lnTo>
                    <a:pt x="107" y="233"/>
                  </a:lnTo>
                  <a:lnTo>
                    <a:pt x="89" y="224"/>
                  </a:lnTo>
                  <a:lnTo>
                    <a:pt x="73" y="211"/>
                  </a:lnTo>
                  <a:lnTo>
                    <a:pt x="59" y="197"/>
                  </a:lnTo>
                  <a:lnTo>
                    <a:pt x="46" y="182"/>
                  </a:lnTo>
                  <a:lnTo>
                    <a:pt x="37" y="165"/>
                  </a:lnTo>
                  <a:lnTo>
                    <a:pt x="30" y="147"/>
                  </a:lnTo>
                  <a:lnTo>
                    <a:pt x="26" y="127"/>
                  </a:lnTo>
                  <a:lnTo>
                    <a:pt x="26" y="110"/>
                  </a:lnTo>
                  <a:lnTo>
                    <a:pt x="29" y="95"/>
                  </a:lnTo>
                  <a:lnTo>
                    <a:pt x="33" y="80"/>
                  </a:lnTo>
                  <a:lnTo>
                    <a:pt x="39" y="65"/>
                  </a:lnTo>
                  <a:lnTo>
                    <a:pt x="48" y="52"/>
                  </a:lnTo>
                  <a:lnTo>
                    <a:pt x="58" y="41"/>
                  </a:lnTo>
                  <a:lnTo>
                    <a:pt x="69" y="30"/>
                  </a:lnTo>
                  <a:lnTo>
                    <a:pt x="82" y="21"/>
                  </a:lnTo>
                  <a:lnTo>
                    <a:pt x="96" y="13"/>
                  </a:lnTo>
                  <a:lnTo>
                    <a:pt x="111" y="7"/>
                  </a:lnTo>
                  <a:lnTo>
                    <a:pt x="125" y="4"/>
                  </a:lnTo>
                  <a:lnTo>
                    <a:pt x="142" y="2"/>
                  </a:lnTo>
                  <a:lnTo>
                    <a:pt x="159" y="0"/>
                  </a:lnTo>
                  <a:lnTo>
                    <a:pt x="175" y="3"/>
                  </a:lnTo>
                  <a:lnTo>
                    <a:pt x="192" y="6"/>
                  </a:lnTo>
                  <a:lnTo>
                    <a:pt x="208" y="13"/>
                  </a:lnTo>
                  <a:lnTo>
                    <a:pt x="182" y="70"/>
                  </a:lnTo>
                  <a:lnTo>
                    <a:pt x="164" y="61"/>
                  </a:lnTo>
                  <a:lnTo>
                    <a:pt x="140" y="55"/>
                  </a:lnTo>
                  <a:lnTo>
                    <a:pt x="115" y="52"/>
                  </a:lnTo>
                  <a:lnTo>
                    <a:pt x="91" y="55"/>
                  </a:lnTo>
                  <a:lnTo>
                    <a:pt x="73" y="61"/>
                  </a:lnTo>
                  <a:lnTo>
                    <a:pt x="62" y="75"/>
                  </a:lnTo>
                  <a:lnTo>
                    <a:pt x="62" y="98"/>
                  </a:lnTo>
                  <a:lnTo>
                    <a:pt x="76" y="129"/>
                  </a:lnTo>
                  <a:lnTo>
                    <a:pt x="92" y="147"/>
                  </a:lnTo>
                  <a:lnTo>
                    <a:pt x="113" y="162"/>
                  </a:lnTo>
                  <a:lnTo>
                    <a:pt x="137" y="174"/>
                  </a:lnTo>
                  <a:lnTo>
                    <a:pt x="162" y="184"/>
                  </a:lnTo>
                  <a:lnTo>
                    <a:pt x="185" y="192"/>
                  </a:lnTo>
                  <a:lnTo>
                    <a:pt x="205" y="196"/>
                  </a:lnTo>
                  <a:lnTo>
                    <a:pt x="219" y="200"/>
                  </a:lnTo>
                  <a:lnTo>
                    <a:pt x="225" y="201"/>
                  </a:lnTo>
                  <a:lnTo>
                    <a:pt x="222" y="203"/>
                  </a:lnTo>
                  <a:lnTo>
                    <a:pt x="214" y="209"/>
                  </a:lnTo>
                  <a:lnTo>
                    <a:pt x="204" y="217"/>
                  </a:lnTo>
                  <a:lnTo>
                    <a:pt x="189" y="227"/>
                  </a:lnTo>
                  <a:lnTo>
                    <a:pt x="173" y="241"/>
                  </a:lnTo>
                  <a:lnTo>
                    <a:pt x="155" y="256"/>
                  </a:lnTo>
                  <a:lnTo>
                    <a:pt x="137" y="272"/>
                  </a:lnTo>
                  <a:lnTo>
                    <a:pt x="119" y="290"/>
                  </a:lnTo>
                  <a:lnTo>
                    <a:pt x="100" y="308"/>
                  </a:lnTo>
                  <a:lnTo>
                    <a:pt x="85" y="328"/>
                  </a:lnTo>
                  <a:lnTo>
                    <a:pt x="71" y="346"/>
                  </a:lnTo>
                  <a:lnTo>
                    <a:pt x="61" y="364"/>
                  </a:lnTo>
                  <a:lnTo>
                    <a:pt x="54" y="383"/>
                  </a:lnTo>
                  <a:lnTo>
                    <a:pt x="52" y="400"/>
                  </a:lnTo>
                  <a:lnTo>
                    <a:pt x="55" y="416"/>
                  </a:lnTo>
                  <a:lnTo>
                    <a:pt x="66" y="431"/>
                  </a:lnTo>
                  <a:lnTo>
                    <a:pt x="83" y="447"/>
                  </a:lnTo>
                  <a:lnTo>
                    <a:pt x="104" y="461"/>
                  </a:lnTo>
                  <a:lnTo>
                    <a:pt x="125" y="474"/>
                  </a:lnTo>
                  <a:lnTo>
                    <a:pt x="150" y="485"/>
                  </a:lnTo>
                  <a:lnTo>
                    <a:pt x="175" y="495"/>
                  </a:lnTo>
                  <a:lnTo>
                    <a:pt x="200" y="504"/>
                  </a:lnTo>
                  <a:lnTo>
                    <a:pt x="227" y="511"/>
                  </a:lnTo>
                  <a:lnTo>
                    <a:pt x="252" y="516"/>
                  </a:lnTo>
                  <a:lnTo>
                    <a:pt x="276" y="521"/>
                  </a:lnTo>
                  <a:lnTo>
                    <a:pt x="299" y="526"/>
                  </a:lnTo>
                  <a:lnTo>
                    <a:pt x="320" y="529"/>
                  </a:lnTo>
                  <a:lnTo>
                    <a:pt x="339" y="530"/>
                  </a:lnTo>
                  <a:lnTo>
                    <a:pt x="354" y="533"/>
                  </a:lnTo>
                  <a:lnTo>
                    <a:pt x="365" y="534"/>
                  </a:lnTo>
                  <a:lnTo>
                    <a:pt x="373" y="534"/>
                  </a:lnTo>
                  <a:lnTo>
                    <a:pt x="375" y="534"/>
                  </a:lnTo>
                  <a:lnTo>
                    <a:pt x="369" y="545"/>
                  </a:lnTo>
                  <a:lnTo>
                    <a:pt x="352" y="571"/>
                  </a:lnTo>
                  <a:lnTo>
                    <a:pt x="331" y="606"/>
                  </a:lnTo>
                  <a:lnTo>
                    <a:pt x="306" y="648"/>
                  </a:lnTo>
                  <a:lnTo>
                    <a:pt x="282" y="690"/>
                  </a:lnTo>
                  <a:lnTo>
                    <a:pt x="261" y="732"/>
                  </a:lnTo>
                  <a:lnTo>
                    <a:pt x="246" y="766"/>
                  </a:lnTo>
                  <a:lnTo>
                    <a:pt x="243" y="789"/>
                  </a:lnTo>
                  <a:lnTo>
                    <a:pt x="248" y="810"/>
                  </a:lnTo>
                  <a:lnTo>
                    <a:pt x="256" y="829"/>
                  </a:lnTo>
                  <a:lnTo>
                    <a:pt x="267" y="845"/>
                  </a:lnTo>
                  <a:lnTo>
                    <a:pt x="281" y="857"/>
                  </a:lnTo>
                  <a:lnTo>
                    <a:pt x="299" y="867"/>
                  </a:lnTo>
                  <a:lnTo>
                    <a:pt x="320" y="873"/>
                  </a:lnTo>
                  <a:lnTo>
                    <a:pt x="344" y="876"/>
                  </a:lnTo>
                  <a:lnTo>
                    <a:pt x="372" y="873"/>
                  </a:lnTo>
                  <a:lnTo>
                    <a:pt x="395" y="869"/>
                  </a:lnTo>
                  <a:lnTo>
                    <a:pt x="417" y="863"/>
                  </a:lnTo>
                  <a:lnTo>
                    <a:pt x="439" y="855"/>
                  </a:lnTo>
                  <a:lnTo>
                    <a:pt x="460" y="847"/>
                  </a:lnTo>
                  <a:lnTo>
                    <a:pt x="480" y="839"/>
                  </a:lnTo>
                  <a:lnTo>
                    <a:pt x="501" y="832"/>
                  </a:lnTo>
                  <a:lnTo>
                    <a:pt x="522" y="827"/>
                  </a:lnTo>
                  <a:lnTo>
                    <a:pt x="545" y="825"/>
                  </a:lnTo>
                  <a:lnTo>
                    <a:pt x="548" y="870"/>
                  </a:lnTo>
                  <a:lnTo>
                    <a:pt x="546" y="920"/>
                  </a:lnTo>
                  <a:lnTo>
                    <a:pt x="540" y="971"/>
                  </a:lnTo>
                  <a:lnTo>
                    <a:pt x="537" y="1017"/>
                  </a:lnTo>
                  <a:lnTo>
                    <a:pt x="492" y="10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790" name="Freeform 110"/>
            <p:cNvSpPr>
              <a:spLocks/>
            </p:cNvSpPr>
            <p:nvPr/>
          </p:nvSpPr>
          <p:spPr bwMode="auto">
            <a:xfrm>
              <a:off x="2615" y="2529"/>
              <a:ext cx="196" cy="127"/>
            </a:xfrm>
            <a:custGeom>
              <a:avLst/>
              <a:gdLst>
                <a:gd name="T0" fmla="*/ 0 w 393"/>
                <a:gd name="T1" fmla="*/ 1 h 254"/>
                <a:gd name="T2" fmla="*/ 0 w 393"/>
                <a:gd name="T3" fmla="*/ 1 h 254"/>
                <a:gd name="T4" fmla="*/ 0 w 393"/>
                <a:gd name="T5" fmla="*/ 1 h 254"/>
                <a:gd name="T6" fmla="*/ 0 w 393"/>
                <a:gd name="T7" fmla="*/ 1 h 254"/>
                <a:gd name="T8" fmla="*/ 0 w 393"/>
                <a:gd name="T9" fmla="*/ 1 h 254"/>
                <a:gd name="T10" fmla="*/ 0 w 393"/>
                <a:gd name="T11" fmla="*/ 1 h 254"/>
                <a:gd name="T12" fmla="*/ 0 w 393"/>
                <a:gd name="T13" fmla="*/ 1 h 254"/>
                <a:gd name="T14" fmla="*/ 0 w 393"/>
                <a:gd name="T15" fmla="*/ 1 h 254"/>
                <a:gd name="T16" fmla="*/ 0 w 393"/>
                <a:gd name="T17" fmla="*/ 1 h 254"/>
                <a:gd name="T18" fmla="*/ 0 w 393"/>
                <a:gd name="T19" fmla="*/ 1 h 254"/>
                <a:gd name="T20" fmla="*/ 0 w 393"/>
                <a:gd name="T21" fmla="*/ 1 h 254"/>
                <a:gd name="T22" fmla="*/ 0 w 393"/>
                <a:gd name="T23" fmla="*/ 1 h 254"/>
                <a:gd name="T24" fmla="*/ 0 w 393"/>
                <a:gd name="T25" fmla="*/ 1 h 254"/>
                <a:gd name="T26" fmla="*/ 0 w 393"/>
                <a:gd name="T27" fmla="*/ 1 h 254"/>
                <a:gd name="T28" fmla="*/ 0 w 393"/>
                <a:gd name="T29" fmla="*/ 1 h 254"/>
                <a:gd name="T30" fmla="*/ 0 w 393"/>
                <a:gd name="T31" fmla="*/ 1 h 254"/>
                <a:gd name="T32" fmla="*/ 0 w 393"/>
                <a:gd name="T33" fmla="*/ 1 h 254"/>
                <a:gd name="T34" fmla="*/ 0 w 393"/>
                <a:gd name="T35" fmla="*/ 1 h 254"/>
                <a:gd name="T36" fmla="*/ 0 w 393"/>
                <a:gd name="T37" fmla="*/ 1 h 254"/>
                <a:gd name="T38" fmla="*/ 0 w 393"/>
                <a:gd name="T39" fmla="*/ 1 h 254"/>
                <a:gd name="T40" fmla="*/ 0 w 393"/>
                <a:gd name="T41" fmla="*/ 1 h 254"/>
                <a:gd name="T42" fmla="*/ 0 w 393"/>
                <a:gd name="T43" fmla="*/ 1 h 254"/>
                <a:gd name="T44" fmla="*/ 0 w 393"/>
                <a:gd name="T45" fmla="*/ 1 h 254"/>
                <a:gd name="T46" fmla="*/ 0 w 393"/>
                <a:gd name="T47" fmla="*/ 1 h 254"/>
                <a:gd name="T48" fmla="*/ 0 w 393"/>
                <a:gd name="T49" fmla="*/ 1 h 254"/>
                <a:gd name="T50" fmla="*/ 0 w 393"/>
                <a:gd name="T51" fmla="*/ 1 h 254"/>
                <a:gd name="T52" fmla="*/ 0 w 393"/>
                <a:gd name="T53" fmla="*/ 1 h 254"/>
                <a:gd name="T54" fmla="*/ 0 w 393"/>
                <a:gd name="T55" fmla="*/ 1 h 254"/>
                <a:gd name="T56" fmla="*/ 0 w 393"/>
                <a:gd name="T57" fmla="*/ 1 h 254"/>
                <a:gd name="T58" fmla="*/ 0 w 393"/>
                <a:gd name="T59" fmla="*/ 1 h 254"/>
                <a:gd name="T60" fmla="*/ 0 w 393"/>
                <a:gd name="T61" fmla="*/ 1 h 254"/>
                <a:gd name="T62" fmla="*/ 0 w 393"/>
                <a:gd name="T63" fmla="*/ 1 h 254"/>
                <a:gd name="T64" fmla="*/ 0 w 393"/>
                <a:gd name="T65" fmla="*/ 1 h 2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3"/>
                <a:gd name="T100" fmla="*/ 0 h 254"/>
                <a:gd name="T101" fmla="*/ 393 w 393"/>
                <a:gd name="T102" fmla="*/ 254 h 25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3" h="254">
                  <a:moveTo>
                    <a:pt x="5" y="41"/>
                  </a:moveTo>
                  <a:lnTo>
                    <a:pt x="1" y="57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1" y="112"/>
                  </a:lnTo>
                  <a:lnTo>
                    <a:pt x="6" y="133"/>
                  </a:lnTo>
                  <a:lnTo>
                    <a:pt x="13" y="153"/>
                  </a:lnTo>
                  <a:lnTo>
                    <a:pt x="22" y="174"/>
                  </a:lnTo>
                  <a:lnTo>
                    <a:pt x="36" y="195"/>
                  </a:lnTo>
                  <a:lnTo>
                    <a:pt x="53" y="210"/>
                  </a:lnTo>
                  <a:lnTo>
                    <a:pt x="72" y="221"/>
                  </a:lnTo>
                  <a:lnTo>
                    <a:pt x="90" y="231"/>
                  </a:lnTo>
                  <a:lnTo>
                    <a:pt x="108" y="238"/>
                  </a:lnTo>
                  <a:lnTo>
                    <a:pt x="128" y="243"/>
                  </a:lnTo>
                  <a:lnTo>
                    <a:pt x="149" y="247"/>
                  </a:lnTo>
                  <a:lnTo>
                    <a:pt x="169" y="250"/>
                  </a:lnTo>
                  <a:lnTo>
                    <a:pt x="191" y="253"/>
                  </a:lnTo>
                  <a:lnTo>
                    <a:pt x="210" y="254"/>
                  </a:lnTo>
                  <a:lnTo>
                    <a:pt x="229" y="253"/>
                  </a:lnTo>
                  <a:lnTo>
                    <a:pt x="247" y="250"/>
                  </a:lnTo>
                  <a:lnTo>
                    <a:pt x="264" y="248"/>
                  </a:lnTo>
                  <a:lnTo>
                    <a:pt x="280" y="243"/>
                  </a:lnTo>
                  <a:lnTo>
                    <a:pt x="296" y="239"/>
                  </a:lnTo>
                  <a:lnTo>
                    <a:pt x="309" y="233"/>
                  </a:lnTo>
                  <a:lnTo>
                    <a:pt x="322" y="227"/>
                  </a:lnTo>
                  <a:lnTo>
                    <a:pt x="338" y="216"/>
                  </a:lnTo>
                  <a:lnTo>
                    <a:pt x="350" y="202"/>
                  </a:lnTo>
                  <a:lnTo>
                    <a:pt x="362" y="185"/>
                  </a:lnTo>
                  <a:lnTo>
                    <a:pt x="371" y="166"/>
                  </a:lnTo>
                  <a:lnTo>
                    <a:pt x="378" y="147"/>
                  </a:lnTo>
                  <a:lnTo>
                    <a:pt x="383" y="126"/>
                  </a:lnTo>
                  <a:lnTo>
                    <a:pt x="387" y="105"/>
                  </a:lnTo>
                  <a:lnTo>
                    <a:pt x="389" y="84"/>
                  </a:lnTo>
                  <a:lnTo>
                    <a:pt x="391" y="66"/>
                  </a:lnTo>
                  <a:lnTo>
                    <a:pt x="393" y="43"/>
                  </a:lnTo>
                  <a:lnTo>
                    <a:pt x="393" y="20"/>
                  </a:lnTo>
                  <a:lnTo>
                    <a:pt x="393" y="0"/>
                  </a:lnTo>
                  <a:lnTo>
                    <a:pt x="361" y="5"/>
                  </a:lnTo>
                  <a:lnTo>
                    <a:pt x="363" y="36"/>
                  </a:lnTo>
                  <a:lnTo>
                    <a:pt x="364" y="71"/>
                  </a:lnTo>
                  <a:lnTo>
                    <a:pt x="362" y="106"/>
                  </a:lnTo>
                  <a:lnTo>
                    <a:pt x="356" y="139"/>
                  </a:lnTo>
                  <a:lnTo>
                    <a:pt x="347" y="153"/>
                  </a:lnTo>
                  <a:lnTo>
                    <a:pt x="336" y="165"/>
                  </a:lnTo>
                  <a:lnTo>
                    <a:pt x="323" y="175"/>
                  </a:lnTo>
                  <a:lnTo>
                    <a:pt x="309" y="183"/>
                  </a:lnTo>
                  <a:lnTo>
                    <a:pt x="292" y="189"/>
                  </a:lnTo>
                  <a:lnTo>
                    <a:pt x="274" y="193"/>
                  </a:lnTo>
                  <a:lnTo>
                    <a:pt x="256" y="195"/>
                  </a:lnTo>
                  <a:lnTo>
                    <a:pt x="237" y="195"/>
                  </a:lnTo>
                  <a:lnTo>
                    <a:pt x="218" y="194"/>
                  </a:lnTo>
                  <a:lnTo>
                    <a:pt x="198" y="190"/>
                  </a:lnTo>
                  <a:lnTo>
                    <a:pt x="179" y="186"/>
                  </a:lnTo>
                  <a:lnTo>
                    <a:pt x="159" y="180"/>
                  </a:lnTo>
                  <a:lnTo>
                    <a:pt x="141" y="173"/>
                  </a:lnTo>
                  <a:lnTo>
                    <a:pt x="122" y="165"/>
                  </a:lnTo>
                  <a:lnTo>
                    <a:pt x="106" y="156"/>
                  </a:lnTo>
                  <a:lnTo>
                    <a:pt x="91" y="147"/>
                  </a:lnTo>
                  <a:lnTo>
                    <a:pt x="81" y="134"/>
                  </a:lnTo>
                  <a:lnTo>
                    <a:pt x="72" y="121"/>
                  </a:lnTo>
                  <a:lnTo>
                    <a:pt x="65" y="107"/>
                  </a:lnTo>
                  <a:lnTo>
                    <a:pt x="60" y="92"/>
                  </a:lnTo>
                  <a:lnTo>
                    <a:pt x="55" y="79"/>
                  </a:lnTo>
                  <a:lnTo>
                    <a:pt x="53" y="65"/>
                  </a:lnTo>
                  <a:lnTo>
                    <a:pt x="51" y="51"/>
                  </a:lnTo>
                  <a:lnTo>
                    <a:pt x="50" y="39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17"/>
          <p:cNvSpPr>
            <a:spLocks noChangeArrowheads="1"/>
          </p:cNvSpPr>
          <p:nvPr/>
        </p:nvSpPr>
        <p:spPr bwMode="auto">
          <a:xfrm rot="-238586">
            <a:off x="1676400" y="549275"/>
            <a:ext cx="4175125" cy="4608513"/>
          </a:xfrm>
          <a:prstGeom prst="triangle">
            <a:avLst>
              <a:gd name="adj" fmla="val 5021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3203575" y="549275"/>
            <a:ext cx="4535488" cy="4465638"/>
          </a:xfrm>
          <a:prstGeom prst="rect">
            <a:avLst/>
          </a:prstGeom>
          <a:solidFill>
            <a:srgbClr val="F9F3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3419475" y="4221163"/>
            <a:ext cx="403225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000099"/>
                </a:solidFill>
              </a:rPr>
              <a:t>Евклид</a:t>
            </a:r>
            <a:r>
              <a:rPr lang="ru-RU" b="1">
                <a:solidFill>
                  <a:srgbClr val="000099"/>
                </a:solidFill>
              </a:rPr>
              <a:t> (3 в. до н.э.) греческий математик</a:t>
            </a:r>
          </a:p>
        </p:txBody>
      </p:sp>
      <p:grpSp>
        <p:nvGrpSpPr>
          <p:cNvPr id="1030" name="Group 43"/>
          <p:cNvGrpSpPr>
            <a:grpSpLocks/>
          </p:cNvGrpSpPr>
          <p:nvPr/>
        </p:nvGrpSpPr>
        <p:grpSpPr bwMode="auto">
          <a:xfrm>
            <a:off x="0" y="4724400"/>
            <a:ext cx="2185988" cy="1874838"/>
            <a:chOff x="0" y="2976"/>
            <a:chExt cx="1377" cy="1181"/>
          </a:xfrm>
        </p:grpSpPr>
        <p:sp>
          <p:nvSpPr>
            <p:cNvPr id="42028" name="Rectangle 44"/>
            <p:cNvSpPr>
              <a:spLocks noChangeArrowheads="1"/>
            </p:cNvSpPr>
            <p:nvPr/>
          </p:nvSpPr>
          <p:spPr bwMode="auto">
            <a:xfrm rot="-1996548">
              <a:off x="317" y="3289"/>
              <a:ext cx="816" cy="45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Oval 45"/>
            <p:cNvSpPr>
              <a:spLocks noChangeArrowheads="1"/>
            </p:cNvSpPr>
            <p:nvPr/>
          </p:nvSpPr>
          <p:spPr bwMode="auto">
            <a:xfrm rot="-1996548">
              <a:off x="0" y="3274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030" name="AutoShape 46"/>
            <p:cNvSpPr>
              <a:spLocks noChangeArrowheads="1"/>
            </p:cNvSpPr>
            <p:nvPr/>
          </p:nvSpPr>
          <p:spPr bwMode="auto">
            <a:xfrm rot="3086742">
              <a:off x="908" y="3007"/>
              <a:ext cx="499" cy="4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E1C3FF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Rectangle 47"/>
            <p:cNvSpPr>
              <a:spLocks noChangeArrowheads="1"/>
            </p:cNvSpPr>
            <p:nvPr/>
          </p:nvSpPr>
          <p:spPr bwMode="auto">
            <a:xfrm>
              <a:off x="741" y="3658"/>
              <a:ext cx="91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Rectangle 48"/>
            <p:cNvSpPr>
              <a:spLocks noChangeArrowheads="1"/>
            </p:cNvSpPr>
            <p:nvPr/>
          </p:nvSpPr>
          <p:spPr bwMode="auto">
            <a:xfrm rot="-2347647">
              <a:off x="923" y="3613"/>
              <a:ext cx="90" cy="5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Oval 49"/>
            <p:cNvSpPr>
              <a:spLocks noChangeArrowheads="1"/>
            </p:cNvSpPr>
            <p:nvPr/>
          </p:nvSpPr>
          <p:spPr bwMode="auto">
            <a:xfrm rot="-1996548">
              <a:off x="249" y="3113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250825" y="404813"/>
            <a:ext cx="2881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483585"/>
                </a:solidFill>
              </a:rPr>
              <a:t>Историческая справка</a:t>
            </a:r>
          </a:p>
        </p:txBody>
      </p:sp>
      <p:graphicFrame>
        <p:nvGraphicFramePr>
          <p:cNvPr id="42044" name="Object 60"/>
          <p:cNvGraphicFramePr>
            <a:graphicFrameLocks noChangeAspect="1"/>
          </p:cNvGraphicFramePr>
          <p:nvPr/>
        </p:nvGraphicFramePr>
        <p:xfrm>
          <a:off x="3348038" y="620713"/>
          <a:ext cx="4335462" cy="4427537"/>
        </p:xfrm>
        <a:graphic>
          <a:graphicData uri="http://schemas.openxmlformats.org/presentationml/2006/ole">
            <p:oleObj spid="_x0000_s1026" name="Фотография Photo Editor" r:id="rId3" imgW="7314286" imgH="4877481" progId="">
              <p:embed/>
            </p:oleObj>
          </a:graphicData>
        </a:graphic>
      </p:graphicFrame>
      <p:pic>
        <p:nvPicPr>
          <p:cNvPr id="42021" name="Picture 37" descr="евклид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lum bright="-12000" contrast="30000"/>
          </a:blip>
          <a:srcRect/>
          <a:stretch>
            <a:fillRect/>
          </a:stretch>
        </p:blipFill>
        <p:spPr>
          <a:xfrm rot="21589055">
            <a:off x="3851275" y="981075"/>
            <a:ext cx="2565400" cy="3109913"/>
          </a:xfrm>
          <a:gradFill rotWithShape="1">
            <a:gsLst>
              <a:gs pos="0">
                <a:srgbClr val="FFFF99"/>
              </a:gs>
              <a:gs pos="100000">
                <a:srgbClr val="CCFF66"/>
              </a:gs>
            </a:gsLst>
            <a:lin ang="5400000" scaled="1"/>
          </a:gradFill>
        </p:spPr>
      </p:pic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3419475" y="692150"/>
            <a:ext cx="417671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4200A4"/>
                </a:solidFill>
              </a:rPr>
              <a:t>Там где с морем сливается Нил, в Древнем жарком краю пирамид математик греческий жил – Многознающий мудрый </a:t>
            </a:r>
            <a:r>
              <a:rPr lang="ru-RU" b="1">
                <a:solidFill>
                  <a:srgbClr val="AC0000"/>
                </a:solidFill>
              </a:rPr>
              <a:t>Евклид</a:t>
            </a:r>
            <a:r>
              <a:rPr lang="ru-RU" b="1">
                <a:solidFill>
                  <a:srgbClr val="4200A4"/>
                </a:solidFill>
              </a:rPr>
              <a:t>. Геометрию он изучал, геометрии он обучал. Написал он великий труд, эту книгу </a:t>
            </a:r>
            <a:r>
              <a:rPr lang="ru-RU" b="1">
                <a:solidFill>
                  <a:srgbClr val="AC0000"/>
                </a:solidFill>
              </a:rPr>
              <a:t>«НАЧАЛА»</a:t>
            </a:r>
            <a:r>
              <a:rPr lang="ru-RU" b="1">
                <a:solidFill>
                  <a:srgbClr val="4200A4"/>
                </a:solidFill>
              </a:rPr>
              <a:t> зовут</a:t>
            </a:r>
            <a:r>
              <a:rPr lang="ru-RU" sz="1800" b="1">
                <a:solidFill>
                  <a:srgbClr val="4200A4"/>
                </a:solidFill>
              </a:rPr>
              <a:t>.</a:t>
            </a:r>
          </a:p>
        </p:txBody>
      </p:sp>
      <p:sp>
        <p:nvSpPr>
          <p:cNvPr id="1034" name="AutoShape 7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2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0"/>
                                        <p:tgtEl>
                                          <p:spTgt spid="42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5" grpId="0"/>
      <p:bldP spid="42040" grpId="0"/>
      <p:bldP spid="42016" grpId="0"/>
      <p:bldP spid="420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9" name="AutoShape 33"/>
          <p:cNvSpPr>
            <a:spLocks noChangeArrowheads="1"/>
          </p:cNvSpPr>
          <p:nvPr/>
        </p:nvSpPr>
        <p:spPr bwMode="auto">
          <a:xfrm rot="-508754">
            <a:off x="1403350" y="1417638"/>
            <a:ext cx="4249738" cy="3529012"/>
          </a:xfrm>
          <a:prstGeom prst="triangle">
            <a:avLst>
              <a:gd name="adj" fmla="val 50602"/>
            </a:avLst>
          </a:prstGeom>
          <a:solidFill>
            <a:srgbClr val="F9F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83" name="Rectangle 67"/>
          <p:cNvSpPr>
            <a:spLocks noChangeArrowheads="1"/>
          </p:cNvSpPr>
          <p:nvPr/>
        </p:nvSpPr>
        <p:spPr bwMode="auto">
          <a:xfrm>
            <a:off x="2411413" y="981075"/>
            <a:ext cx="5545137" cy="4392613"/>
          </a:xfrm>
          <a:prstGeom prst="rect">
            <a:avLst/>
          </a:prstGeom>
          <a:solidFill>
            <a:srgbClr val="B9AEDE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34829" name="Picture 13" descr="картин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 contrast="60000"/>
          </a:blip>
          <a:srcRect/>
          <a:stretch>
            <a:fillRect/>
          </a:stretch>
        </p:blipFill>
        <p:spPr>
          <a:xfrm>
            <a:off x="2339975" y="1268413"/>
            <a:ext cx="5472113" cy="4157662"/>
          </a:xfrm>
          <a:noFill/>
          <a:ln algn="in">
            <a:solidFill>
              <a:srgbClr val="00008A"/>
            </a:solidFill>
          </a:ln>
        </p:spPr>
      </p:pic>
      <p:pic>
        <p:nvPicPr>
          <p:cNvPr id="34851" name="Picture 35" descr="картин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58000" contrast="-52000"/>
          </a:blip>
          <a:srcRect/>
          <a:stretch>
            <a:fillRect/>
          </a:stretch>
        </p:blipFill>
        <p:spPr>
          <a:xfrm>
            <a:off x="2339975" y="1196975"/>
            <a:ext cx="5472113" cy="4248150"/>
          </a:xfrm>
          <a:noFill/>
          <a:ln algn="in">
            <a:solidFill>
              <a:srgbClr val="00008A"/>
            </a:solidFill>
          </a:ln>
        </p:spPr>
      </p:pic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2484438" y="1341438"/>
            <a:ext cx="50752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5800"/>
                </a:solidFill>
              </a:rPr>
              <a:t>Но не только при землемерии приходилось иметь дело с геометрией.</a:t>
            </a:r>
          </a:p>
          <a:p>
            <a:r>
              <a:rPr lang="ru-RU" sz="1800" b="1">
                <a:solidFill>
                  <a:srgbClr val="005800"/>
                </a:solidFill>
              </a:rPr>
              <a:t>С геометрическими фигурами имел дело и кожевник, и кузнец, и портной, и строители храмов, дворцов, пирамид. А какими геометрическими фигурами украшали люди свои изделия в древности?</a:t>
            </a:r>
          </a:p>
          <a:p>
            <a:r>
              <a:rPr lang="ru-RU" sz="1800" b="1">
                <a:solidFill>
                  <a:srgbClr val="005800"/>
                </a:solidFill>
              </a:rPr>
              <a:t>В настоящее время с геометрическими фигурами имеют дело люди различных профессий.  </a:t>
            </a:r>
          </a:p>
        </p:txBody>
      </p:sp>
      <p:sp>
        <p:nvSpPr>
          <p:cNvPr id="8199" name="Text Box 58"/>
          <p:cNvSpPr txBox="1">
            <a:spLocks noChangeArrowheads="1" noChangeShapeType="1"/>
          </p:cNvSpPr>
          <p:nvPr/>
        </p:nvSpPr>
        <p:spPr bwMode="auto">
          <a:xfrm>
            <a:off x="1927225" y="-2268538"/>
            <a:ext cx="1355725" cy="976313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endParaRPr lang="ru-RU"/>
          </a:p>
        </p:txBody>
      </p:sp>
      <p:sp>
        <p:nvSpPr>
          <p:cNvPr id="8200" name="Text Box 40"/>
          <p:cNvSpPr txBox="1">
            <a:spLocks noChangeArrowheads="1" noChangeShapeType="1"/>
          </p:cNvSpPr>
          <p:nvPr/>
        </p:nvSpPr>
        <p:spPr bwMode="auto">
          <a:xfrm>
            <a:off x="1927225" y="9059863"/>
            <a:ext cx="5303838" cy="52070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  <p:txBody>
          <a:bodyPr lIns="36195" tIns="36195" rIns="36195" bIns="36195"/>
          <a:lstStyle/>
          <a:p>
            <a:endParaRPr lang="ru-RU"/>
          </a:p>
        </p:txBody>
      </p:sp>
      <p:grpSp>
        <p:nvGrpSpPr>
          <p:cNvPr id="8201" name="Group 70"/>
          <p:cNvGrpSpPr>
            <a:grpSpLocks/>
          </p:cNvGrpSpPr>
          <p:nvPr/>
        </p:nvGrpSpPr>
        <p:grpSpPr bwMode="auto">
          <a:xfrm>
            <a:off x="0" y="4724400"/>
            <a:ext cx="2185988" cy="1874838"/>
            <a:chOff x="0" y="2976"/>
            <a:chExt cx="1377" cy="1181"/>
          </a:xfrm>
        </p:grpSpPr>
        <p:sp>
          <p:nvSpPr>
            <p:cNvPr id="34887" name="Rectangle 71"/>
            <p:cNvSpPr>
              <a:spLocks noChangeArrowheads="1"/>
            </p:cNvSpPr>
            <p:nvPr/>
          </p:nvSpPr>
          <p:spPr bwMode="auto">
            <a:xfrm rot="-1996548">
              <a:off x="317" y="3289"/>
              <a:ext cx="816" cy="45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5" name="Oval 72"/>
            <p:cNvSpPr>
              <a:spLocks noChangeArrowheads="1"/>
            </p:cNvSpPr>
            <p:nvPr/>
          </p:nvSpPr>
          <p:spPr bwMode="auto">
            <a:xfrm rot="-1996548">
              <a:off x="0" y="3274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89" name="AutoShape 73"/>
            <p:cNvSpPr>
              <a:spLocks noChangeArrowheads="1"/>
            </p:cNvSpPr>
            <p:nvPr/>
          </p:nvSpPr>
          <p:spPr bwMode="auto">
            <a:xfrm rot="3086742">
              <a:off x="908" y="3007"/>
              <a:ext cx="499" cy="4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E1C3FF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7" name="Rectangle 74"/>
            <p:cNvSpPr>
              <a:spLocks noChangeArrowheads="1"/>
            </p:cNvSpPr>
            <p:nvPr/>
          </p:nvSpPr>
          <p:spPr bwMode="auto">
            <a:xfrm>
              <a:off x="741" y="3658"/>
              <a:ext cx="91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8" name="Rectangle 75"/>
            <p:cNvSpPr>
              <a:spLocks noChangeArrowheads="1"/>
            </p:cNvSpPr>
            <p:nvPr/>
          </p:nvSpPr>
          <p:spPr bwMode="auto">
            <a:xfrm rot="-2347647">
              <a:off x="923" y="3613"/>
              <a:ext cx="90" cy="5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Oval 76"/>
            <p:cNvSpPr>
              <a:spLocks noChangeArrowheads="1"/>
            </p:cNvSpPr>
            <p:nvPr/>
          </p:nvSpPr>
          <p:spPr bwMode="auto">
            <a:xfrm rot="-1996548">
              <a:off x="249" y="3113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82" name="Rectangle 66"/>
          <p:cNvSpPr>
            <a:spLocks noChangeArrowheads="1"/>
          </p:cNvSpPr>
          <p:nvPr/>
        </p:nvSpPr>
        <p:spPr bwMode="auto">
          <a:xfrm>
            <a:off x="2484438" y="1628775"/>
            <a:ext cx="5472112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5800"/>
                </a:solidFill>
              </a:rPr>
              <a:t>Древнегреческий ученый Геродот ( 5 век до нашей эры ) о зарождении геометрии писал: « Египетский фараон разделил землю, дав каждому участок земли по жребию и взимал налог с каждого участка. Случалось, что Нил заливал тот или иной участок , тогда пострадавший обращался к царю, а царь посылал землемеров, чтобы установить на сколько уменьшился участок. И соответственно уменьшить налог. Так возникла геометрия в Древнем Египте и перешла в Грецию» ..</a:t>
            </a:r>
          </a:p>
        </p:txBody>
      </p:sp>
      <p:sp>
        <p:nvSpPr>
          <p:cNvPr id="8203" name="AutoShape 9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4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4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348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9" grpId="0" animBg="1"/>
      <p:bldP spid="34850" grpId="0"/>
      <p:bldP spid="34882" grpId="0"/>
      <p:bldP spid="348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2"/>
          <p:cNvSpPr>
            <a:spLocks noChangeArrowheads="1"/>
          </p:cNvSpPr>
          <p:nvPr/>
        </p:nvSpPr>
        <p:spPr bwMode="auto">
          <a:xfrm rot="-238586">
            <a:off x="1676400" y="549275"/>
            <a:ext cx="4175125" cy="4608513"/>
          </a:xfrm>
          <a:prstGeom prst="triangle">
            <a:avLst>
              <a:gd name="adj" fmla="val 5021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419475" y="549275"/>
            <a:ext cx="4321175" cy="4465638"/>
          </a:xfrm>
          <a:prstGeom prst="rect">
            <a:avLst/>
          </a:prstGeom>
          <a:solidFill>
            <a:srgbClr val="D9D9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28685" name="Picture 13" descr="18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620713"/>
            <a:ext cx="3451225" cy="3151187"/>
          </a:xfrm>
          <a:noFill/>
        </p:spPr>
      </p:pic>
      <p:grpSp>
        <p:nvGrpSpPr>
          <p:cNvPr id="9221" name="Group 17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9233" name="Arc 18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AutoShape 19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AutoShape 20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8697" name="Picture 25" descr="APOLLO~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0C0902"/>
              </a:clrFrom>
              <a:clrTo>
                <a:srgbClr val="0C0902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76825" y="1700213"/>
            <a:ext cx="2752725" cy="2752725"/>
          </a:xfrm>
          <a:noFill/>
        </p:spPr>
      </p:pic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3708400" y="620713"/>
            <a:ext cx="40322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00"/>
                </a:solidFill>
              </a:rPr>
              <a:t>Геометрия </a:t>
            </a:r>
            <a:r>
              <a:rPr lang="ru-RU" b="1" i="1">
                <a:solidFill>
                  <a:srgbClr val="333399"/>
                </a:solidFill>
              </a:rPr>
              <a:t>– это наука о свойствах геометрических фигур</a:t>
            </a:r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3492500" y="1916113"/>
            <a:ext cx="23050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0000FF"/>
                </a:solidFill>
              </a:rPr>
              <a:t>Геометрия – слово греческое, означает </a:t>
            </a:r>
            <a:r>
              <a:rPr lang="ru-RU" sz="2000" b="1" i="1">
                <a:solidFill>
                  <a:srgbClr val="FF0000"/>
                </a:solidFill>
              </a:rPr>
              <a:t>«землемерие»</a:t>
            </a:r>
            <a:r>
              <a:rPr lang="ru-RU" sz="2000" b="1" i="1">
                <a:solidFill>
                  <a:srgbClr val="0000FF"/>
                </a:solidFill>
              </a:rPr>
              <a:t> </a:t>
            </a:r>
          </a:p>
          <a:p>
            <a:r>
              <a:rPr lang="ru-RU" sz="2000" b="1" i="1">
                <a:solidFill>
                  <a:srgbClr val="FF0000"/>
                </a:solidFill>
              </a:rPr>
              <a:t>«Гео»</a:t>
            </a:r>
            <a:r>
              <a:rPr lang="ru-RU" sz="2000" b="1" i="1">
                <a:solidFill>
                  <a:srgbClr val="0000FF"/>
                </a:solidFill>
              </a:rPr>
              <a:t> - земля</a:t>
            </a:r>
          </a:p>
          <a:p>
            <a:r>
              <a:rPr lang="ru-RU" sz="2000" b="1" i="1">
                <a:solidFill>
                  <a:srgbClr val="FF0000"/>
                </a:solidFill>
              </a:rPr>
              <a:t>«Метрио»</a:t>
            </a:r>
            <a:r>
              <a:rPr lang="ru-RU" sz="2000" b="1" i="1">
                <a:solidFill>
                  <a:srgbClr val="0000FF"/>
                </a:solidFill>
              </a:rPr>
              <a:t> - измеряю</a:t>
            </a:r>
          </a:p>
        </p:txBody>
      </p:sp>
      <p:grpSp>
        <p:nvGrpSpPr>
          <p:cNvPr id="9225" name="Group 30"/>
          <p:cNvGrpSpPr>
            <a:grpSpLocks/>
          </p:cNvGrpSpPr>
          <p:nvPr/>
        </p:nvGrpSpPr>
        <p:grpSpPr bwMode="auto">
          <a:xfrm>
            <a:off x="0" y="4983163"/>
            <a:ext cx="2185988" cy="1874837"/>
            <a:chOff x="0" y="2976"/>
            <a:chExt cx="1377" cy="1181"/>
          </a:xfrm>
        </p:grpSpPr>
        <p:sp>
          <p:nvSpPr>
            <p:cNvPr id="28703" name="Rectangle 31"/>
            <p:cNvSpPr>
              <a:spLocks noChangeArrowheads="1"/>
            </p:cNvSpPr>
            <p:nvPr/>
          </p:nvSpPr>
          <p:spPr bwMode="auto">
            <a:xfrm rot="-1996548">
              <a:off x="317" y="3289"/>
              <a:ext cx="816" cy="45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" name="Oval 32"/>
            <p:cNvSpPr>
              <a:spLocks noChangeArrowheads="1"/>
            </p:cNvSpPr>
            <p:nvPr/>
          </p:nvSpPr>
          <p:spPr bwMode="auto">
            <a:xfrm rot="-1996548">
              <a:off x="0" y="3274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705" name="AutoShape 33"/>
            <p:cNvSpPr>
              <a:spLocks noChangeArrowheads="1"/>
            </p:cNvSpPr>
            <p:nvPr/>
          </p:nvSpPr>
          <p:spPr bwMode="auto">
            <a:xfrm rot="3086742">
              <a:off x="912" y="2999"/>
              <a:ext cx="499" cy="4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E1C3FF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" name="Rectangle 34"/>
            <p:cNvSpPr>
              <a:spLocks noChangeArrowheads="1"/>
            </p:cNvSpPr>
            <p:nvPr/>
          </p:nvSpPr>
          <p:spPr bwMode="auto">
            <a:xfrm>
              <a:off x="741" y="3658"/>
              <a:ext cx="91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1" name="Rectangle 35"/>
            <p:cNvSpPr>
              <a:spLocks noChangeArrowheads="1"/>
            </p:cNvSpPr>
            <p:nvPr/>
          </p:nvSpPr>
          <p:spPr bwMode="auto">
            <a:xfrm rot="-2347647">
              <a:off x="923" y="3613"/>
              <a:ext cx="90" cy="5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2" name="Oval 36"/>
            <p:cNvSpPr>
              <a:spLocks noChangeArrowheads="1"/>
            </p:cNvSpPr>
            <p:nvPr/>
          </p:nvSpPr>
          <p:spPr bwMode="auto">
            <a:xfrm rot="-1996548">
              <a:off x="249" y="3113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6" name="AutoShape 3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49763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8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8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8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8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 rot="-238586">
            <a:off x="1547813" y="476250"/>
            <a:ext cx="4175125" cy="4608513"/>
          </a:xfrm>
          <a:prstGeom prst="triangle">
            <a:avLst>
              <a:gd name="adj" fmla="val 5021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3" name="Group 11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0276" name="Arc 12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AutoShape 13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AutoShape 14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3132138" y="549275"/>
            <a:ext cx="4608512" cy="4465638"/>
          </a:xfrm>
          <a:prstGeom prst="rect">
            <a:avLst/>
          </a:prstGeom>
          <a:solidFill>
            <a:srgbClr val="D9D9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3563938" y="765175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Планиметрия -</a:t>
            </a:r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3563938" y="1412875"/>
            <a:ext cx="4175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800" b="1" i="1">
                <a:solidFill>
                  <a:srgbClr val="000099"/>
                </a:solidFill>
              </a:rPr>
              <a:t>Раздел геометрии, изучающий свойства геометрических фигур на плоскости.</a:t>
            </a:r>
          </a:p>
        </p:txBody>
      </p:sp>
      <p:sp>
        <p:nvSpPr>
          <p:cNvPr id="62488" name="AutoShape 24"/>
          <p:cNvSpPr>
            <a:spLocks noChangeArrowheads="1"/>
          </p:cNvSpPr>
          <p:nvPr/>
        </p:nvSpPr>
        <p:spPr bwMode="auto">
          <a:xfrm>
            <a:off x="3492500" y="3213100"/>
            <a:ext cx="1223963" cy="1368425"/>
          </a:xfrm>
          <a:prstGeom prst="triangle">
            <a:avLst>
              <a:gd name="adj" fmla="val 50000"/>
            </a:avLst>
          </a:prstGeom>
          <a:solidFill>
            <a:srgbClr val="0099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89" name="Rectangle 25"/>
          <p:cNvSpPr>
            <a:spLocks noChangeArrowheads="1"/>
          </p:cNvSpPr>
          <p:nvPr/>
        </p:nvSpPr>
        <p:spPr bwMode="auto">
          <a:xfrm>
            <a:off x="4932363" y="3357563"/>
            <a:ext cx="1223962" cy="1225550"/>
          </a:xfrm>
          <a:prstGeom prst="rect">
            <a:avLst/>
          </a:prstGeom>
          <a:solidFill>
            <a:srgbClr val="0099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6372225" y="3284538"/>
            <a:ext cx="1366838" cy="1368425"/>
          </a:xfrm>
          <a:prstGeom prst="ellipse">
            <a:avLst/>
          </a:prstGeom>
          <a:solidFill>
            <a:srgbClr val="0099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50" name="Group 28"/>
          <p:cNvGrpSpPr>
            <a:grpSpLocks/>
          </p:cNvGrpSpPr>
          <p:nvPr/>
        </p:nvGrpSpPr>
        <p:grpSpPr bwMode="auto">
          <a:xfrm>
            <a:off x="0" y="4724400"/>
            <a:ext cx="2185988" cy="1874838"/>
            <a:chOff x="0" y="2976"/>
            <a:chExt cx="1377" cy="1181"/>
          </a:xfrm>
        </p:grpSpPr>
        <p:sp>
          <p:nvSpPr>
            <p:cNvPr id="62469" name="Rectangle 5"/>
            <p:cNvSpPr>
              <a:spLocks noChangeArrowheads="1"/>
            </p:cNvSpPr>
            <p:nvPr/>
          </p:nvSpPr>
          <p:spPr bwMode="auto">
            <a:xfrm rot="-1996548">
              <a:off x="317" y="3289"/>
              <a:ext cx="816" cy="45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1" name="Oval 6"/>
            <p:cNvSpPr>
              <a:spLocks noChangeArrowheads="1"/>
            </p:cNvSpPr>
            <p:nvPr/>
          </p:nvSpPr>
          <p:spPr bwMode="auto">
            <a:xfrm rot="-1996548">
              <a:off x="0" y="3274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71" name="AutoShape 7"/>
            <p:cNvSpPr>
              <a:spLocks noChangeArrowheads="1"/>
            </p:cNvSpPr>
            <p:nvPr/>
          </p:nvSpPr>
          <p:spPr bwMode="auto">
            <a:xfrm rot="3086742">
              <a:off x="908" y="3007"/>
              <a:ext cx="499" cy="4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E1C3FF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73" name="Rectangle 8"/>
            <p:cNvSpPr>
              <a:spLocks noChangeArrowheads="1"/>
            </p:cNvSpPr>
            <p:nvPr/>
          </p:nvSpPr>
          <p:spPr bwMode="auto">
            <a:xfrm>
              <a:off x="741" y="3658"/>
              <a:ext cx="91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Rectangle 9"/>
            <p:cNvSpPr>
              <a:spLocks noChangeArrowheads="1"/>
            </p:cNvSpPr>
            <p:nvPr/>
          </p:nvSpPr>
          <p:spPr bwMode="auto">
            <a:xfrm rot="-2347647">
              <a:off x="923" y="3613"/>
              <a:ext cx="90" cy="5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Oval 27"/>
            <p:cNvSpPr>
              <a:spLocks noChangeArrowheads="1"/>
            </p:cNvSpPr>
            <p:nvPr/>
          </p:nvSpPr>
          <p:spPr bwMode="auto">
            <a:xfrm rot="-1996548">
              <a:off x="249" y="3113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2493" name="Oval 29"/>
          <p:cNvSpPr>
            <a:spLocks noChangeArrowheads="1"/>
          </p:cNvSpPr>
          <p:nvPr/>
        </p:nvSpPr>
        <p:spPr bwMode="auto">
          <a:xfrm>
            <a:off x="4356100" y="2349500"/>
            <a:ext cx="217488" cy="217488"/>
          </a:xfrm>
          <a:prstGeom prst="ellipse">
            <a:avLst/>
          </a:prstGeom>
          <a:solidFill>
            <a:srgbClr val="0099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94" name="Line 30"/>
          <p:cNvSpPr>
            <a:spLocks noChangeShapeType="1"/>
          </p:cNvSpPr>
          <p:nvPr/>
        </p:nvSpPr>
        <p:spPr bwMode="auto">
          <a:xfrm rot="837505" flipV="1">
            <a:off x="5292725" y="1916113"/>
            <a:ext cx="1943100" cy="11525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96" name="Rectangle 32"/>
          <p:cNvSpPr>
            <a:spLocks noChangeArrowheads="1"/>
          </p:cNvSpPr>
          <p:nvPr/>
        </p:nvSpPr>
        <p:spPr bwMode="auto">
          <a:xfrm>
            <a:off x="3708400" y="765175"/>
            <a:ext cx="38163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Примеры геометрических фигур</a:t>
            </a:r>
          </a:p>
        </p:txBody>
      </p:sp>
      <p:grpSp>
        <p:nvGrpSpPr>
          <p:cNvPr id="10254" name="Group 33"/>
          <p:cNvGrpSpPr>
            <a:grpSpLocks/>
          </p:cNvGrpSpPr>
          <p:nvPr/>
        </p:nvGrpSpPr>
        <p:grpSpPr bwMode="auto">
          <a:xfrm>
            <a:off x="0" y="4724400"/>
            <a:ext cx="2185988" cy="1874838"/>
            <a:chOff x="0" y="2976"/>
            <a:chExt cx="1377" cy="1181"/>
          </a:xfrm>
        </p:grpSpPr>
        <p:sp>
          <p:nvSpPr>
            <p:cNvPr id="62498" name="Rectangle 34"/>
            <p:cNvSpPr>
              <a:spLocks noChangeArrowheads="1"/>
            </p:cNvSpPr>
            <p:nvPr/>
          </p:nvSpPr>
          <p:spPr bwMode="auto">
            <a:xfrm rot="-1996548">
              <a:off x="317" y="3289"/>
              <a:ext cx="816" cy="45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5" name="Oval 35"/>
            <p:cNvSpPr>
              <a:spLocks noChangeArrowheads="1"/>
            </p:cNvSpPr>
            <p:nvPr/>
          </p:nvSpPr>
          <p:spPr bwMode="auto">
            <a:xfrm rot="-1996548">
              <a:off x="0" y="3274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500" name="AutoShape 36"/>
            <p:cNvSpPr>
              <a:spLocks noChangeArrowheads="1"/>
            </p:cNvSpPr>
            <p:nvPr/>
          </p:nvSpPr>
          <p:spPr bwMode="auto">
            <a:xfrm rot="3086742">
              <a:off x="908" y="3007"/>
              <a:ext cx="499" cy="4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E1C3FF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67" name="Rectangle 37"/>
            <p:cNvSpPr>
              <a:spLocks noChangeArrowheads="1"/>
            </p:cNvSpPr>
            <p:nvPr/>
          </p:nvSpPr>
          <p:spPr bwMode="auto">
            <a:xfrm>
              <a:off x="741" y="3658"/>
              <a:ext cx="91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Rectangle 38"/>
            <p:cNvSpPr>
              <a:spLocks noChangeArrowheads="1"/>
            </p:cNvSpPr>
            <p:nvPr/>
          </p:nvSpPr>
          <p:spPr bwMode="auto">
            <a:xfrm rot="-2347647">
              <a:off x="923" y="3613"/>
              <a:ext cx="90" cy="5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9" name="Oval 39"/>
            <p:cNvSpPr>
              <a:spLocks noChangeArrowheads="1"/>
            </p:cNvSpPr>
            <p:nvPr/>
          </p:nvSpPr>
          <p:spPr bwMode="auto">
            <a:xfrm rot="-1996548">
              <a:off x="249" y="3113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55" name="AutoShape 4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56" name="Group 43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0261" name="Arc 44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AutoShape 45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3" name="AutoShape 46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257" name="Group 47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0258" name="Arc 48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AutoShape 49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0" name="AutoShape 50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2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62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2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2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5" grpId="0"/>
      <p:bldP spid="62485" grpId="1"/>
      <p:bldP spid="62487" grpId="0"/>
      <p:bldP spid="62487" grpId="1"/>
      <p:bldP spid="62488" grpId="0" animBg="1"/>
      <p:bldP spid="62489" grpId="0" animBg="1"/>
      <p:bldP spid="62490" grpId="0" animBg="1"/>
      <p:bldP spid="62493" grpId="0" animBg="1"/>
      <p:bldP spid="62494" grpId="0" animBg="1"/>
      <p:bldP spid="624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7"/>
          <p:cNvSpPr>
            <a:spLocks noChangeArrowheads="1"/>
          </p:cNvSpPr>
          <p:nvPr/>
        </p:nvSpPr>
        <p:spPr bwMode="auto">
          <a:xfrm rot="-238586">
            <a:off x="1554163" y="474663"/>
            <a:ext cx="4175125" cy="4824412"/>
          </a:xfrm>
          <a:prstGeom prst="triangle">
            <a:avLst>
              <a:gd name="adj" fmla="val 5021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67" name="Group 10"/>
          <p:cNvGrpSpPr>
            <a:grpSpLocks/>
          </p:cNvGrpSpPr>
          <p:nvPr/>
        </p:nvGrpSpPr>
        <p:grpSpPr bwMode="auto">
          <a:xfrm>
            <a:off x="0" y="4983163"/>
            <a:ext cx="2185988" cy="1874837"/>
            <a:chOff x="0" y="2976"/>
            <a:chExt cx="1377" cy="1181"/>
          </a:xfrm>
        </p:grpSpPr>
        <p:sp>
          <p:nvSpPr>
            <p:cNvPr id="61451" name="Rectangle 11"/>
            <p:cNvSpPr>
              <a:spLocks noChangeArrowheads="1"/>
            </p:cNvSpPr>
            <p:nvPr/>
          </p:nvSpPr>
          <p:spPr bwMode="auto">
            <a:xfrm rot="-1996548">
              <a:off x="317" y="3289"/>
              <a:ext cx="816" cy="45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90" name="Oval 12"/>
            <p:cNvSpPr>
              <a:spLocks noChangeArrowheads="1"/>
            </p:cNvSpPr>
            <p:nvPr/>
          </p:nvSpPr>
          <p:spPr bwMode="auto">
            <a:xfrm rot="-1996548">
              <a:off x="0" y="3274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53" name="AutoShape 13"/>
            <p:cNvSpPr>
              <a:spLocks noChangeArrowheads="1"/>
            </p:cNvSpPr>
            <p:nvPr/>
          </p:nvSpPr>
          <p:spPr bwMode="auto">
            <a:xfrm rot="3086742">
              <a:off x="912" y="2999"/>
              <a:ext cx="499" cy="4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E1C3FF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92" name="Rectangle 14"/>
            <p:cNvSpPr>
              <a:spLocks noChangeArrowheads="1"/>
            </p:cNvSpPr>
            <p:nvPr/>
          </p:nvSpPr>
          <p:spPr bwMode="auto">
            <a:xfrm>
              <a:off x="741" y="3658"/>
              <a:ext cx="91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Rectangle 15"/>
            <p:cNvSpPr>
              <a:spLocks noChangeArrowheads="1"/>
            </p:cNvSpPr>
            <p:nvPr/>
          </p:nvSpPr>
          <p:spPr bwMode="auto">
            <a:xfrm rot="-2347647">
              <a:off x="923" y="3613"/>
              <a:ext cx="90" cy="5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4" name="Oval 16"/>
            <p:cNvSpPr>
              <a:spLocks noChangeArrowheads="1"/>
            </p:cNvSpPr>
            <p:nvPr/>
          </p:nvSpPr>
          <p:spPr bwMode="auto">
            <a:xfrm rot="-1996548">
              <a:off x="249" y="3113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132138" y="549275"/>
            <a:ext cx="4679950" cy="4824413"/>
          </a:xfrm>
          <a:prstGeom prst="rect">
            <a:avLst/>
          </a:prstGeom>
          <a:solidFill>
            <a:srgbClr val="D9D9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3200">
              <a:solidFill>
                <a:srgbClr val="0000CC"/>
              </a:solidFill>
            </a:endParaRP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3348038" y="620713"/>
            <a:ext cx="42354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</a:rPr>
              <a:t>Основные геометрические фигуры на плоскости</a:t>
            </a:r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4500563" y="1844675"/>
            <a:ext cx="13684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rgbClr val="FF0000"/>
                </a:solidFill>
              </a:rPr>
              <a:t>ТОЧКА:</a:t>
            </a:r>
          </a:p>
        </p:txBody>
      </p:sp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5292725" y="2349500"/>
            <a:ext cx="231298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b="1">
                <a:solidFill>
                  <a:srgbClr val="006600"/>
                </a:solidFill>
              </a:rPr>
              <a:t>Изображение:</a:t>
            </a:r>
          </a:p>
        </p:txBody>
      </p:sp>
      <p:sp>
        <p:nvSpPr>
          <p:cNvPr id="61463" name="Rectangle 23"/>
          <p:cNvSpPr>
            <a:spLocks noChangeArrowheads="1"/>
          </p:cNvSpPr>
          <p:nvPr/>
        </p:nvSpPr>
        <p:spPr bwMode="auto">
          <a:xfrm>
            <a:off x="3348038" y="2708275"/>
            <a:ext cx="1836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А, В, С,…</a:t>
            </a:r>
          </a:p>
        </p:txBody>
      </p:sp>
      <p:sp>
        <p:nvSpPr>
          <p:cNvPr id="61464" name="AutoShape 24"/>
          <p:cNvSpPr>
            <a:spLocks noChangeArrowheads="1"/>
          </p:cNvSpPr>
          <p:nvPr/>
        </p:nvSpPr>
        <p:spPr bwMode="auto">
          <a:xfrm>
            <a:off x="6372225" y="2781300"/>
            <a:ext cx="215900" cy="215900"/>
          </a:xfrm>
          <a:prstGeom prst="flowChartConnector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68" name="Rectangle 28"/>
          <p:cNvSpPr>
            <a:spLocks noChangeArrowheads="1"/>
          </p:cNvSpPr>
          <p:nvPr/>
        </p:nvSpPr>
        <p:spPr bwMode="auto">
          <a:xfrm>
            <a:off x="6588125" y="2565400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CC"/>
                </a:solidFill>
              </a:rPr>
              <a:t>А</a:t>
            </a:r>
          </a:p>
        </p:txBody>
      </p:sp>
      <p:sp>
        <p:nvSpPr>
          <p:cNvPr id="61469" name="Rectangle 29"/>
          <p:cNvSpPr>
            <a:spLocks noChangeArrowheads="1"/>
          </p:cNvSpPr>
          <p:nvPr/>
        </p:nvSpPr>
        <p:spPr bwMode="auto">
          <a:xfrm>
            <a:off x="4572000" y="3284538"/>
            <a:ext cx="1627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ПРЯМАЯ:</a:t>
            </a:r>
          </a:p>
        </p:txBody>
      </p:sp>
      <p:sp>
        <p:nvSpPr>
          <p:cNvPr id="61470" name="Rectangle 30"/>
          <p:cNvSpPr>
            <a:spLocks noChangeArrowheads="1"/>
          </p:cNvSpPr>
          <p:nvPr/>
        </p:nvSpPr>
        <p:spPr bwMode="auto">
          <a:xfrm>
            <a:off x="3492500" y="36449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АВ, ВС,…</a:t>
            </a:r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 flipH="1">
            <a:off x="5653088" y="3429000"/>
            <a:ext cx="1655762" cy="792163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 flipH="1">
            <a:off x="5867400" y="4005263"/>
            <a:ext cx="1655763" cy="79216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76" name="Text Box 36"/>
          <p:cNvSpPr txBox="1">
            <a:spLocks noChangeArrowheads="1"/>
          </p:cNvSpPr>
          <p:nvPr/>
        </p:nvSpPr>
        <p:spPr bwMode="auto">
          <a:xfrm>
            <a:off x="5580063" y="3644900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А</a:t>
            </a:r>
          </a:p>
        </p:txBody>
      </p: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6804025" y="3141663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В</a:t>
            </a:r>
          </a:p>
        </p:txBody>
      </p:sp>
      <p:sp>
        <p:nvSpPr>
          <p:cNvPr id="61478" name="Rectangle 38"/>
          <p:cNvSpPr>
            <a:spLocks noChangeArrowheads="1"/>
          </p:cNvSpPr>
          <p:nvPr/>
        </p:nvSpPr>
        <p:spPr bwMode="auto">
          <a:xfrm>
            <a:off x="5867400" y="41497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CC"/>
                </a:solidFill>
              </a:rPr>
              <a:t>a</a:t>
            </a:r>
            <a:endParaRPr lang="ru-RU" b="1">
              <a:solidFill>
                <a:srgbClr val="0000CC"/>
              </a:solidFill>
            </a:endParaRPr>
          </a:p>
        </p:txBody>
      </p:sp>
      <p:sp>
        <p:nvSpPr>
          <p:cNvPr id="61479" name="Rectangle 39"/>
          <p:cNvSpPr>
            <a:spLocks noChangeArrowheads="1"/>
          </p:cNvSpPr>
          <p:nvPr/>
        </p:nvSpPr>
        <p:spPr bwMode="auto">
          <a:xfrm>
            <a:off x="3563938" y="4435475"/>
            <a:ext cx="141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CC"/>
                </a:solidFill>
              </a:rPr>
              <a:t>а, с, х,…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3348038" y="2276475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6600"/>
                </a:solidFill>
              </a:rPr>
              <a:t>Запись:</a:t>
            </a:r>
          </a:p>
        </p:txBody>
      </p:sp>
      <p:sp>
        <p:nvSpPr>
          <p:cNvPr id="11284" name="AutoShape 4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49763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285" name="Group 56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1286" name="Arc 57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7" name="AutoShape 58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8" name="AutoShape 59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9" grpId="0" animBg="1"/>
      <p:bldP spid="61460" grpId="0"/>
      <p:bldP spid="61462" grpId="0"/>
      <p:bldP spid="61463" grpId="0"/>
      <p:bldP spid="61464" grpId="0" animBg="1"/>
      <p:bldP spid="61468" grpId="0"/>
      <p:bldP spid="61469" grpId="0"/>
      <p:bldP spid="61474" grpId="0" animBg="1"/>
      <p:bldP spid="61475" grpId="0" animBg="1"/>
      <p:bldP spid="61476" grpId="0"/>
      <p:bldP spid="61477" grpId="0"/>
      <p:bldP spid="61478" grpId="0"/>
      <p:bldP spid="61479" grpId="0"/>
      <p:bldP spid="614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 rot="-238586">
            <a:off x="1554163" y="474663"/>
            <a:ext cx="4175125" cy="4824412"/>
          </a:xfrm>
          <a:prstGeom prst="triangle">
            <a:avLst>
              <a:gd name="adj" fmla="val 5021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0" y="4652963"/>
            <a:ext cx="2185988" cy="1874837"/>
            <a:chOff x="0" y="2976"/>
            <a:chExt cx="1377" cy="1181"/>
          </a:xfrm>
        </p:grpSpPr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 rot="-1996548">
              <a:off x="317" y="3289"/>
              <a:ext cx="816" cy="453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5" name="Oval 5"/>
            <p:cNvSpPr>
              <a:spLocks noChangeArrowheads="1"/>
            </p:cNvSpPr>
            <p:nvPr/>
          </p:nvSpPr>
          <p:spPr bwMode="auto">
            <a:xfrm rot="-1996548">
              <a:off x="0" y="3274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42" name="AutoShape 6"/>
            <p:cNvSpPr>
              <a:spLocks noChangeArrowheads="1"/>
            </p:cNvSpPr>
            <p:nvPr/>
          </p:nvSpPr>
          <p:spPr bwMode="auto">
            <a:xfrm rot="3086742">
              <a:off x="912" y="2999"/>
              <a:ext cx="499" cy="43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E1C3FF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27" name="Rectangle 7"/>
            <p:cNvSpPr>
              <a:spLocks noChangeArrowheads="1"/>
            </p:cNvSpPr>
            <p:nvPr/>
          </p:nvSpPr>
          <p:spPr bwMode="auto">
            <a:xfrm>
              <a:off x="741" y="3658"/>
              <a:ext cx="91" cy="4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8" name="Rectangle 8"/>
            <p:cNvSpPr>
              <a:spLocks noChangeArrowheads="1"/>
            </p:cNvSpPr>
            <p:nvPr/>
          </p:nvSpPr>
          <p:spPr bwMode="auto">
            <a:xfrm rot="-2347647">
              <a:off x="923" y="3613"/>
              <a:ext cx="90" cy="5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9" name="Oval 9"/>
            <p:cNvSpPr>
              <a:spLocks noChangeArrowheads="1"/>
            </p:cNvSpPr>
            <p:nvPr/>
          </p:nvSpPr>
          <p:spPr bwMode="auto">
            <a:xfrm rot="-1996548">
              <a:off x="249" y="3113"/>
              <a:ext cx="544" cy="58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3132138" y="692150"/>
            <a:ext cx="4679950" cy="4824413"/>
          </a:xfrm>
          <a:prstGeom prst="rect">
            <a:avLst/>
          </a:prstGeom>
          <a:solidFill>
            <a:srgbClr val="D9D9FF"/>
          </a:solidFill>
          <a:ln w="38100">
            <a:solidFill>
              <a:schemeClr val="accent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 sz="3200">
              <a:solidFill>
                <a:srgbClr val="0000CC"/>
              </a:solidFill>
            </a:endParaRPr>
          </a:p>
        </p:txBody>
      </p:sp>
      <p:sp>
        <p:nvSpPr>
          <p:cNvPr id="65562" name="Text Box 26"/>
          <p:cNvSpPr txBox="1">
            <a:spLocks noChangeArrowheads="1"/>
          </p:cNvSpPr>
          <p:nvPr/>
        </p:nvSpPr>
        <p:spPr bwMode="auto">
          <a:xfrm>
            <a:off x="3348038" y="620713"/>
            <a:ext cx="4248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3300"/>
                </a:solidFill>
              </a:rPr>
              <a:t>Основные свойства простейших геометрических фигур</a:t>
            </a:r>
          </a:p>
        </p:txBody>
      </p:sp>
      <p:sp>
        <p:nvSpPr>
          <p:cNvPr id="65563" name="Text Box 27"/>
          <p:cNvSpPr txBox="1">
            <a:spLocks noChangeArrowheads="1"/>
          </p:cNvSpPr>
          <p:nvPr/>
        </p:nvSpPr>
        <p:spPr bwMode="auto">
          <a:xfrm>
            <a:off x="3276600" y="1700213"/>
            <a:ext cx="4464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</a:rPr>
              <a:t>1.Какова бы ни была прямая существуют точки, принадлежащие этой прямой, и точки, не принадлежащие ей.</a:t>
            </a:r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 rot="364775" flipV="1">
            <a:off x="3851275" y="2924175"/>
            <a:ext cx="3024188" cy="647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567" name="AutoShape 31"/>
          <p:cNvSpPr>
            <a:spLocks noChangeArrowheads="1"/>
          </p:cNvSpPr>
          <p:nvPr/>
        </p:nvSpPr>
        <p:spPr bwMode="auto">
          <a:xfrm>
            <a:off x="5076825" y="3141663"/>
            <a:ext cx="215900" cy="215900"/>
          </a:xfrm>
          <a:prstGeom prst="flowChartConnector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68" name="AutoShape 32"/>
          <p:cNvSpPr>
            <a:spLocks noChangeArrowheads="1"/>
          </p:cNvSpPr>
          <p:nvPr/>
        </p:nvSpPr>
        <p:spPr bwMode="auto">
          <a:xfrm>
            <a:off x="6588125" y="2492375"/>
            <a:ext cx="215900" cy="215900"/>
          </a:xfrm>
          <a:prstGeom prst="flowChartConnector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1"/>
          </a:p>
        </p:txBody>
      </p:sp>
      <p:sp>
        <p:nvSpPr>
          <p:cNvPr id="65570" name="AutoShape 34"/>
          <p:cNvSpPr>
            <a:spLocks noChangeArrowheads="1"/>
          </p:cNvSpPr>
          <p:nvPr/>
        </p:nvSpPr>
        <p:spPr bwMode="auto">
          <a:xfrm>
            <a:off x="7235825" y="2924175"/>
            <a:ext cx="215900" cy="215900"/>
          </a:xfrm>
          <a:prstGeom prst="flowChartConnector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9" name="AutoShape 35"/>
          <p:cNvSpPr>
            <a:spLocks noChangeArrowheads="1"/>
          </p:cNvSpPr>
          <p:nvPr/>
        </p:nvSpPr>
        <p:spPr bwMode="auto">
          <a:xfrm>
            <a:off x="11736388" y="5157788"/>
            <a:ext cx="215900" cy="215900"/>
          </a:xfrm>
          <a:prstGeom prst="flowChartConnector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00" name="AutoShape 36"/>
          <p:cNvSpPr>
            <a:spLocks noChangeArrowheads="1"/>
          </p:cNvSpPr>
          <p:nvPr/>
        </p:nvSpPr>
        <p:spPr bwMode="auto">
          <a:xfrm>
            <a:off x="14760575" y="7318375"/>
            <a:ext cx="215900" cy="215900"/>
          </a:xfrm>
          <a:prstGeom prst="flowChartConnector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74" name="Text Box 38"/>
          <p:cNvSpPr txBox="1">
            <a:spLocks noChangeArrowheads="1"/>
          </p:cNvSpPr>
          <p:nvPr/>
        </p:nvSpPr>
        <p:spPr bwMode="auto">
          <a:xfrm>
            <a:off x="3348038" y="2420938"/>
            <a:ext cx="32400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0000FF"/>
                </a:solidFill>
              </a:rPr>
              <a:t>2.Через любые две точки можно провести прямую, и только одну.</a:t>
            </a:r>
          </a:p>
        </p:txBody>
      </p:sp>
      <p:sp>
        <p:nvSpPr>
          <p:cNvPr id="65579" name="AutoShape 43"/>
          <p:cNvSpPr>
            <a:spLocks noChangeArrowheads="1"/>
          </p:cNvSpPr>
          <p:nvPr/>
        </p:nvSpPr>
        <p:spPr bwMode="auto">
          <a:xfrm>
            <a:off x="4572000" y="4221163"/>
            <a:ext cx="215900" cy="215900"/>
          </a:xfrm>
          <a:prstGeom prst="flowChartConnector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80" name="AutoShape 44"/>
          <p:cNvSpPr>
            <a:spLocks noChangeArrowheads="1"/>
          </p:cNvSpPr>
          <p:nvPr/>
        </p:nvSpPr>
        <p:spPr bwMode="auto">
          <a:xfrm>
            <a:off x="5364163" y="4076700"/>
            <a:ext cx="215900" cy="215900"/>
          </a:xfrm>
          <a:prstGeom prst="flowChartConnector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5581" name="Line 45"/>
          <p:cNvSpPr>
            <a:spLocks noChangeShapeType="1"/>
          </p:cNvSpPr>
          <p:nvPr/>
        </p:nvSpPr>
        <p:spPr bwMode="auto">
          <a:xfrm rot="271454" flipV="1">
            <a:off x="3924300" y="3860800"/>
            <a:ext cx="3024188" cy="6477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66"/>
          <p:cNvGrpSpPr>
            <a:grpSpLocks/>
          </p:cNvGrpSpPr>
          <p:nvPr/>
        </p:nvGrpSpPr>
        <p:grpSpPr bwMode="auto">
          <a:xfrm>
            <a:off x="3779838" y="4149725"/>
            <a:ext cx="3167062" cy="433388"/>
            <a:chOff x="2245" y="3203"/>
            <a:chExt cx="1995" cy="273"/>
          </a:xfrm>
        </p:grpSpPr>
        <p:sp>
          <p:nvSpPr>
            <p:cNvPr id="12322" name="Rectangle 46"/>
            <p:cNvSpPr>
              <a:spLocks noChangeArrowheads="1"/>
            </p:cNvSpPr>
            <p:nvPr/>
          </p:nvSpPr>
          <p:spPr bwMode="auto">
            <a:xfrm rot="-436171">
              <a:off x="2245" y="3294"/>
              <a:ext cx="199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Line 48"/>
            <p:cNvSpPr>
              <a:spLocks noChangeShapeType="1"/>
            </p:cNvSpPr>
            <p:nvPr/>
          </p:nvSpPr>
          <p:spPr bwMode="auto">
            <a:xfrm flipV="1">
              <a:off x="2245" y="3203"/>
              <a:ext cx="1950" cy="27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5599" name="Line 63"/>
          <p:cNvSpPr>
            <a:spLocks noChangeShapeType="1"/>
          </p:cNvSpPr>
          <p:nvPr/>
        </p:nvSpPr>
        <p:spPr bwMode="auto">
          <a:xfrm>
            <a:off x="5508625" y="2276475"/>
            <a:ext cx="19431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600" name="Line 64"/>
          <p:cNvSpPr>
            <a:spLocks noChangeShapeType="1"/>
          </p:cNvSpPr>
          <p:nvPr/>
        </p:nvSpPr>
        <p:spPr bwMode="auto">
          <a:xfrm>
            <a:off x="5867400" y="2565400"/>
            <a:ext cx="3603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5601" name="Line 65"/>
          <p:cNvSpPr>
            <a:spLocks noChangeShapeType="1"/>
          </p:cNvSpPr>
          <p:nvPr/>
        </p:nvSpPr>
        <p:spPr bwMode="auto">
          <a:xfrm>
            <a:off x="3348038" y="2852738"/>
            <a:ext cx="1871662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09" name="AutoShape 6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50825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" name="Group 69"/>
          <p:cNvGrpSpPr>
            <a:grpSpLocks/>
          </p:cNvGrpSpPr>
          <p:nvPr/>
        </p:nvGrpSpPr>
        <p:grpSpPr bwMode="auto">
          <a:xfrm rot="8617525">
            <a:off x="5508625" y="3500438"/>
            <a:ext cx="1368425" cy="144462"/>
            <a:chOff x="1066" y="3203"/>
            <a:chExt cx="3039" cy="272"/>
          </a:xfrm>
        </p:grpSpPr>
        <p:sp>
          <p:nvSpPr>
            <p:cNvPr id="12319" name="Rectangle 70"/>
            <p:cNvSpPr>
              <a:spLocks noChangeArrowheads="1"/>
            </p:cNvSpPr>
            <p:nvPr/>
          </p:nvSpPr>
          <p:spPr bwMode="auto">
            <a:xfrm>
              <a:off x="1066" y="3203"/>
              <a:ext cx="2494" cy="272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AutoShape 71"/>
            <p:cNvSpPr>
              <a:spLocks noChangeArrowheads="1"/>
            </p:cNvSpPr>
            <p:nvPr/>
          </p:nvSpPr>
          <p:spPr bwMode="auto">
            <a:xfrm rot="5400000">
              <a:off x="3697" y="3066"/>
              <a:ext cx="272" cy="54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AutoShape 72"/>
            <p:cNvSpPr>
              <a:spLocks noChangeArrowheads="1"/>
            </p:cNvSpPr>
            <p:nvPr/>
          </p:nvSpPr>
          <p:spPr bwMode="auto">
            <a:xfrm rot="5400000">
              <a:off x="3969" y="3248"/>
              <a:ext cx="90" cy="18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 rot="8617525">
            <a:off x="5508625" y="3500438"/>
            <a:ext cx="1368425" cy="144462"/>
            <a:chOff x="1066" y="3203"/>
            <a:chExt cx="3039" cy="272"/>
          </a:xfrm>
        </p:grpSpPr>
        <p:sp>
          <p:nvSpPr>
            <p:cNvPr id="12316" name="Rectangle 74"/>
            <p:cNvSpPr>
              <a:spLocks noChangeArrowheads="1"/>
            </p:cNvSpPr>
            <p:nvPr/>
          </p:nvSpPr>
          <p:spPr bwMode="auto">
            <a:xfrm>
              <a:off x="1066" y="3203"/>
              <a:ext cx="2494" cy="272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AutoShape 75"/>
            <p:cNvSpPr>
              <a:spLocks noChangeArrowheads="1"/>
            </p:cNvSpPr>
            <p:nvPr/>
          </p:nvSpPr>
          <p:spPr bwMode="auto">
            <a:xfrm rot="5400000">
              <a:off x="3697" y="3066"/>
              <a:ext cx="272" cy="54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AutoShape 76"/>
            <p:cNvSpPr>
              <a:spLocks noChangeArrowheads="1"/>
            </p:cNvSpPr>
            <p:nvPr/>
          </p:nvSpPr>
          <p:spPr bwMode="auto">
            <a:xfrm rot="5400000">
              <a:off x="3969" y="3248"/>
              <a:ext cx="90" cy="18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rgbClr val="66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312" name="Group 78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2313" name="Arc 79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AutoShape 80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AutoShape 81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6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5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2" grpId="0"/>
      <p:bldP spid="65563" grpId="0" build="allAtOnce"/>
      <p:bldP spid="65563" grpId="1" build="allAtOnce"/>
      <p:bldP spid="65564" grpId="0" animBg="1"/>
      <p:bldP spid="65564" grpId="1" animBg="1"/>
      <p:bldP spid="65567" grpId="0" animBg="1"/>
      <p:bldP spid="65567" grpId="1" animBg="1"/>
      <p:bldP spid="65568" grpId="0" animBg="1"/>
      <p:bldP spid="65568" grpId="1" animBg="1"/>
      <p:bldP spid="65570" grpId="0" animBg="1"/>
      <p:bldP spid="65570" grpId="1" animBg="1"/>
      <p:bldP spid="65574" grpId="0"/>
      <p:bldP spid="65579" grpId="0" animBg="1"/>
      <p:bldP spid="65580" grpId="0" animBg="1"/>
      <p:bldP spid="65581" grpId="0" animBg="1"/>
      <p:bldP spid="65599" grpId="0" animBg="1"/>
      <p:bldP spid="65599" grpId="1" animBg="1"/>
      <p:bldP spid="65600" grpId="0" animBg="1"/>
      <p:bldP spid="65600" grpId="1" animBg="1"/>
      <p:bldP spid="65601" grpId="0" animBg="1"/>
      <p:bldP spid="6560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00FF"/>
                </a:solidFill>
              </a:rPr>
              <a:t>ГЕОМЕТРИЧЕСКИЕ ИНСТРУМЕНТЫ</a:t>
            </a:r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6673850" y="2924175"/>
            <a:ext cx="2470150" cy="3598863"/>
            <a:chOff x="1551" y="391"/>
            <a:chExt cx="1954" cy="2721"/>
          </a:xfrm>
        </p:grpSpPr>
        <p:sp>
          <p:nvSpPr>
            <p:cNvPr id="13383" name="AutoShape 10"/>
            <p:cNvSpPr>
              <a:spLocks noChangeArrowheads="1"/>
            </p:cNvSpPr>
            <p:nvPr/>
          </p:nvSpPr>
          <p:spPr bwMode="auto">
            <a:xfrm rot="-5549247">
              <a:off x="2290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4" name="AutoShape 11"/>
            <p:cNvSpPr>
              <a:spLocks noChangeArrowheads="1"/>
            </p:cNvSpPr>
            <p:nvPr/>
          </p:nvSpPr>
          <p:spPr bwMode="auto">
            <a:xfrm rot="-4508006">
              <a:off x="2018" y="2460"/>
              <a:ext cx="953" cy="137"/>
            </a:xfrm>
            <a:prstGeom prst="flowChartMagneticDrum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5" name="Oval 12"/>
            <p:cNvSpPr>
              <a:spLocks noChangeArrowheads="1"/>
            </p:cNvSpPr>
            <p:nvPr/>
          </p:nvSpPr>
          <p:spPr bwMode="auto">
            <a:xfrm>
              <a:off x="1972" y="2823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6" name="Oval 13"/>
            <p:cNvSpPr>
              <a:spLocks noChangeArrowheads="1"/>
            </p:cNvSpPr>
            <p:nvPr/>
          </p:nvSpPr>
          <p:spPr bwMode="auto">
            <a:xfrm>
              <a:off x="2653" y="2840"/>
              <a:ext cx="545" cy="272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7" name="AutoShape 14"/>
            <p:cNvSpPr>
              <a:spLocks noChangeArrowheads="1"/>
            </p:cNvSpPr>
            <p:nvPr/>
          </p:nvSpPr>
          <p:spPr bwMode="auto">
            <a:xfrm>
              <a:off x="2743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8" name="AutoShape 15"/>
            <p:cNvSpPr>
              <a:spLocks noChangeArrowheads="1"/>
            </p:cNvSpPr>
            <p:nvPr/>
          </p:nvSpPr>
          <p:spPr bwMode="auto">
            <a:xfrm>
              <a:off x="2154" y="2687"/>
              <a:ext cx="318" cy="226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9" name="AutoShape 16"/>
            <p:cNvSpPr>
              <a:spLocks noChangeArrowheads="1"/>
            </p:cNvSpPr>
            <p:nvPr/>
          </p:nvSpPr>
          <p:spPr bwMode="auto">
            <a:xfrm rot="10153769">
              <a:off x="3169" y="1511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90" name="Oval 17"/>
            <p:cNvSpPr>
              <a:spLocks noChangeArrowheads="1"/>
            </p:cNvSpPr>
            <p:nvPr/>
          </p:nvSpPr>
          <p:spPr bwMode="auto">
            <a:xfrm rot="20387192" flipV="1">
              <a:off x="3061" y="225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91" name="AutoShape 18"/>
            <p:cNvSpPr>
              <a:spLocks noChangeArrowheads="1"/>
            </p:cNvSpPr>
            <p:nvPr/>
          </p:nvSpPr>
          <p:spPr bwMode="auto">
            <a:xfrm rot="7952674" flipV="1">
              <a:off x="3256" y="2147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92" name="Line 19"/>
            <p:cNvSpPr>
              <a:spLocks noChangeShapeType="1"/>
            </p:cNvSpPr>
            <p:nvPr/>
          </p:nvSpPr>
          <p:spPr bwMode="auto">
            <a:xfrm rot="798965" flipV="1">
              <a:off x="3178" y="2458"/>
              <a:ext cx="9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3" name="Line 20"/>
            <p:cNvSpPr>
              <a:spLocks noChangeShapeType="1"/>
            </p:cNvSpPr>
            <p:nvPr/>
          </p:nvSpPr>
          <p:spPr bwMode="auto">
            <a:xfrm rot="798965" flipV="1">
              <a:off x="3107" y="2341"/>
              <a:ext cx="138" cy="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4" name="AutoShape 21"/>
            <p:cNvSpPr>
              <a:spLocks noChangeArrowheads="1"/>
            </p:cNvSpPr>
            <p:nvPr/>
          </p:nvSpPr>
          <p:spPr bwMode="auto">
            <a:xfrm rot="17818511" flipV="1">
              <a:off x="1872" y="1598"/>
              <a:ext cx="272" cy="907"/>
            </a:xfrm>
            <a:prstGeom prst="moon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95" name="AutoShape 22"/>
            <p:cNvSpPr>
              <a:spLocks noChangeArrowheads="1"/>
            </p:cNvSpPr>
            <p:nvPr/>
          </p:nvSpPr>
          <p:spPr bwMode="auto">
            <a:xfrm rot="16146083" flipV="1">
              <a:off x="1574" y="1813"/>
              <a:ext cx="226" cy="272"/>
            </a:xfrm>
            <a:prstGeom prst="moon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96" name="Line 23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7" name="Line 24"/>
            <p:cNvSpPr>
              <a:spLocks noChangeShapeType="1"/>
            </p:cNvSpPr>
            <p:nvPr/>
          </p:nvSpPr>
          <p:spPr bwMode="auto">
            <a:xfrm rot="18438398" flipV="1">
              <a:off x="1638" y="1713"/>
              <a:ext cx="13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98" name="Oval 25"/>
            <p:cNvSpPr>
              <a:spLocks noChangeArrowheads="1"/>
            </p:cNvSpPr>
            <p:nvPr/>
          </p:nvSpPr>
          <p:spPr bwMode="auto">
            <a:xfrm rot="18438398" flipV="1">
              <a:off x="1530" y="1631"/>
              <a:ext cx="363" cy="273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99" name="Line 26"/>
            <p:cNvSpPr>
              <a:spLocks noChangeShapeType="1"/>
            </p:cNvSpPr>
            <p:nvPr/>
          </p:nvSpPr>
          <p:spPr bwMode="auto">
            <a:xfrm rot="18438398" flipV="1">
              <a:off x="1694" y="1687"/>
              <a:ext cx="181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0" name="Line 27"/>
            <p:cNvSpPr>
              <a:spLocks noChangeShapeType="1"/>
            </p:cNvSpPr>
            <p:nvPr/>
          </p:nvSpPr>
          <p:spPr bwMode="auto">
            <a:xfrm rot="18438398" flipV="1">
              <a:off x="1603" y="1687"/>
              <a:ext cx="136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1" name="Oval 28"/>
            <p:cNvSpPr>
              <a:spLocks noChangeArrowheads="1"/>
            </p:cNvSpPr>
            <p:nvPr/>
          </p:nvSpPr>
          <p:spPr bwMode="auto">
            <a:xfrm>
              <a:off x="1927" y="1071"/>
              <a:ext cx="1316" cy="131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02" name="Group 29"/>
            <p:cNvGrpSpPr>
              <a:grpSpLocks/>
            </p:cNvGrpSpPr>
            <p:nvPr/>
          </p:nvGrpSpPr>
          <p:grpSpPr bwMode="auto">
            <a:xfrm rot="-5400000">
              <a:off x="2244" y="1526"/>
              <a:ext cx="227" cy="227"/>
              <a:chOff x="2789" y="1570"/>
              <a:chExt cx="227" cy="227"/>
            </a:xfrm>
          </p:grpSpPr>
          <p:sp>
            <p:nvSpPr>
              <p:cNvPr id="13419" name="AutoShape 30"/>
              <p:cNvSpPr>
                <a:spLocks noChangeArrowheads="1"/>
              </p:cNvSpPr>
              <p:nvPr/>
            </p:nvSpPr>
            <p:spPr bwMode="auto">
              <a:xfrm>
                <a:off x="2789" y="1570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0" name="AutoShape 31"/>
              <p:cNvSpPr>
                <a:spLocks noChangeArrowheads="1"/>
              </p:cNvSpPr>
              <p:nvPr/>
            </p:nvSpPr>
            <p:spPr bwMode="auto">
              <a:xfrm>
                <a:off x="2789" y="1661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21" name="Oval 32"/>
              <p:cNvSpPr>
                <a:spLocks noChangeArrowheads="1"/>
              </p:cNvSpPr>
              <p:nvPr/>
            </p:nvSpPr>
            <p:spPr bwMode="auto">
              <a:xfrm>
                <a:off x="2789" y="1706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403" name="Group 33"/>
            <p:cNvGrpSpPr>
              <a:grpSpLocks/>
            </p:cNvGrpSpPr>
            <p:nvPr/>
          </p:nvGrpSpPr>
          <p:grpSpPr bwMode="auto">
            <a:xfrm rot="16200000" flipV="1">
              <a:off x="2653" y="1525"/>
              <a:ext cx="227" cy="227"/>
              <a:chOff x="2789" y="1933"/>
              <a:chExt cx="227" cy="227"/>
            </a:xfrm>
          </p:grpSpPr>
          <p:sp>
            <p:nvSpPr>
              <p:cNvPr id="13416" name="AutoShape 34"/>
              <p:cNvSpPr>
                <a:spLocks noChangeArrowheads="1"/>
              </p:cNvSpPr>
              <p:nvPr/>
            </p:nvSpPr>
            <p:spPr bwMode="auto">
              <a:xfrm>
                <a:off x="2789" y="1933"/>
                <a:ext cx="227" cy="227"/>
              </a:xfrm>
              <a:prstGeom prst="flowChartDelay">
                <a:avLst/>
              </a:prstGeom>
              <a:solidFill>
                <a:schemeClr val="tx1"/>
              </a:soli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7" name="AutoShape 35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182" cy="136"/>
              </a:xfrm>
              <a:prstGeom prst="flowChartDelay">
                <a:avLst/>
              </a:prstGeom>
              <a:solidFill>
                <a:srgbClr val="6600FF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8" name="Oval 36"/>
              <p:cNvSpPr>
                <a:spLocks noChangeArrowheads="1"/>
              </p:cNvSpPr>
              <p:nvPr/>
            </p:nvSpPr>
            <p:spPr bwMode="auto">
              <a:xfrm>
                <a:off x="2789" y="2069"/>
                <a:ext cx="13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404" name="Oval 37"/>
            <p:cNvSpPr>
              <a:spLocks noChangeArrowheads="1"/>
            </p:cNvSpPr>
            <p:nvPr/>
          </p:nvSpPr>
          <p:spPr bwMode="auto">
            <a:xfrm>
              <a:off x="2426" y="1843"/>
              <a:ext cx="272" cy="13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05" name="Arc 38"/>
            <p:cNvSpPr>
              <a:spLocks/>
            </p:cNvSpPr>
            <p:nvPr/>
          </p:nvSpPr>
          <p:spPr bwMode="auto">
            <a:xfrm rot="-5400000">
              <a:off x="2698" y="1298"/>
              <a:ext cx="182" cy="18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06" name="Arc 39"/>
            <p:cNvSpPr>
              <a:spLocks/>
            </p:cNvSpPr>
            <p:nvPr/>
          </p:nvSpPr>
          <p:spPr bwMode="auto">
            <a:xfrm rot="16200000" flipV="1">
              <a:off x="2263" y="1325"/>
              <a:ext cx="235" cy="182"/>
            </a:xfrm>
            <a:custGeom>
              <a:avLst/>
              <a:gdLst>
                <a:gd name="T0" fmla="*/ 0 w 27841"/>
                <a:gd name="T1" fmla="*/ 0 h 21600"/>
                <a:gd name="T2" fmla="*/ 0 w 27841"/>
                <a:gd name="T3" fmla="*/ 0 h 21600"/>
                <a:gd name="T4" fmla="*/ 0 w 27841"/>
                <a:gd name="T5" fmla="*/ 0 h 21600"/>
                <a:gd name="T6" fmla="*/ 0 60000 65536"/>
                <a:gd name="T7" fmla="*/ 0 60000 65536"/>
                <a:gd name="T8" fmla="*/ 0 60000 65536"/>
                <a:gd name="T9" fmla="*/ 0 w 27841"/>
                <a:gd name="T10" fmla="*/ 0 h 21600"/>
                <a:gd name="T11" fmla="*/ 27841 w 2784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841" h="21600" fill="none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</a:path>
                <a:path w="27841" h="21600" stroke="0" extrusionOk="0">
                  <a:moveTo>
                    <a:pt x="0" y="921"/>
                  </a:moveTo>
                  <a:cubicBezTo>
                    <a:pt x="2024" y="310"/>
                    <a:pt x="4126" y="-1"/>
                    <a:pt x="6241" y="0"/>
                  </a:cubicBezTo>
                  <a:cubicBezTo>
                    <a:pt x="18170" y="0"/>
                    <a:pt x="27841" y="9670"/>
                    <a:pt x="27841" y="21600"/>
                  </a:cubicBezTo>
                  <a:lnTo>
                    <a:pt x="6241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07" name="AutoShape 40"/>
            <p:cNvSpPr>
              <a:spLocks noChangeArrowheads="1"/>
            </p:cNvSpPr>
            <p:nvPr/>
          </p:nvSpPr>
          <p:spPr bwMode="auto">
            <a:xfrm>
              <a:off x="2426" y="2070"/>
              <a:ext cx="318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26 w 21600"/>
                <a:gd name="T13" fmla="*/ 2303 h 21600"/>
                <a:gd name="T14" fmla="*/ 16574 w 21600"/>
                <a:gd name="T15" fmla="*/ 1365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08" name="Arc 41"/>
            <p:cNvSpPr>
              <a:spLocks/>
            </p:cNvSpPr>
            <p:nvPr/>
          </p:nvSpPr>
          <p:spPr bwMode="auto">
            <a:xfrm rot="3054994" flipV="1">
              <a:off x="2358" y="1819"/>
              <a:ext cx="454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09" name="Arc 42"/>
            <p:cNvSpPr>
              <a:spLocks/>
            </p:cNvSpPr>
            <p:nvPr/>
          </p:nvSpPr>
          <p:spPr bwMode="auto">
            <a:xfrm flipV="1">
              <a:off x="2834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10" name="Arc 43"/>
            <p:cNvSpPr>
              <a:spLocks/>
            </p:cNvSpPr>
            <p:nvPr/>
          </p:nvSpPr>
          <p:spPr bwMode="auto">
            <a:xfrm rot="2446992" flipV="1">
              <a:off x="2879" y="1526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11" name="Arc 44"/>
            <p:cNvSpPr>
              <a:spLocks/>
            </p:cNvSpPr>
            <p:nvPr/>
          </p:nvSpPr>
          <p:spPr bwMode="auto">
            <a:xfrm rot="3542357" flipV="1">
              <a:off x="2063" y="1435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412" name="Arc 45"/>
            <p:cNvSpPr>
              <a:spLocks/>
            </p:cNvSpPr>
            <p:nvPr/>
          </p:nvSpPr>
          <p:spPr bwMode="auto">
            <a:xfrm rot="2437630" flipV="1">
              <a:off x="2063" y="1479"/>
              <a:ext cx="182" cy="1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413" name="Group 46"/>
            <p:cNvGrpSpPr>
              <a:grpSpLocks/>
            </p:cNvGrpSpPr>
            <p:nvPr/>
          </p:nvGrpSpPr>
          <p:grpSpPr bwMode="auto">
            <a:xfrm rot="1045230">
              <a:off x="2109" y="391"/>
              <a:ext cx="1225" cy="1043"/>
              <a:chOff x="431" y="2024"/>
              <a:chExt cx="1225" cy="1043"/>
            </a:xfrm>
          </p:grpSpPr>
          <p:sp>
            <p:nvSpPr>
              <p:cNvPr id="13414" name="Oval 47"/>
              <p:cNvSpPr>
                <a:spLocks noChangeArrowheads="1"/>
              </p:cNvSpPr>
              <p:nvPr/>
            </p:nvSpPr>
            <p:spPr bwMode="auto">
              <a:xfrm>
                <a:off x="431" y="2659"/>
                <a:ext cx="1225" cy="408"/>
              </a:xfrm>
              <a:prstGeom prst="ellipse">
                <a:avLst/>
              </a:prstGeom>
              <a:gradFill rotWithShape="1">
                <a:gsLst>
                  <a:gs pos="0">
                    <a:srgbClr val="6600FF"/>
                  </a:gs>
                  <a:gs pos="100000">
                    <a:srgbClr val="2F0076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415" name="AutoShape 48"/>
              <p:cNvSpPr>
                <a:spLocks noChangeArrowheads="1"/>
              </p:cNvSpPr>
              <p:nvPr/>
            </p:nvSpPr>
            <p:spPr bwMode="auto">
              <a:xfrm rot="10800000">
                <a:off x="612" y="2024"/>
                <a:ext cx="817" cy="7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94 w 21600"/>
                  <a:gd name="T13" fmla="*/ 4493 h 21600"/>
                  <a:gd name="T14" fmla="*/ 17106 w 21600"/>
                  <a:gd name="T15" fmla="*/ 1710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F0076"/>
                  </a:gs>
                  <a:gs pos="50000">
                    <a:srgbClr val="6600FF"/>
                  </a:gs>
                  <a:gs pos="100000">
                    <a:srgbClr val="2F0076"/>
                  </a:gs>
                </a:gsLst>
                <a:lin ang="0" scaled="1"/>
              </a:gradFill>
              <a:ln w="381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468313" y="1771650"/>
            <a:ext cx="3240087" cy="433388"/>
            <a:chOff x="2245" y="3203"/>
            <a:chExt cx="1995" cy="273"/>
          </a:xfrm>
        </p:grpSpPr>
        <p:sp>
          <p:nvSpPr>
            <p:cNvPr id="13381" name="Rectangle 50"/>
            <p:cNvSpPr>
              <a:spLocks noChangeArrowheads="1"/>
            </p:cNvSpPr>
            <p:nvPr/>
          </p:nvSpPr>
          <p:spPr bwMode="auto">
            <a:xfrm rot="-436171">
              <a:off x="2245" y="3294"/>
              <a:ext cx="1995" cy="136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2" name="Line 51"/>
            <p:cNvSpPr>
              <a:spLocks noChangeShapeType="1"/>
            </p:cNvSpPr>
            <p:nvPr/>
          </p:nvSpPr>
          <p:spPr bwMode="auto">
            <a:xfrm flipV="1">
              <a:off x="2245" y="3203"/>
              <a:ext cx="1950" cy="27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-7867118">
            <a:off x="1007269" y="1448594"/>
            <a:ext cx="217488" cy="863600"/>
            <a:chOff x="2336" y="2115"/>
            <a:chExt cx="227" cy="771"/>
          </a:xfrm>
        </p:grpSpPr>
        <p:sp>
          <p:nvSpPr>
            <p:cNvPr id="13379" name="AutoShape 52"/>
            <p:cNvSpPr>
              <a:spLocks noChangeArrowheads="1"/>
            </p:cNvSpPr>
            <p:nvPr/>
          </p:nvSpPr>
          <p:spPr bwMode="auto">
            <a:xfrm>
              <a:off x="2381" y="2115"/>
              <a:ext cx="91" cy="635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80" name="Oval 53"/>
            <p:cNvSpPr>
              <a:spLocks noChangeArrowheads="1"/>
            </p:cNvSpPr>
            <p:nvPr/>
          </p:nvSpPr>
          <p:spPr bwMode="auto">
            <a:xfrm>
              <a:off x="2336" y="2750"/>
              <a:ext cx="227" cy="1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 rot="-7867118">
            <a:off x="2499519" y="1253331"/>
            <a:ext cx="204788" cy="955675"/>
            <a:chOff x="2336" y="2115"/>
            <a:chExt cx="227" cy="771"/>
          </a:xfrm>
        </p:grpSpPr>
        <p:sp>
          <p:nvSpPr>
            <p:cNvPr id="13377" name="AutoShape 56"/>
            <p:cNvSpPr>
              <a:spLocks noChangeArrowheads="1"/>
            </p:cNvSpPr>
            <p:nvPr/>
          </p:nvSpPr>
          <p:spPr bwMode="auto">
            <a:xfrm>
              <a:off x="2381" y="2115"/>
              <a:ext cx="91" cy="635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8" name="Oval 57"/>
            <p:cNvSpPr>
              <a:spLocks noChangeArrowheads="1"/>
            </p:cNvSpPr>
            <p:nvPr/>
          </p:nvSpPr>
          <p:spPr bwMode="auto">
            <a:xfrm>
              <a:off x="2336" y="2750"/>
              <a:ext cx="227" cy="1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01" name="AutoShape 61"/>
          <p:cNvSpPr>
            <a:spLocks noChangeArrowheads="1"/>
          </p:cNvSpPr>
          <p:nvPr/>
        </p:nvSpPr>
        <p:spPr bwMode="auto">
          <a:xfrm>
            <a:off x="900113" y="1844675"/>
            <a:ext cx="215900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902" name="AutoShape 62"/>
          <p:cNvSpPr>
            <a:spLocks noChangeArrowheads="1"/>
          </p:cNvSpPr>
          <p:nvPr/>
        </p:nvSpPr>
        <p:spPr bwMode="auto">
          <a:xfrm>
            <a:off x="2411413" y="1700213"/>
            <a:ext cx="215900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64"/>
          <p:cNvGrpSpPr>
            <a:grpSpLocks/>
          </p:cNvGrpSpPr>
          <p:nvPr/>
        </p:nvGrpSpPr>
        <p:grpSpPr bwMode="auto">
          <a:xfrm rot="-7353631">
            <a:off x="5435600" y="3860801"/>
            <a:ext cx="1728787" cy="144462"/>
            <a:chOff x="1066" y="3203"/>
            <a:chExt cx="3039" cy="272"/>
          </a:xfrm>
        </p:grpSpPr>
        <p:sp>
          <p:nvSpPr>
            <p:cNvPr id="13374" name="Rectangle 65"/>
            <p:cNvSpPr>
              <a:spLocks noChangeArrowheads="1"/>
            </p:cNvSpPr>
            <p:nvPr/>
          </p:nvSpPr>
          <p:spPr bwMode="auto">
            <a:xfrm>
              <a:off x="1066" y="3203"/>
              <a:ext cx="2494" cy="272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5" name="AutoShape 66"/>
            <p:cNvSpPr>
              <a:spLocks noChangeArrowheads="1"/>
            </p:cNvSpPr>
            <p:nvPr/>
          </p:nvSpPr>
          <p:spPr bwMode="auto">
            <a:xfrm rot="5400000">
              <a:off x="3697" y="3066"/>
              <a:ext cx="272" cy="54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6" name="AutoShape 67"/>
            <p:cNvSpPr>
              <a:spLocks noChangeArrowheads="1"/>
            </p:cNvSpPr>
            <p:nvPr/>
          </p:nvSpPr>
          <p:spPr bwMode="auto">
            <a:xfrm rot="5400000">
              <a:off x="3969" y="3248"/>
              <a:ext cx="90" cy="18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3851275" y="1557338"/>
            <a:ext cx="2447925" cy="1943100"/>
            <a:chOff x="1927" y="1344"/>
            <a:chExt cx="1542" cy="1224"/>
          </a:xfrm>
        </p:grpSpPr>
        <p:sp>
          <p:nvSpPr>
            <p:cNvPr id="13370" name="AutoShape 93"/>
            <p:cNvSpPr>
              <a:spLocks noChangeArrowheads="1"/>
            </p:cNvSpPr>
            <p:nvPr/>
          </p:nvSpPr>
          <p:spPr bwMode="auto">
            <a:xfrm>
              <a:off x="2064" y="1344"/>
              <a:ext cx="1224" cy="12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1" name="AutoShape 94"/>
            <p:cNvSpPr>
              <a:spLocks noChangeArrowheads="1"/>
            </p:cNvSpPr>
            <p:nvPr/>
          </p:nvSpPr>
          <p:spPr bwMode="auto">
            <a:xfrm>
              <a:off x="2154" y="1434"/>
              <a:ext cx="1044" cy="86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1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rgbClr val="0000FF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72" name="Line 95"/>
            <p:cNvSpPr>
              <a:spLocks noChangeShapeType="1"/>
            </p:cNvSpPr>
            <p:nvPr/>
          </p:nvSpPr>
          <p:spPr bwMode="auto">
            <a:xfrm rot="779950" flipV="1">
              <a:off x="2971" y="1797"/>
              <a:ext cx="227" cy="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73" name="Rectangle 96"/>
            <p:cNvSpPr>
              <a:spLocks noChangeArrowheads="1"/>
            </p:cNvSpPr>
            <p:nvPr/>
          </p:nvSpPr>
          <p:spPr bwMode="auto">
            <a:xfrm>
              <a:off x="1927" y="1842"/>
              <a:ext cx="1542" cy="27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38" name="AutoShape 98"/>
          <p:cNvSpPr>
            <a:spLocks noChangeArrowheads="1"/>
          </p:cNvSpPr>
          <p:nvPr/>
        </p:nvSpPr>
        <p:spPr bwMode="auto">
          <a:xfrm>
            <a:off x="5508625" y="1628775"/>
            <a:ext cx="215900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1" name="Group 140"/>
          <p:cNvGrpSpPr>
            <a:grpSpLocks/>
          </p:cNvGrpSpPr>
          <p:nvPr/>
        </p:nvGrpSpPr>
        <p:grpSpPr bwMode="auto">
          <a:xfrm>
            <a:off x="3203575" y="3284538"/>
            <a:ext cx="2376488" cy="1368425"/>
            <a:chOff x="1973" y="2069"/>
            <a:chExt cx="1497" cy="862"/>
          </a:xfrm>
        </p:grpSpPr>
        <p:grpSp>
          <p:nvGrpSpPr>
            <p:cNvPr id="13364" name="Group 58"/>
            <p:cNvGrpSpPr>
              <a:grpSpLocks/>
            </p:cNvGrpSpPr>
            <p:nvPr/>
          </p:nvGrpSpPr>
          <p:grpSpPr bwMode="auto">
            <a:xfrm rot="-7867118">
              <a:off x="2744" y="2114"/>
              <a:ext cx="136" cy="499"/>
              <a:chOff x="2336" y="2115"/>
              <a:chExt cx="227" cy="771"/>
            </a:xfrm>
          </p:grpSpPr>
          <p:sp>
            <p:nvSpPr>
              <p:cNvPr id="13368" name="AutoShape 59"/>
              <p:cNvSpPr>
                <a:spLocks noChangeArrowheads="1"/>
              </p:cNvSpPr>
              <p:nvPr/>
            </p:nvSpPr>
            <p:spPr bwMode="auto">
              <a:xfrm>
                <a:off x="2381" y="2115"/>
                <a:ext cx="91" cy="635"/>
              </a:xfrm>
              <a:prstGeom prst="triangle">
                <a:avLst>
                  <a:gd name="adj" fmla="val 50000"/>
                </a:avLst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9" name="Oval 60"/>
              <p:cNvSpPr>
                <a:spLocks noChangeArrowheads="1"/>
              </p:cNvSpPr>
              <p:nvPr/>
            </p:nvSpPr>
            <p:spPr bwMode="auto">
              <a:xfrm>
                <a:off x="2336" y="2750"/>
                <a:ext cx="227" cy="136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3365" name="Group 103"/>
            <p:cNvGrpSpPr>
              <a:grpSpLocks/>
            </p:cNvGrpSpPr>
            <p:nvPr/>
          </p:nvGrpSpPr>
          <p:grpSpPr bwMode="auto">
            <a:xfrm>
              <a:off x="1973" y="2069"/>
              <a:ext cx="1497" cy="862"/>
              <a:chOff x="1973" y="2069"/>
              <a:chExt cx="1497" cy="862"/>
            </a:xfrm>
          </p:grpSpPr>
          <p:sp>
            <p:nvSpPr>
              <p:cNvPr id="13366" name="AutoShape 101"/>
              <p:cNvSpPr>
                <a:spLocks noChangeArrowheads="1"/>
              </p:cNvSpPr>
              <p:nvPr/>
            </p:nvSpPr>
            <p:spPr bwMode="auto">
              <a:xfrm>
                <a:off x="1973" y="2069"/>
                <a:ext cx="1497" cy="862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rgbClr val="483585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367" name="AutoShape 102"/>
              <p:cNvSpPr>
                <a:spLocks noChangeArrowheads="1"/>
              </p:cNvSpPr>
              <p:nvPr/>
            </p:nvSpPr>
            <p:spPr bwMode="auto">
              <a:xfrm>
                <a:off x="2290" y="2341"/>
                <a:ext cx="816" cy="454"/>
              </a:xfrm>
              <a:prstGeom prst="triangle">
                <a:avLst>
                  <a:gd name="adj" fmla="val 50000"/>
                </a:avLst>
              </a:prstGeom>
              <a:noFill/>
              <a:ln w="57150">
                <a:solidFill>
                  <a:srgbClr val="00008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5917" name="AutoShape 77"/>
          <p:cNvSpPr>
            <a:spLocks noChangeArrowheads="1"/>
          </p:cNvSpPr>
          <p:nvPr/>
        </p:nvSpPr>
        <p:spPr bwMode="auto">
          <a:xfrm flipV="1">
            <a:off x="900113" y="5516563"/>
            <a:ext cx="142875" cy="7921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971550" y="2708275"/>
            <a:ext cx="935038" cy="3457575"/>
            <a:chOff x="612" y="1706"/>
            <a:chExt cx="589" cy="2178"/>
          </a:xfrm>
        </p:grpSpPr>
        <p:sp>
          <p:nvSpPr>
            <p:cNvPr id="13358" name="Rectangle 72"/>
            <p:cNvSpPr>
              <a:spLocks noChangeArrowheads="1"/>
            </p:cNvSpPr>
            <p:nvPr/>
          </p:nvSpPr>
          <p:spPr bwMode="auto">
            <a:xfrm rot="-779415">
              <a:off x="975" y="2296"/>
              <a:ext cx="136" cy="1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9" name="Rectangle 73"/>
            <p:cNvSpPr>
              <a:spLocks noChangeArrowheads="1"/>
            </p:cNvSpPr>
            <p:nvPr/>
          </p:nvSpPr>
          <p:spPr bwMode="auto">
            <a:xfrm rot="558237">
              <a:off x="612" y="2341"/>
              <a:ext cx="136" cy="1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0" name="Rectangle 74"/>
            <p:cNvSpPr>
              <a:spLocks noChangeArrowheads="1"/>
            </p:cNvSpPr>
            <p:nvPr/>
          </p:nvSpPr>
          <p:spPr bwMode="auto">
            <a:xfrm>
              <a:off x="748" y="1706"/>
              <a:ext cx="136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1" name="Rectangle 75"/>
            <p:cNvSpPr>
              <a:spLocks noChangeArrowheads="1"/>
            </p:cNvSpPr>
            <p:nvPr/>
          </p:nvSpPr>
          <p:spPr bwMode="auto">
            <a:xfrm rot="-940192">
              <a:off x="839" y="2115"/>
              <a:ext cx="91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2" name="Rectangle 76"/>
            <p:cNvSpPr>
              <a:spLocks noChangeArrowheads="1"/>
            </p:cNvSpPr>
            <p:nvPr/>
          </p:nvSpPr>
          <p:spPr bwMode="auto">
            <a:xfrm rot="537487">
              <a:off x="748" y="2115"/>
              <a:ext cx="91" cy="2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3" name="AutoShape 78"/>
            <p:cNvSpPr>
              <a:spLocks noChangeArrowheads="1"/>
            </p:cNvSpPr>
            <p:nvPr/>
          </p:nvSpPr>
          <p:spPr bwMode="auto">
            <a:xfrm flipV="1">
              <a:off x="1111" y="3385"/>
              <a:ext cx="90" cy="499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" name="Group 110"/>
          <p:cNvGrpSpPr>
            <a:grpSpLocks/>
          </p:cNvGrpSpPr>
          <p:nvPr/>
        </p:nvGrpSpPr>
        <p:grpSpPr bwMode="auto">
          <a:xfrm rot="-7867118">
            <a:off x="1404144" y="2204244"/>
            <a:ext cx="215900" cy="792162"/>
            <a:chOff x="2336" y="2115"/>
            <a:chExt cx="227" cy="771"/>
          </a:xfrm>
        </p:grpSpPr>
        <p:sp>
          <p:nvSpPr>
            <p:cNvPr id="13356" name="AutoShape 111"/>
            <p:cNvSpPr>
              <a:spLocks noChangeArrowheads="1"/>
            </p:cNvSpPr>
            <p:nvPr/>
          </p:nvSpPr>
          <p:spPr bwMode="auto">
            <a:xfrm>
              <a:off x="2381" y="2115"/>
              <a:ext cx="91" cy="635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7" name="Oval 112"/>
            <p:cNvSpPr>
              <a:spLocks noChangeArrowheads="1"/>
            </p:cNvSpPr>
            <p:nvPr/>
          </p:nvSpPr>
          <p:spPr bwMode="auto">
            <a:xfrm>
              <a:off x="2336" y="2750"/>
              <a:ext cx="227" cy="1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56" name="AutoShape 116"/>
          <p:cNvSpPr>
            <a:spLocks noChangeArrowheads="1"/>
          </p:cNvSpPr>
          <p:nvPr/>
        </p:nvSpPr>
        <p:spPr bwMode="auto">
          <a:xfrm>
            <a:off x="1258888" y="2565400"/>
            <a:ext cx="215900" cy="431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9" name="Group 117"/>
          <p:cNvGrpSpPr>
            <a:grpSpLocks/>
          </p:cNvGrpSpPr>
          <p:nvPr/>
        </p:nvGrpSpPr>
        <p:grpSpPr bwMode="auto">
          <a:xfrm rot="-7867118">
            <a:off x="3418682" y="-748507"/>
            <a:ext cx="215900" cy="792163"/>
            <a:chOff x="2336" y="2115"/>
            <a:chExt cx="227" cy="771"/>
          </a:xfrm>
        </p:grpSpPr>
        <p:sp>
          <p:nvSpPr>
            <p:cNvPr id="13354" name="AutoShape 118"/>
            <p:cNvSpPr>
              <a:spLocks noChangeArrowheads="1"/>
            </p:cNvSpPr>
            <p:nvPr/>
          </p:nvSpPr>
          <p:spPr bwMode="auto">
            <a:xfrm>
              <a:off x="2381" y="2115"/>
              <a:ext cx="91" cy="635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5" name="Oval 119"/>
            <p:cNvSpPr>
              <a:spLocks noChangeArrowheads="1"/>
            </p:cNvSpPr>
            <p:nvPr/>
          </p:nvSpPr>
          <p:spPr bwMode="auto">
            <a:xfrm>
              <a:off x="2336" y="2750"/>
              <a:ext cx="227" cy="1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963" name="Text Box 123"/>
          <p:cNvSpPr txBox="1">
            <a:spLocks noChangeArrowheads="1"/>
          </p:cNvSpPr>
          <p:nvPr/>
        </p:nvSpPr>
        <p:spPr bwMode="auto">
          <a:xfrm>
            <a:off x="1979613" y="6092825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ЦИРКУЛЬ</a:t>
            </a:r>
          </a:p>
        </p:txBody>
      </p:sp>
      <p:sp>
        <p:nvSpPr>
          <p:cNvPr id="35964" name="Text Box 124"/>
          <p:cNvSpPr txBox="1">
            <a:spLocks noChangeArrowheads="1"/>
          </p:cNvSpPr>
          <p:nvPr/>
        </p:nvSpPr>
        <p:spPr bwMode="auto">
          <a:xfrm>
            <a:off x="1908175" y="2565400"/>
            <a:ext cx="309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ЛИНЕЙКА</a:t>
            </a:r>
          </a:p>
        </p:txBody>
      </p:sp>
      <p:sp>
        <p:nvSpPr>
          <p:cNvPr id="35965" name="Text Box 125"/>
          <p:cNvSpPr txBox="1">
            <a:spLocks noChangeArrowheads="1"/>
          </p:cNvSpPr>
          <p:nvPr/>
        </p:nvSpPr>
        <p:spPr bwMode="auto">
          <a:xfrm>
            <a:off x="4787900" y="2924175"/>
            <a:ext cx="2736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ТРАНСПОРТИР</a:t>
            </a:r>
          </a:p>
        </p:txBody>
      </p:sp>
      <p:sp>
        <p:nvSpPr>
          <p:cNvPr id="35966" name="Text Box 126"/>
          <p:cNvSpPr txBox="1">
            <a:spLocks noChangeArrowheads="1"/>
          </p:cNvSpPr>
          <p:nvPr/>
        </p:nvSpPr>
        <p:spPr bwMode="auto">
          <a:xfrm>
            <a:off x="3132138" y="5157788"/>
            <a:ext cx="3024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ТРЕУГОЛЬНИК</a:t>
            </a:r>
          </a:p>
        </p:txBody>
      </p:sp>
      <p:grpSp>
        <p:nvGrpSpPr>
          <p:cNvPr id="17" name="Group 137"/>
          <p:cNvGrpSpPr>
            <a:grpSpLocks/>
          </p:cNvGrpSpPr>
          <p:nvPr/>
        </p:nvGrpSpPr>
        <p:grpSpPr bwMode="auto">
          <a:xfrm rot="-7867118">
            <a:off x="5723732" y="1124743"/>
            <a:ext cx="215900" cy="792163"/>
            <a:chOff x="2336" y="2115"/>
            <a:chExt cx="227" cy="771"/>
          </a:xfrm>
        </p:grpSpPr>
        <p:sp>
          <p:nvSpPr>
            <p:cNvPr id="13352" name="AutoShape 138"/>
            <p:cNvSpPr>
              <a:spLocks noChangeArrowheads="1"/>
            </p:cNvSpPr>
            <p:nvPr/>
          </p:nvSpPr>
          <p:spPr bwMode="auto">
            <a:xfrm>
              <a:off x="2381" y="2115"/>
              <a:ext cx="91" cy="635"/>
            </a:xfrm>
            <a:prstGeom prst="triangle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3" name="Oval 139"/>
            <p:cNvSpPr>
              <a:spLocks noChangeArrowheads="1"/>
            </p:cNvSpPr>
            <p:nvPr/>
          </p:nvSpPr>
          <p:spPr bwMode="auto">
            <a:xfrm>
              <a:off x="2336" y="2750"/>
              <a:ext cx="227" cy="136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8" name="Group 141"/>
          <p:cNvGrpSpPr>
            <a:grpSpLocks/>
          </p:cNvGrpSpPr>
          <p:nvPr/>
        </p:nvGrpSpPr>
        <p:grpSpPr bwMode="auto">
          <a:xfrm rot="2267139" flipH="1">
            <a:off x="2700338" y="3357563"/>
            <a:ext cx="4392612" cy="144462"/>
            <a:chOff x="1066" y="3203"/>
            <a:chExt cx="3039" cy="272"/>
          </a:xfrm>
        </p:grpSpPr>
        <p:sp>
          <p:nvSpPr>
            <p:cNvPr id="13349" name="Rectangle 142"/>
            <p:cNvSpPr>
              <a:spLocks noChangeArrowheads="1"/>
            </p:cNvSpPr>
            <p:nvPr/>
          </p:nvSpPr>
          <p:spPr bwMode="auto">
            <a:xfrm>
              <a:off x="1066" y="3203"/>
              <a:ext cx="2494" cy="272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0" name="AutoShape 143"/>
            <p:cNvSpPr>
              <a:spLocks noChangeArrowheads="1"/>
            </p:cNvSpPr>
            <p:nvPr/>
          </p:nvSpPr>
          <p:spPr bwMode="auto">
            <a:xfrm rot="16200000" flipV="1">
              <a:off x="3697" y="3066"/>
              <a:ext cx="272" cy="54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51" name="AutoShape 144"/>
            <p:cNvSpPr>
              <a:spLocks noChangeArrowheads="1"/>
            </p:cNvSpPr>
            <p:nvPr/>
          </p:nvSpPr>
          <p:spPr bwMode="auto">
            <a:xfrm rot="5400000">
              <a:off x="3969" y="3248"/>
              <a:ext cx="90" cy="18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9" name="Group 145"/>
          <p:cNvGrpSpPr>
            <a:grpSpLocks/>
          </p:cNvGrpSpPr>
          <p:nvPr/>
        </p:nvGrpSpPr>
        <p:grpSpPr bwMode="auto">
          <a:xfrm rot="-9850367">
            <a:off x="5076825" y="4724400"/>
            <a:ext cx="1728788" cy="144463"/>
            <a:chOff x="1066" y="3203"/>
            <a:chExt cx="3039" cy="272"/>
          </a:xfrm>
        </p:grpSpPr>
        <p:sp>
          <p:nvSpPr>
            <p:cNvPr id="13346" name="Rectangle 146"/>
            <p:cNvSpPr>
              <a:spLocks noChangeArrowheads="1"/>
            </p:cNvSpPr>
            <p:nvPr/>
          </p:nvSpPr>
          <p:spPr bwMode="auto">
            <a:xfrm>
              <a:off x="1066" y="3203"/>
              <a:ext cx="2494" cy="272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7" name="AutoShape 147"/>
            <p:cNvSpPr>
              <a:spLocks noChangeArrowheads="1"/>
            </p:cNvSpPr>
            <p:nvPr/>
          </p:nvSpPr>
          <p:spPr bwMode="auto">
            <a:xfrm rot="5400000">
              <a:off x="3697" y="3066"/>
              <a:ext cx="272" cy="54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8" name="AutoShape 148"/>
            <p:cNvSpPr>
              <a:spLocks noChangeArrowheads="1"/>
            </p:cNvSpPr>
            <p:nvPr/>
          </p:nvSpPr>
          <p:spPr bwMode="auto">
            <a:xfrm rot="5400000">
              <a:off x="3969" y="3248"/>
              <a:ext cx="90" cy="18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" name="Group 153"/>
          <p:cNvGrpSpPr>
            <a:grpSpLocks/>
          </p:cNvGrpSpPr>
          <p:nvPr/>
        </p:nvGrpSpPr>
        <p:grpSpPr bwMode="auto">
          <a:xfrm rot="21346003" flipH="1">
            <a:off x="1835150" y="4868863"/>
            <a:ext cx="4897438" cy="144462"/>
            <a:chOff x="1066" y="3203"/>
            <a:chExt cx="3039" cy="272"/>
          </a:xfrm>
        </p:grpSpPr>
        <p:sp>
          <p:nvSpPr>
            <p:cNvPr id="13343" name="Rectangle 154"/>
            <p:cNvSpPr>
              <a:spLocks noChangeArrowheads="1"/>
            </p:cNvSpPr>
            <p:nvPr/>
          </p:nvSpPr>
          <p:spPr bwMode="auto">
            <a:xfrm>
              <a:off x="1066" y="3203"/>
              <a:ext cx="2494" cy="272"/>
            </a:xfrm>
            <a:prstGeom prst="rect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4" name="AutoShape 155"/>
            <p:cNvSpPr>
              <a:spLocks noChangeArrowheads="1"/>
            </p:cNvSpPr>
            <p:nvPr/>
          </p:nvSpPr>
          <p:spPr bwMode="auto">
            <a:xfrm rot="16200000" flipV="1">
              <a:off x="3697" y="3066"/>
              <a:ext cx="272" cy="545"/>
            </a:xfrm>
            <a:prstGeom prst="triangle">
              <a:avLst>
                <a:gd name="adj" fmla="val 50000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5" name="AutoShape 156"/>
            <p:cNvSpPr>
              <a:spLocks noChangeArrowheads="1"/>
            </p:cNvSpPr>
            <p:nvPr/>
          </p:nvSpPr>
          <p:spPr bwMode="auto">
            <a:xfrm rot="5400000">
              <a:off x="3969" y="3248"/>
              <a:ext cx="90" cy="181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3338" name="AutoShape 16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23850" y="6237288"/>
            <a:ext cx="431800" cy="360362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39" name="Group 165"/>
          <p:cNvGrpSpPr>
            <a:grpSpLocks/>
          </p:cNvGrpSpPr>
          <p:nvPr/>
        </p:nvGrpSpPr>
        <p:grpSpPr bwMode="auto">
          <a:xfrm>
            <a:off x="8027988" y="620713"/>
            <a:ext cx="793750" cy="1368425"/>
            <a:chOff x="5057" y="391"/>
            <a:chExt cx="500" cy="862"/>
          </a:xfrm>
        </p:grpSpPr>
        <p:sp>
          <p:nvSpPr>
            <p:cNvPr id="13340" name="Arc 166"/>
            <p:cNvSpPr>
              <a:spLocks/>
            </p:cNvSpPr>
            <p:nvPr/>
          </p:nvSpPr>
          <p:spPr bwMode="auto">
            <a:xfrm rot="10800000" flipH="1">
              <a:off x="5103" y="391"/>
              <a:ext cx="454" cy="862"/>
            </a:xfrm>
            <a:custGeom>
              <a:avLst/>
              <a:gdLst>
                <a:gd name="T0" fmla="*/ 0 w 21600"/>
                <a:gd name="T1" fmla="*/ 0 h 22106"/>
                <a:gd name="T2" fmla="*/ 0 w 21600"/>
                <a:gd name="T3" fmla="*/ 0 h 22106"/>
                <a:gd name="T4" fmla="*/ 0 w 21600"/>
                <a:gd name="T5" fmla="*/ 0 h 221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2106"/>
                <a:gd name="T11" fmla="*/ 21600 w 21600"/>
                <a:gd name="T12" fmla="*/ 22106 h 22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21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</a:path>
                <a:path w="21600" h="221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1768"/>
                    <a:pt x="21598" y="21937"/>
                    <a:pt x="21594" y="22106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1" name="AutoShape 167"/>
            <p:cNvSpPr>
              <a:spLocks noChangeArrowheads="1"/>
            </p:cNvSpPr>
            <p:nvPr/>
          </p:nvSpPr>
          <p:spPr bwMode="auto">
            <a:xfrm rot="-7034365">
              <a:off x="5116" y="922"/>
              <a:ext cx="153" cy="272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2" name="AutoShape 168"/>
            <p:cNvSpPr>
              <a:spLocks noChangeArrowheads="1"/>
            </p:cNvSpPr>
            <p:nvPr/>
          </p:nvSpPr>
          <p:spPr bwMode="auto">
            <a:xfrm rot="4938830">
              <a:off x="5194" y="436"/>
              <a:ext cx="181" cy="363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66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1" grpId="0" animBg="1"/>
      <p:bldP spid="35902" grpId="0" animBg="1"/>
      <p:bldP spid="35938" grpId="0" animBg="1"/>
      <p:bldP spid="35917" grpId="0" animBg="1"/>
      <p:bldP spid="35956" grpId="0" animBg="1"/>
      <p:bldP spid="35963" grpId="0"/>
      <p:bldP spid="35964" grpId="0"/>
      <p:bldP spid="35965" grpId="0"/>
      <p:bldP spid="35966" grpId="0"/>
    </p:bldLst>
  </p:timing>
</p:sld>
</file>

<file path=ppt/theme/theme1.xml><?xml version="1.0" encoding="utf-8"?>
<a:theme xmlns:a="http://schemas.openxmlformats.org/drawingml/2006/main" name="Кимоно">
  <a:themeElements>
    <a:clrScheme name="Кимоно 14">
      <a:dk1>
        <a:srgbClr val="00002E"/>
      </a:dk1>
      <a:lt1>
        <a:srgbClr val="FFFFFF"/>
      </a:lt1>
      <a:dk2>
        <a:srgbClr val="F2E5FF"/>
      </a:dk2>
      <a:lt2>
        <a:srgbClr val="F4BC40"/>
      </a:lt2>
      <a:accent1>
        <a:srgbClr val="9280CC"/>
      </a:accent1>
      <a:accent2>
        <a:srgbClr val="BD51A1"/>
      </a:accent2>
      <a:accent3>
        <a:srgbClr val="F7F0FF"/>
      </a:accent3>
      <a:accent4>
        <a:srgbClr val="DADADA"/>
      </a:accent4>
      <a:accent5>
        <a:srgbClr val="C7C0E2"/>
      </a:accent5>
      <a:accent6>
        <a:srgbClr val="AB4991"/>
      </a:accent6>
      <a:hlink>
        <a:srgbClr val="CC66FF"/>
      </a:hlink>
      <a:folHlink>
        <a:srgbClr val="824F99"/>
      </a:folHlink>
    </a:clrScheme>
    <a:fontScheme name="Кимон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9">
        <a:dk1>
          <a:srgbClr val="00002E"/>
        </a:dk1>
        <a:lt1>
          <a:srgbClr val="FFFFFF"/>
        </a:lt1>
        <a:dk2>
          <a:srgbClr val="FFCCFF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FFE2FF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10">
        <a:dk1>
          <a:srgbClr val="00002E"/>
        </a:dk1>
        <a:lt1>
          <a:srgbClr val="FFFFFF"/>
        </a:lt1>
        <a:dk2>
          <a:srgbClr val="FFDDFF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FFEBFF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11">
        <a:dk1>
          <a:srgbClr val="00002E"/>
        </a:dk1>
        <a:lt1>
          <a:srgbClr val="FFFFFF"/>
        </a:lt1>
        <a:dk2>
          <a:srgbClr val="BAE8D1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D9F2E5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12">
        <a:dk1>
          <a:srgbClr val="00002E"/>
        </a:dk1>
        <a:lt1>
          <a:srgbClr val="FFFFFF"/>
        </a:lt1>
        <a:dk2>
          <a:srgbClr val="FFD1E8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FFE5F2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13">
        <a:dk1>
          <a:srgbClr val="00002E"/>
        </a:dk1>
        <a:lt1>
          <a:srgbClr val="FFFFFF"/>
        </a:lt1>
        <a:dk2>
          <a:srgbClr val="E6CDFF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F0E3FF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14">
        <a:dk1>
          <a:srgbClr val="00002E"/>
        </a:dk1>
        <a:lt1>
          <a:srgbClr val="FFFFFF"/>
        </a:lt1>
        <a:dk2>
          <a:srgbClr val="F2E5FF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F7F0FF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3072</TotalTime>
  <Words>1218</Words>
  <Application>Microsoft PowerPoint</Application>
  <PresentationFormat>Экран (4:3)</PresentationFormat>
  <Paragraphs>189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Кимоно</vt:lpstr>
      <vt:lpstr>Орбита</vt:lpstr>
      <vt:lpstr>Фотография Photo Editor</vt:lpstr>
      <vt:lpstr>Слайд 1</vt:lpstr>
      <vt:lpstr>Что такое геометрия</vt:lpstr>
      <vt:lpstr>Слайд 3</vt:lpstr>
      <vt:lpstr>Слайд 4</vt:lpstr>
      <vt:lpstr>Слайд 5</vt:lpstr>
      <vt:lpstr>Слайд 6</vt:lpstr>
      <vt:lpstr>Слайд 7</vt:lpstr>
      <vt:lpstr>Слайд 8</vt:lpstr>
      <vt:lpstr>ГЕОМЕТРИЧЕСКИЕ ИНСТРУМЕНТЫ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ДИДАКТИЧЕСКИЙ МАТЕРИАЛ №1</vt:lpstr>
      <vt:lpstr>ДИДАКТИЧЕСКИЙ  МАТЕРИАЛ №2</vt:lpstr>
      <vt:lpstr>ДИДАКТИЧЕСКИЙ МАТЕРИАЛ №3</vt:lpstr>
      <vt:lpstr>ДИДАКТИЧЕСКИЙ МАТЕРИАЛ №4</vt:lpstr>
      <vt:lpstr>ДИДАКТИЧЕСКИЙ МАТЕРИАЛ №5</vt:lpstr>
      <vt:lpstr>ДИДАКТИЧЕСКИЙ МАТЕРИАЛ №6</vt:lpstr>
      <vt:lpstr>ДИДАКТИЧЕСКИЙ МАТЕРИАЛ №7</vt:lpstr>
      <vt:lpstr>Список литературы</vt:lpstr>
      <vt:lpstr>Слайд 26</vt:lpstr>
      <vt:lpstr>Слайд 27</vt:lpstr>
    </vt:vector>
  </TitlesOfParts>
  <Company>129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Геометрическая увертюра на  тему что такое геометрия</dc:title>
  <dc:creator>ГВ</dc:creator>
  <cp:lastModifiedBy>main killer</cp:lastModifiedBy>
  <cp:revision>232</cp:revision>
  <dcterms:created xsi:type="dcterms:W3CDTF">2002-11-14T03:19:54Z</dcterms:created>
  <dcterms:modified xsi:type="dcterms:W3CDTF">2013-11-19T14:21:08Z</dcterms:modified>
</cp:coreProperties>
</file>