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44D296-EDD5-443E-80D0-BAFED8C37A3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4F3AD6-ED35-4809-8B6A-0A76CEF40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6160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Kingdom of Great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Britain and Northern Ireland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000372"/>
            <a:ext cx="7406640" cy="2214578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</a:t>
            </a:r>
          </a:p>
          <a:p>
            <a:r>
              <a:rPr lang="en-US" dirty="0" smtClean="0"/>
              <a:t>                                          or</a:t>
            </a:r>
          </a:p>
          <a:p>
            <a:r>
              <a:rPr lang="en-US" dirty="0" smtClean="0"/>
              <a:t>                                  </a:t>
            </a:r>
            <a:r>
              <a:rPr lang="en-US" sz="3600" dirty="0" smtClean="0"/>
              <a:t>ENGLAND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guards</a:t>
            </a:r>
            <a:endParaRPr lang="ru-RU" dirty="0"/>
          </a:p>
        </p:txBody>
      </p:sp>
      <p:pic>
        <p:nvPicPr>
          <p:cNvPr id="4" name="Содержимое 3" descr="guar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Elizabeth The Second</a:t>
            </a:r>
            <a:endParaRPr lang="ru-RU" dirty="0"/>
          </a:p>
        </p:txBody>
      </p:sp>
      <p:pic>
        <p:nvPicPr>
          <p:cNvPr id="4" name="Содержимое 3" descr="que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71612"/>
            <a:ext cx="6429420" cy="41434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Royal </a:t>
            </a:r>
            <a:r>
              <a:rPr lang="en-US" dirty="0" smtClean="0"/>
              <a:t>Family</a:t>
            </a:r>
            <a:endParaRPr lang="ru-RU" dirty="0"/>
          </a:p>
        </p:txBody>
      </p:sp>
      <p:pic>
        <p:nvPicPr>
          <p:cNvPr id="4" name="Содержимое 3" descr="fami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743770"/>
            <a:ext cx="7499350" cy="42086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LONDON and Big Ben</a:t>
            </a:r>
            <a:endParaRPr lang="ru-RU" dirty="0"/>
          </a:p>
        </p:txBody>
      </p:sp>
      <p:pic>
        <p:nvPicPr>
          <p:cNvPr id="4" name="Содержимое 3" descr="Parliamen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6643734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Thames</a:t>
            </a:r>
            <a:endParaRPr lang="ru-RU" dirty="0"/>
          </a:p>
        </p:txBody>
      </p:sp>
      <p:pic>
        <p:nvPicPr>
          <p:cNvPr id="4" name="Содержимое 3" descr="tham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Bridge</a:t>
            </a:r>
            <a:endParaRPr lang="ru-RU" dirty="0"/>
          </a:p>
        </p:txBody>
      </p:sp>
      <p:pic>
        <p:nvPicPr>
          <p:cNvPr id="4" name="Содержимое 3" descr="bridge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53" y="1447800"/>
            <a:ext cx="6587444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Bridge</a:t>
            </a:r>
            <a:endParaRPr lang="ru-RU" dirty="0"/>
          </a:p>
        </p:txBody>
      </p:sp>
      <p:pic>
        <p:nvPicPr>
          <p:cNvPr id="4" name="Содержимое 3" descr="Brid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6786610" cy="46434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Abbey</a:t>
            </a:r>
            <a:endParaRPr lang="ru-RU" dirty="0"/>
          </a:p>
        </p:txBody>
      </p:sp>
      <p:pic>
        <p:nvPicPr>
          <p:cNvPr id="4" name="Содержимое 3" descr="angliya_london_vestminster_2800x1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7239" y="1447800"/>
            <a:ext cx="7215072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City</a:t>
            </a:r>
            <a:endParaRPr lang="ru-RU" dirty="0"/>
          </a:p>
        </p:txBody>
      </p:sp>
      <p:pic>
        <p:nvPicPr>
          <p:cNvPr id="4" name="Содержимое 3" descr="c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737033"/>
            <a:ext cx="7499350" cy="42221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Eye</a:t>
            </a:r>
            <a:endParaRPr lang="ru-RU" dirty="0"/>
          </a:p>
        </p:txBody>
      </p:sp>
      <p:pic>
        <p:nvPicPr>
          <p:cNvPr id="4" name="Содержимое 3" descr="tham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6286544" cy="45005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buses</a:t>
            </a:r>
            <a:endParaRPr lang="ru-RU" dirty="0"/>
          </a:p>
        </p:txBody>
      </p:sp>
      <p:pic>
        <p:nvPicPr>
          <p:cNvPr id="4" name="Содержимое 3" descr="bu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715172" cy="44291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37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The United Kingdom of Great   Britain and Northern Ireland</vt:lpstr>
      <vt:lpstr>LONDON and Big Ben</vt:lpstr>
      <vt:lpstr>Thames</vt:lpstr>
      <vt:lpstr>London Bridge</vt:lpstr>
      <vt:lpstr>London Bridge</vt:lpstr>
      <vt:lpstr>Westminster Abbey</vt:lpstr>
      <vt:lpstr>The City</vt:lpstr>
      <vt:lpstr>London Eye</vt:lpstr>
      <vt:lpstr>London buses</vt:lpstr>
      <vt:lpstr>The guards</vt:lpstr>
      <vt:lpstr>Queen Elizabeth The Second</vt:lpstr>
      <vt:lpstr> the Royal Family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  Britain and Northern Ireland</dc:title>
  <dc:creator>Алексей</dc:creator>
  <cp:lastModifiedBy>Алексей</cp:lastModifiedBy>
  <cp:revision>5</cp:revision>
  <dcterms:created xsi:type="dcterms:W3CDTF">2015-03-14T21:43:00Z</dcterms:created>
  <dcterms:modified xsi:type="dcterms:W3CDTF">2015-03-15T16:53:10Z</dcterms:modified>
</cp:coreProperties>
</file>