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84" r:id="rId3"/>
    <p:sldId id="285" r:id="rId4"/>
    <p:sldId id="259" r:id="rId5"/>
    <p:sldId id="261" r:id="rId6"/>
    <p:sldId id="264" r:id="rId7"/>
    <p:sldId id="263" r:id="rId8"/>
    <p:sldId id="277" r:id="rId9"/>
    <p:sldId id="286" r:id="rId10"/>
    <p:sldId id="274" r:id="rId11"/>
    <p:sldId id="275" r:id="rId12"/>
    <p:sldId id="276" r:id="rId13"/>
    <p:sldId id="287" r:id="rId14"/>
    <p:sldId id="265" r:id="rId15"/>
    <p:sldId id="257" r:id="rId16"/>
    <p:sldId id="256" r:id="rId17"/>
    <p:sldId id="270" r:id="rId18"/>
    <p:sldId id="271" r:id="rId19"/>
    <p:sldId id="283" r:id="rId20"/>
    <p:sldId id="273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8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3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1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5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7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54EC-4684-4C45-9543-691D5BC576A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3A7D-1FD6-4D3C-A5DC-8DD90447F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6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Elena-Smykova/file/88983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0%B4%D0%B2%D0%B5%D0%BD%D0%B0%D0%B4%D1%86%D0%B0%D1%82%D1%8C%20%D0%BC%D0%B5%D1%81%D1%8F%D1%86%D0%B5%D0%B2&amp;img_url=http://www.lizmult.ru/screen/12.mesyacev.JPG&amp;pos=8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0%B4%D0%B2%D0%B5%D0%BD%D0%B0%D0%B4%D1%86%D0%B0%D1%82%D1%8C%20%D0%BC%D0%B5%D1%81%D1%8F%D1%86%D0%B5%D0%B2&amp;img_url=http://img0.liveinternet.ru/images/attach/c/0/52/327/52327513_1260618063_12.jpg&amp;pos=10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0%20%D1%81%D0%BD%D0%B5%D0%B3%D1%83%D1%80%D0%BE%D1%87%D0%BA%D0%90&amp;img_url=http://www.pic4you.ru/allimage/y2011/10-08/13048/1264555-thumb.png&amp;pos=2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yandex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1%81%D0%BD%D0%B5%D0%B3%D0%BE%D0%B2%D0%B8%D0%BA-%D0%BF%D0%BE%D1%87%D1%82%D0%BE%D0%B2%D0%B8%D0%BA%20%D0%BC%D1%83%D0%BB%D1%8C%D1%82%D1%84%D0%B8%D0%BB%D1%8C%D0%BC&amp;img_url=http://cs4656.vkontakte.ru/u32073939/video/s_6d023964.jpg&amp;pos=56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A%D0%B0%D1%80%D1%82%D0%B8%D0%BD%D0%BA%D0%B8%20%D1%82%D1%80%D0%BE%D0%B5%20%D0%B8%D0%B7%20%D0%BF%D1%80%D0%BE%D1%81%D1%82%D0%BE%D0%BA%D0%B2%D0%B0%D1%88%D0%B8%D0%BD%D0%BE&amp;noreask=1&amp;img_url=http://s1.afisha.net/Afisha7Files/UGPhotos/091114195740/091116131114/p_F.jpg&amp;pos=36&amp;rpt=simage&amp;lr=21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A%D0%B0%D1%80%D1%82%D0%B8%D0%BD%D0%BA%D0%B8%20%D1%82%D1%80%D0%BE%D0%B5%20%D0%B8%D0%B7%20%D0%BF%D1%80%D0%BE%D1%81%D1%82%D0%BE%D0%BA%D0%B2%D0%B0%D1%88%D0%B8%D0%BD%D0%BE&amp;noreask=1&amp;img_url=http://img1.liveinternet.ru/images/attach/c/0/33/771/33771475_1_copy.gif&amp;pos=107&amp;rpt=simage&amp;lr=21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A%D0%B0%D1%80%D1%82%D0%B8%D0%BD%D0%BA%D0%B0%20%D0%B5%D0%BB%D0%BA%D0%B8%20%D0%BD%D0%BE%D0%B2%D0%BE%D0%B3%D0%BE%D0%B4%D0%BD%D0%B5%D0%B9&amp;noreask=1&amp;img_url=http://i.i.ua/cards/pic/3/5/138653.jpg&amp;pos=40&amp;rpt=simage&amp;lr=21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A1%D0%BA%D0%B0%D0%B7%D0%BA%D0%B0%20%D0%B4%D0%B2%D0%B5%D0%BD%D0%B0%D0%B4%D1%86%D0%B0%D1%82%D1%8C%20%D0%BC%D0%B5%D1%81%D1%8F%D1%86%D0%B5%D0%B2%20%D1%87%D0%B8%D1%82%D0%B0%D1%82%D1%8C%20%D0%BE%D0%BD%D0%BB%D0%B0%D0%B9%D0%BD&amp;noreask=1&amp;img_url=http://s44.radikal.ru/i106/0912/15/300ba32fc6d0.jpg&amp;pos=21&amp;rpt=simage&amp;lr=21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yandex.ru/yandsearch?text=%D0%BC%D1%83%D0%BB%D1%8C%D1%82%D1%84%D0%B8%D0%BB%D1%8C%D0%BC+%D0%B4%D0%B2%D0%B5%D0%BD%D0%B0%D0%B4%D1%86%D0%B0%D1%82%D1%8C+%D0%BC%D0%B5%D1%81%D1%8F%D1%86%D0%B5%D0%B2+%D1%81%D0%BC%D0%BE%D1%82%D1%80%D0%B5%D1%82%D1%8C+%D0%BE%D0%BD%D0%BB%D0%B0%D0%B9%D0%BD+%D0%B1%D0%B5%D1%81%D0%BF%D0%BB%D0%B0%D1%82%D0%BD%D0%BE&amp;lr=213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0%BA%D0%B0%D1%80%D1%82%D0%B8%D0%BD%D0%BA%D0%B0%20%D0%B5%D0%BB%D0%BA%D0%B8%20%D0%BD%D0%BE%D0%B2%D0%BE%D0%B3%D0%BE%D0%B4%D0%BD%D0%B5%D0%B9&amp;noreask=1&amp;img_url=http://img-fotki.yandex.ru/get/4613/39663434.4e/0_66f43_6c635638_XS.jpg&amp;pos=78&amp;rpt=simage&amp;lr=21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2060"/>
                </a:solidFill>
              </a:rPr>
              <a:t>Внеклассное мероприятие "Здравствуй, праздник </a:t>
            </a:r>
            <a:r>
              <a:rPr lang="ru-RU" b="1" dirty="0" smtClean="0">
                <a:solidFill>
                  <a:srgbClr val="002060"/>
                </a:solidFill>
              </a:rPr>
              <a:t>новогодний!"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0" name="Picture 6" descr="Новогодний шар - Елена Викторовна Смыкова">
            <a:hlinkClick r:id="rId3" tooltip="далее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35031"/>
            <a:ext cx="1656184" cy="1775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7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43924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называются цветы, за которыми послала девочку в зимний лес злая мачеха?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630930"/>
              </p:ext>
            </p:extLst>
          </p:nvPr>
        </p:nvGraphicFramePr>
        <p:xfrm>
          <a:off x="539555" y="5445224"/>
          <a:ext cx="7776857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87"/>
                <a:gridCol w="706987"/>
                <a:gridCol w="706987"/>
                <a:gridCol w="706987"/>
                <a:gridCol w="706987"/>
                <a:gridCol w="706987"/>
                <a:gridCol w="706987"/>
                <a:gridCol w="706987"/>
                <a:gridCol w="706987"/>
                <a:gridCol w="706987"/>
                <a:gridCol w="706987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http://im0-tub-ru.yandex.net/i?id=321415132-0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0603"/>
            <a:ext cx="5472608" cy="3835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6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070530"/>
              </p:ext>
            </p:extLst>
          </p:nvPr>
        </p:nvGraphicFramePr>
        <p:xfrm>
          <a:off x="395533" y="1340768"/>
          <a:ext cx="6120686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426"/>
                <a:gridCol w="556426"/>
                <a:gridCol w="556426"/>
                <a:gridCol w="556426"/>
                <a:gridCol w="556426"/>
                <a:gridCol w="556426"/>
                <a:gridCol w="556426"/>
                <a:gridCol w="556426"/>
                <a:gridCol w="556426"/>
                <a:gridCol w="556426"/>
                <a:gridCol w="556426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П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Д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Ж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К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://im7-tub-ru.yandex.net/i?id=59117209-1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24775"/>
            <a:ext cx="6624736" cy="3721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7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64807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400" b="1" i="1" u="sng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Конкурс</a:t>
            </a:r>
            <a:r>
              <a:rPr lang="ru-RU" sz="2400" u="sng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.    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« Собери слова»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Снегурка-озорница-на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месте не сидится: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Буквы, как снежки кидает,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больше слов собрать желает!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4" name="Picture 8" descr="http://im6-tub-ru.yandex.net/i?id=314811310-1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140968"/>
            <a:ext cx="2160240" cy="2867575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0" y="3068960"/>
          <a:ext cx="568863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"/>
                <a:gridCol w="568863"/>
                <a:gridCol w="568863"/>
                <a:gridCol w="568863"/>
                <a:gridCol w="568863"/>
                <a:gridCol w="568863"/>
                <a:gridCol w="568863"/>
                <a:gridCol w="568863"/>
                <a:gridCol w="568863"/>
                <a:gridCol w="568863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с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err="1" smtClean="0"/>
                        <a:t>н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е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г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у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err="1" smtClean="0"/>
                        <a:t>р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о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ч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к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05506"/>
            <a:ext cx="72008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41148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48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hlinkClick r:id="rId3"/>
            </a:endParaRPr>
          </a:p>
          <a:p>
            <a:pPr marL="548640" marR="0" lvl="0" indent="-41148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/>
              <a:defRPr/>
            </a:pPr>
            <a:endParaRPr lang="ru-RU" sz="4800" i="1" kern="0" dirty="0">
              <a:solidFill>
                <a:prstClr val="black"/>
              </a:solidFill>
              <a:hlinkClick r:id="rId3"/>
            </a:endParaRPr>
          </a:p>
          <a:p>
            <a:pPr marL="548640" marR="0" lvl="0" indent="-41148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Кто </a:t>
            </a:r>
            <a:r>
              <a:rPr kumimoji="0" lang="ru-RU" sz="4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был почтальоном в сказке В. Г. </a:t>
            </a:r>
            <a:r>
              <a:rPr kumimoji="0" lang="ru-RU" sz="4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Сутеева</a:t>
            </a:r>
            <a:r>
              <a:rPr kumimoji="0" lang="ru-RU" sz="4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7860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з названия - Елена Викторовна Смык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68" y="0"/>
            <a:ext cx="961825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53911"/>
              </p:ext>
            </p:extLst>
          </p:nvPr>
        </p:nvGraphicFramePr>
        <p:xfrm>
          <a:off x="251520" y="1844824"/>
          <a:ext cx="680847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059"/>
                <a:gridCol w="851059"/>
                <a:gridCol w="851059"/>
                <a:gridCol w="851059"/>
                <a:gridCol w="851059"/>
                <a:gridCol w="851059"/>
                <a:gridCol w="851059"/>
                <a:gridCol w="851059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im7-tub-ru.yandex.net/i?id=345556767-2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6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з названия - Елена Викторовна Смык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u-mama.ru/img/news2/000000001_1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8" y="404664"/>
            <a:ext cx="3818376" cy="50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5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7092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Как называлась посылка , которую почтальон Печкин отправил в город дяде Фёдору?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2" descr="C:\Documents and Settings\eanikonorova\Рабочий стол\Подростки\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562826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3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7478"/>
              </p:ext>
            </p:extLst>
          </p:nvPr>
        </p:nvGraphicFramePr>
        <p:xfrm>
          <a:off x="395538" y="3356992"/>
          <a:ext cx="7560837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93"/>
                <a:gridCol w="840093"/>
                <a:gridCol w="840093"/>
                <a:gridCol w="840093"/>
                <a:gridCol w="840093"/>
                <a:gridCol w="840093"/>
                <a:gridCol w="840093"/>
                <a:gridCol w="840093"/>
                <a:gridCol w="840093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263037"/>
              </p:ext>
            </p:extLst>
          </p:nvPr>
        </p:nvGraphicFramePr>
        <p:xfrm>
          <a:off x="467544" y="4869160"/>
          <a:ext cx="604867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im7-tub-ru.yandex.net/i?id=264871614-2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0668"/>
            <a:ext cx="3528392" cy="264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5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18" y="3974192"/>
          <a:ext cx="792088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98"/>
                <a:gridCol w="880098"/>
                <a:gridCol w="880098"/>
                <a:gridCol w="880098"/>
                <a:gridCol w="880098"/>
                <a:gridCol w="880098"/>
                <a:gridCol w="880098"/>
                <a:gridCol w="880098"/>
                <a:gridCol w="880098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г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о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в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о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р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я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щ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е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е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5270336"/>
          <a:ext cx="604867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п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и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</a:t>
                      </a:r>
                      <a:r>
                        <a:rPr lang="ru-RU" sz="4800" dirty="0" err="1" smtClean="0"/>
                        <a:t>ь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м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о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14" name="Picture 2" descr="http://im5-tub-ru.yandex.net/i?id=206865647-6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83119"/>
            <a:ext cx="3240360" cy="301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484784"/>
            <a:ext cx="5670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sz="36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sz="36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 какой гостьи не обходится Новый год?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Конкурс «Найди предмет»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Чехарда из рисунков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980728"/>
            <a:ext cx="1132249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7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9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124744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Ну и платье!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Сплошь иголки!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Его носят вечно ......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80" name="Picture 16" descr="http://im5-tub-ru.yandex.net/i?id=181704405-0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636912"/>
            <a:ext cx="4392488" cy="378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Кто главные герои новогодних праздников?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98a71b2b2b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0863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4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105835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800000"/>
                </a:solidFill>
              </a:rPr>
              <a:t>      Кто автор сказки </a:t>
            </a:r>
            <a:br>
              <a:rPr lang="ru-RU" sz="5400" b="1" dirty="0" smtClean="0">
                <a:solidFill>
                  <a:srgbClr val="800000"/>
                </a:solidFill>
              </a:rPr>
            </a:br>
            <a:r>
              <a:rPr lang="ru-RU" sz="5400" b="1" dirty="0" smtClean="0">
                <a:solidFill>
                  <a:srgbClr val="800000"/>
                </a:solidFill>
              </a:rPr>
              <a:t>«Двенадцать месяцев»?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3408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71132"/>
              </p:ext>
            </p:extLst>
          </p:nvPr>
        </p:nvGraphicFramePr>
        <p:xfrm>
          <a:off x="1524000" y="3140968"/>
          <a:ext cx="6096000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29384"/>
              </p:ext>
            </p:extLst>
          </p:nvPr>
        </p:nvGraphicFramePr>
        <p:xfrm>
          <a:off x="467544" y="1052736"/>
          <a:ext cx="6120678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113"/>
                <a:gridCol w="1020113"/>
                <a:gridCol w="1020113"/>
                <a:gridCol w="1020113"/>
                <a:gridCol w="1020113"/>
                <a:gridCol w="1020113"/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М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А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Р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Ш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А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К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im0-tub-ru.yandex.net/i?id=648128940-5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4" y="2924944"/>
            <a:ext cx="506936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4-tub-ru.yandex.net/i?id=42982439-08-72&amp;n=1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11750"/>
            <a:ext cx="1008112" cy="11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62464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Конкурс.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Елочки в  словах.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Ель запряталась в слова, а в какие - нет следа!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Прочитайте их скорей, чтоб игралось веселей!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74838"/>
            <a:ext cx="7056784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lang="ru-RU" sz="6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4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апр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4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шм</a:t>
            </a:r>
            <a:r>
              <a:rPr lang="ru-RU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4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мени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4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ап</a:t>
            </a:r>
            <a:r>
              <a:rPr lang="ru-RU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син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кач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http://im0-tub-ru.yandex.net/i?id=443494107-2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52738"/>
            <a:ext cx="504056" cy="727003"/>
          </a:xfrm>
          <a:prstGeom prst="rect">
            <a:avLst/>
          </a:prstGeom>
          <a:noFill/>
        </p:spPr>
      </p:pic>
      <p:pic>
        <p:nvPicPr>
          <p:cNvPr id="7" name="Picture 4" descr="http://im0-tub-ru.yandex.net/i?id=443494107-2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504056" cy="727003"/>
          </a:xfrm>
          <a:prstGeom prst="rect">
            <a:avLst/>
          </a:prstGeom>
          <a:noFill/>
        </p:spPr>
      </p:pic>
      <p:pic>
        <p:nvPicPr>
          <p:cNvPr id="8" name="Picture 4" descr="http://im0-tub-ru.yandex.net/i?id=443494107-2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869160"/>
            <a:ext cx="504056" cy="727003"/>
          </a:xfrm>
          <a:prstGeom prst="rect">
            <a:avLst/>
          </a:prstGeom>
          <a:noFill/>
        </p:spPr>
      </p:pic>
      <p:pic>
        <p:nvPicPr>
          <p:cNvPr id="9" name="Picture 4" descr="http://im0-tub-ru.yandex.net/i?id=443494107-2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20888"/>
            <a:ext cx="504056" cy="727003"/>
          </a:xfrm>
          <a:prstGeom prst="rect">
            <a:avLst/>
          </a:prstGeom>
          <a:noFill/>
        </p:spPr>
      </p:pic>
      <p:pic>
        <p:nvPicPr>
          <p:cNvPr id="10" name="Picture 4" descr="http://im0-tub-ru.yandex.net/i?id=443494107-2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645024"/>
            <a:ext cx="504056" cy="727003"/>
          </a:xfrm>
          <a:prstGeom prst="rect">
            <a:avLst/>
          </a:prstGeom>
          <a:noFill/>
        </p:spPr>
      </p:pic>
      <p:pic>
        <p:nvPicPr>
          <p:cNvPr id="11" name="Picture 4" descr="http://im0-tub-ru.yandex.net/i?id=443494107-2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97152"/>
            <a:ext cx="504056" cy="727003"/>
          </a:xfrm>
          <a:prstGeom prst="rect">
            <a:avLst/>
          </a:prstGeom>
          <a:noFill/>
        </p:spPr>
      </p:pic>
      <p:pic>
        <p:nvPicPr>
          <p:cNvPr id="12" name="Picture 4" descr="http://im0-tub-ru.yandex.net/i?id=443494107-2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97152"/>
            <a:ext cx="504056" cy="727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179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Внеклассное мероприятие "Здравствуй, праздник новогодний!"</vt:lpstr>
      <vt:lpstr>Презентация PowerPoint</vt:lpstr>
      <vt:lpstr>Презентация PowerPoint</vt:lpstr>
      <vt:lpstr>Кто главные герои новогодних праздников?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называются цветы, за которыми послала девочку в зимний лес злая мачеха?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«Найди предмет»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tabor</dc:creator>
  <cp:lastModifiedBy>tabor</cp:lastModifiedBy>
  <cp:revision>43</cp:revision>
  <dcterms:created xsi:type="dcterms:W3CDTF">2012-12-12T07:11:34Z</dcterms:created>
  <dcterms:modified xsi:type="dcterms:W3CDTF">2012-12-14T08:32:43Z</dcterms:modified>
</cp:coreProperties>
</file>