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8" autoAdjust="0"/>
    <p:restoredTop sz="94655" autoAdjust="0"/>
  </p:normalViewPr>
  <p:slideViewPr>
    <p:cSldViewPr>
      <p:cViewPr>
        <p:scale>
          <a:sx n="70" d="100"/>
          <a:sy n="70" d="100"/>
        </p:scale>
        <p:origin x="-6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3A80-0814-4204-A8F7-F095F2FD0C34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F312-0BB0-4337-B1B9-22E9616807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3A80-0814-4204-A8F7-F095F2FD0C34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F312-0BB0-4337-B1B9-22E961680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3A80-0814-4204-A8F7-F095F2FD0C34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F312-0BB0-4337-B1B9-22E961680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3A80-0814-4204-A8F7-F095F2FD0C34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F312-0BB0-4337-B1B9-22E961680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3A80-0814-4204-A8F7-F095F2FD0C34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DB4F312-0BB0-4337-B1B9-22E961680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3A80-0814-4204-A8F7-F095F2FD0C34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F312-0BB0-4337-B1B9-22E961680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3A80-0814-4204-A8F7-F095F2FD0C34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F312-0BB0-4337-B1B9-22E961680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3A80-0814-4204-A8F7-F095F2FD0C34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F312-0BB0-4337-B1B9-22E961680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3A80-0814-4204-A8F7-F095F2FD0C34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F312-0BB0-4337-B1B9-22E961680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3A80-0814-4204-A8F7-F095F2FD0C34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F312-0BB0-4337-B1B9-22E961680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3A80-0814-4204-A8F7-F095F2FD0C34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F312-0BB0-4337-B1B9-22E961680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E43A80-0814-4204-A8F7-F095F2FD0C34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B4F312-0BB0-4337-B1B9-22E961680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6400800" cy="252028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Художественное вырезание из бумаги.</a:t>
            </a:r>
            <a:endParaRPr lang="ru-RU" sz="3900" b="1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203848" y="4409728"/>
            <a:ext cx="5320680" cy="18275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000" dirty="0" smtClean="0"/>
              <a:t>Автор</a:t>
            </a:r>
            <a:r>
              <a:rPr lang="en-US" sz="2000" dirty="0" smtClean="0"/>
              <a:t>:</a:t>
            </a:r>
            <a:r>
              <a:rPr lang="ru-RU" sz="2000" dirty="0" smtClean="0"/>
              <a:t> Черноусова Елена Алексеевна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000" dirty="0"/>
              <a:t>у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читель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ИЗО и технологии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МБОУ СОШ № 6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«Выцинанки» в Польше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2016224" cy="306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256257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«Вытитинанки» в Белоруссии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1728191" cy="268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253298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Реалии сегодняшнего дня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4F81BD"/>
                </a:solidFill>
                <a:latin typeface="fnt0"/>
              </a:rPr>
              <a:t>     </a:t>
            </a:r>
            <a:r>
              <a:rPr lang="ru-RU" dirty="0" smtClean="0">
                <a:solidFill>
                  <a:srgbClr val="FFFFFF"/>
                </a:solidFill>
                <a:latin typeface="fnt1"/>
              </a:rPr>
              <a:t>В наши дни  -это довольно обширная область дизайна, развивающаяся день ото дня. Этот вид творчества вдохновляет и является отдушиной для многих дизайнеров</a:t>
            </a:r>
            <a:endParaRPr lang="ru-RU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Удивительные скульптуры из бумаги.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1908212" cy="272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скульптуры из бумаги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3528392" cy="333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Черно-белое творчество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Beth White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3240360" cy="391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Инструменты и материалы.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/>
          <a:lstStyle/>
          <a:p>
            <a:r>
              <a:rPr lang="ru-RU" sz="2000" dirty="0" smtClean="0"/>
              <a:t>Бумага: картон, плотная, тонкая, белая, цветная</a:t>
            </a:r>
          </a:p>
          <a:p>
            <a:r>
              <a:rPr lang="ru-RU" sz="2000" dirty="0" smtClean="0"/>
              <a:t>Ножницы разных размеров с острыми концами, прямые и загнутые кверху</a:t>
            </a:r>
          </a:p>
          <a:p>
            <a:r>
              <a:rPr lang="ru-RU" sz="2000" dirty="0" smtClean="0"/>
              <a:t>Канцелярский нож</a:t>
            </a:r>
          </a:p>
          <a:p>
            <a:r>
              <a:rPr lang="ru-RU" sz="2000" dirty="0" smtClean="0"/>
              <a:t>Клей ПВА</a:t>
            </a:r>
          </a:p>
          <a:p>
            <a:r>
              <a:rPr lang="ru-RU" sz="2000" dirty="0" smtClean="0"/>
              <a:t>Калька, копировальная бумага</a:t>
            </a:r>
          </a:p>
          <a:p>
            <a:r>
              <a:rPr lang="ru-RU" sz="2000" dirty="0" smtClean="0"/>
              <a:t>Подставка для вырезания</a:t>
            </a:r>
          </a:p>
          <a:p>
            <a:endParaRPr lang="ru-RU" sz="1800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1728192" cy="134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11074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568952" cy="146876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Большое спасибо за </a:t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внимание.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60648"/>
            <a:ext cx="7437512" cy="6120680"/>
          </a:xfrm>
        </p:spPr>
        <p:txBody>
          <a:bodyPr>
            <a:noAutofit/>
          </a:bodyPr>
          <a:lstStyle/>
          <a:p>
            <a:endParaRPr lang="ru-RU" sz="1200" dirty="0" smtClean="0"/>
          </a:p>
          <a:p>
            <a:r>
              <a:rPr lang="ru-RU" sz="1600" dirty="0" smtClean="0"/>
              <a:t>Художественное вырезание из бумаги  - традиционный для многих </a:t>
            </a:r>
          </a:p>
          <a:p>
            <a:pPr>
              <a:buNone/>
            </a:pPr>
            <a:r>
              <a:rPr lang="ru-RU" sz="1600" dirty="0" smtClean="0"/>
              <a:t>         народов вид искусства. Его появление связано с изобретением бумаги в Китае во II в. н.э. В те далекие времена бумага стоила немалых денег, поэтому искусство художественной вырезки было доступно немногим. Им занимались в императорских дворцах и домах придворной знати. Позднее, в XIII–XVII вв., вырезание из бумаги получило широкое распространение и среди простолюдинов.</a:t>
            </a:r>
          </a:p>
          <a:p>
            <a:r>
              <a:rPr lang="ru-RU" sz="1600" dirty="0" smtClean="0"/>
              <a:t> Самые ранние из известных нам случаев проникновения китайских бумажных вырезок в страны Азии и Европы датируются VII в. Первоначально они попали в Японию, аз а тем по Шелковому пути распространились по всему евразийскому материку.</a:t>
            </a:r>
          </a:p>
          <a:p>
            <a:r>
              <a:rPr lang="ru-RU" sz="1600" dirty="0" smtClean="0"/>
              <a:t>  Искусные вырезки из бумаги покорили многие страны: Италию, Испанию, Францию, Англию, Германию, Россию и другие. Они прижились настолько, что их считают своим исконным ремеслом многие народы. Ныне многие из старинных образцов хранятся в различных музеях мира. По прошествии времени эти радующие глаз произведения народной фантазии кажутся еще более привлекательными и эстетически ценными.</a:t>
            </a:r>
          </a:p>
          <a:p>
            <a:r>
              <a:rPr lang="ru-RU" sz="1600" dirty="0" smtClean="0"/>
              <a:t>  Именовали бумажный ажур в разных странах по-разному</a:t>
            </a:r>
          </a:p>
          <a:p>
            <a:endParaRPr lang="ru-RU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Разновидности одного направления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: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7581528" cy="456514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Цзяньчжи</a:t>
            </a:r>
            <a:r>
              <a:rPr lang="ru-RU" b="1" dirty="0" smtClean="0"/>
              <a:t>  </a:t>
            </a:r>
            <a:r>
              <a:rPr lang="ru-RU" dirty="0" smtClean="0"/>
              <a:t>- искусство вырезания из бумаги в Китае</a:t>
            </a:r>
          </a:p>
          <a:p>
            <a:r>
              <a:rPr lang="ru-RU" b="1" dirty="0" smtClean="0"/>
              <a:t>Рейзеле </a:t>
            </a:r>
            <a:r>
              <a:rPr lang="ru-RU" dirty="0" smtClean="0"/>
              <a:t>– бумажное кружево еврейских общин разных стран</a:t>
            </a:r>
          </a:p>
          <a:p>
            <a:r>
              <a:rPr lang="ru-RU" b="1" dirty="0" smtClean="0"/>
              <a:t>Киригами </a:t>
            </a:r>
            <a:r>
              <a:rPr lang="ru-RU" dirty="0" smtClean="0"/>
              <a:t>– японское направление вырезания из бумаги</a:t>
            </a:r>
          </a:p>
          <a:p>
            <a:r>
              <a:rPr lang="ru-RU" b="1" dirty="0" smtClean="0"/>
              <a:t>Силуэтное вырезание </a:t>
            </a:r>
            <a:r>
              <a:rPr lang="ru-RU" dirty="0" smtClean="0"/>
              <a:t>– имеет корни в первобытно общинном строе</a:t>
            </a:r>
          </a:p>
          <a:p>
            <a:r>
              <a:rPr lang="ru-RU" dirty="0" smtClean="0"/>
              <a:t>Транспарантное вырезание</a:t>
            </a:r>
          </a:p>
          <a:p>
            <a:r>
              <a:rPr lang="ru-RU" dirty="0" smtClean="0"/>
              <a:t>Современные авторские и дизайнерские направления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Цзяньчжи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» в Китае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2520280" cy="194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293096"/>
            <a:ext cx="50405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13681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Вырезание силуэтов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386" name="Picture 2" descr="C:\Users\1\Desktop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977734" y="3895474"/>
            <a:ext cx="2520280" cy="1731348"/>
          </a:xfrm>
          <a:prstGeom prst="rect">
            <a:avLst/>
          </a:prstGeom>
          <a:noFill/>
        </p:spPr>
      </p:pic>
      <p:pic>
        <p:nvPicPr>
          <p:cNvPr id="16387" name="Picture 3" descr="C:\Users\1\Desktop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752940" y="2719668"/>
            <a:ext cx="2181735" cy="4176464"/>
          </a:xfrm>
          <a:prstGeom prst="rect">
            <a:avLst/>
          </a:prstGeom>
          <a:noFill/>
        </p:spPr>
      </p:pic>
      <p:pic>
        <p:nvPicPr>
          <p:cNvPr id="6" name="Picture 3" descr="C:\Users\1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803604" y="669004"/>
            <a:ext cx="1680511" cy="360010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Транспорантное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вырезание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  Такой способ вырезания получил название </a:t>
            </a:r>
            <a:r>
              <a:rPr lang="ru-RU" b="1" i="1" dirty="0" smtClean="0">
                <a:latin typeface="Calibri"/>
                <a:ea typeface="Calibri"/>
                <a:cs typeface="Times New Roman"/>
              </a:rPr>
              <a:t>транспарантного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 от английского слова </a:t>
            </a:r>
            <a:r>
              <a:rPr lang="en-US" b="1" i="1" dirty="0" smtClean="0">
                <a:latin typeface="Calibri"/>
                <a:ea typeface="Calibri"/>
                <a:cs typeface="Times New Roman"/>
              </a:rPr>
              <a:t>transparent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 – прозрачный, просвечивающий.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3140968"/>
            <a:ext cx="2900422" cy="27729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573016"/>
            <a:ext cx="3385461" cy="2568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286633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</a:rPr>
              <a:t>Способом транспарантного вырезания можно создавать различные орнаменты. Посмотрите, как можно получить такую цветочную розетку, вписанную в круг. </a:t>
            </a:r>
            <a:br>
              <a:rPr lang="ru-RU" sz="27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700" smtClean="0">
                <a:solidFill>
                  <a:schemeClr val="bg2">
                    <a:lumMod val="50000"/>
                  </a:schemeClr>
                </a:solidFill>
              </a:rPr>
              <a:t>Наклеивая  </a:t>
            </a: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</a:rPr>
              <a:t>элементы узора по кругу, ориентируясь на начерченные линии диаметров круга.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3284984"/>
            <a:ext cx="2905682" cy="3024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3501008"/>
            <a:ext cx="2668624" cy="26487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«Киригами» в Японии.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2145415" cy="204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385010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«Рейзеле» в Израиле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1728192" cy="235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240360" cy="19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2664297" cy="186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403</TotalTime>
  <Words>113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Презентация PowerPoint</vt:lpstr>
      <vt:lpstr>Презентация PowerPoint</vt:lpstr>
      <vt:lpstr>Разновидности одного направления:</vt:lpstr>
      <vt:lpstr>«Цзяньчжи» в Китае</vt:lpstr>
      <vt:lpstr>Вырезание силуэтов</vt:lpstr>
      <vt:lpstr>Транспорантное вырезание</vt:lpstr>
      <vt:lpstr>Способом транспарантного вырезания можно создавать различные орнаменты. Посмотрите, как можно получить такую цветочную розетку, вписанную в круг.  Наклеивая  элементы узора по кругу, ориентируясь на начерченные линии диаметров круга.  </vt:lpstr>
      <vt:lpstr>«Киригами» в Японии.</vt:lpstr>
      <vt:lpstr>«Рейзеле» в Израиле</vt:lpstr>
      <vt:lpstr>«Выцинанки» в Польше</vt:lpstr>
      <vt:lpstr>«Вытитинанки» в Белоруссии </vt:lpstr>
      <vt:lpstr>Реалии сегодняшнего дня</vt:lpstr>
      <vt:lpstr>Удивительные скульптуры из бумаги.</vt:lpstr>
      <vt:lpstr>3D скульптуры из бумаги</vt:lpstr>
      <vt:lpstr>Черно-белое творчество Beth White. </vt:lpstr>
      <vt:lpstr>Инструменты и материалы.</vt:lpstr>
      <vt:lpstr>Большое спасибо за  внимание.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38</cp:revision>
  <dcterms:created xsi:type="dcterms:W3CDTF">2013-11-03T07:32:32Z</dcterms:created>
  <dcterms:modified xsi:type="dcterms:W3CDTF">2013-11-07T02:36:49Z</dcterms:modified>
</cp:coreProperties>
</file>