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4CA2-AD14-4A08-AC48-963FFC69D5B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8F5D-AAD1-4295-BA51-A86B0028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6F2C-97B5-4A1E-83B3-FFD961700C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1861-F488-4570-A44C-8EDB79D58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D854-2783-4FD0-8398-5CD01348F6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85BD-FAA3-4217-8889-189AE9B474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0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0D13-1CB6-4BE3-9481-A7F39A3C7F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4C96-E833-4202-A77C-4D2DE9BB90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6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C145-2771-41C7-91EB-B289D97432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DF6A-1A9B-4A87-B2C7-345DFF62E1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9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6F49-76CE-4050-AF46-8CF84B3B71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5B9A-0C49-4A12-B623-68C7F1D993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B002-2BA0-4C1E-8454-C12ACFB6CF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34B2-1B94-46B0-8FFD-41C08849F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A9ED-FB4D-4EB6-97E5-68A6C01439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7225-9AD6-4642-9455-8342C7CDA7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6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E8F5-B837-4EC6-9A27-C97B98E888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4F45-61C9-45B2-B011-35F4E4EDF2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9F61-C076-44D8-BE45-BAA702DF12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BB7A-C473-48F8-9F0B-E5030B2249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0F95-CBD5-4D0A-AE38-7B9525D2C9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2A3D-8C72-425D-AC35-D0FDAE5DA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0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3349-8884-472B-B2F5-ED389DDD1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4749-03F4-45F9-BC93-349F00FDA3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7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24E169-4617-4E82-87A1-FB55DF33DD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80971-FD45-488B-8F73-20286CC21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5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643938" cy="1785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1812 год . Лето. Границу  России пересекает огромная армия. Французский император Наполеон идет, чтобы завоевать нашу Родину.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(1769- 1821)--</a:t>
            </a:r>
            <a:endParaRPr lang="ru-RU" sz="2200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572125"/>
            <a:ext cx="8358187" cy="1071563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2060"/>
                </a:solidFill>
              </a:rPr>
              <a:t>«Если я возьму Киев, я схвачу Россию за ноги.</a:t>
            </a:r>
          </a:p>
          <a:p>
            <a:pPr eaLnBrk="1" hangingPunct="1"/>
            <a:r>
              <a:rPr lang="ru-RU" sz="1800" smtClean="0">
                <a:solidFill>
                  <a:srgbClr val="002060"/>
                </a:solidFill>
              </a:rPr>
              <a:t>Если я овладею Петербургом, я возьму её за голову.</a:t>
            </a:r>
          </a:p>
          <a:p>
            <a:pPr eaLnBrk="1" hangingPunct="1"/>
            <a:r>
              <a:rPr lang="ru-RU" sz="1800" smtClean="0">
                <a:solidFill>
                  <a:srgbClr val="002060"/>
                </a:solidFill>
              </a:rPr>
              <a:t>Заняв Москву, я поражу её в сердце».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143125"/>
            <a:ext cx="31432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Горько было русскому народу отдавать родную землю . Но французская армия была гораздо сильнее .Чтобы дать отпор неприятелю необходимо  было объединить русскую армию 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user\Desktop\смоленское  с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9" y="1700808"/>
            <a:ext cx="76009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У стен Смоленска произошло долгожданное объединение сил , которыми командовали генералы Барклай де Толли и Багратион. На борьбу с захватчиками поднялась вся Россия.</a:t>
            </a:r>
            <a:endParaRPr lang="ru-RU" sz="20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25600" cy="46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58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Сначала нашей армии пришлось отступать. </a:t>
            </a:r>
            <a:r>
              <a:rPr lang="ru-RU" sz="2000" smtClean="0"/>
              <a:t>Был оставлен  г . </a:t>
            </a:r>
            <a:r>
              <a:rPr lang="ru-RU" sz="2000" dirty="0" smtClean="0"/>
              <a:t>Смоленск</a:t>
            </a:r>
            <a:endParaRPr lang="ru-RU" sz="20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6320"/>
            <a:ext cx="8229600" cy="33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3999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1_Тема Office</vt:lpstr>
      <vt:lpstr> 1812 год . Лето. Границу  России пересекает огромная армия. Французский император Наполеон идет, чтобы завоевать нашу Родину.  (1769- 1821)--</vt:lpstr>
      <vt:lpstr>Горько было русскому народу отдавать родную землю . Но французская армия была гораздо сильнее .Чтобы дать отпор неприятелю необходимо  было объединить русскую армию .</vt:lpstr>
      <vt:lpstr>У стен Смоленска произошло долгожданное объединение сил , которыми командовали генералы Барклай де Толли и Багратион. На борьбу с захватчиками поднялась вся Россия.</vt:lpstr>
      <vt:lpstr>Сначала нашей армии пришлось отступать. Был оставлен  г . Смоленск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1812 год . Лето. Границу  России пересекает огромная армия. Французский император Наполеон идет, чтобы завоевать нашу Родину.  (1769- 1821)--</dc:title>
  <dc:creator>user</dc:creator>
  <cp:lastModifiedBy>user</cp:lastModifiedBy>
  <cp:revision>6</cp:revision>
  <dcterms:created xsi:type="dcterms:W3CDTF">2013-11-26T07:10:48Z</dcterms:created>
  <dcterms:modified xsi:type="dcterms:W3CDTF">2013-11-26T07:58:23Z</dcterms:modified>
</cp:coreProperties>
</file>