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56F2C-97B5-4A1E-83B3-FFD961700C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1861-F488-4570-A44C-8EDB79D58B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73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CD854-2783-4FD0-8398-5CD01348F6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85BD-FAA3-4217-8889-189AE9B474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8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D0D13-1CB6-4BE3-9481-A7F39A3C7F9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24C96-E833-4202-A77C-4D2DE9BB9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11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C145-2771-41C7-91EB-B289D9743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DF6A-1A9B-4A87-B2C7-345DFF62E18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2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76F49-76CE-4050-AF46-8CF84B3B71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B5B9A-0C49-4A12-B623-68C7F1D993D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5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B002-2BA0-4C1E-8454-C12ACFB6CF5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34B2-1B94-46B0-8FFD-41C08849FCD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73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AA9ED-FB4D-4EB6-97E5-68A6C01439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7225-9AD6-4642-9455-8342C7CDA79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77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CE8F5-B837-4EC6-9A27-C97B98E888C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4F45-61C9-45B2-B011-35F4E4EDF2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59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9F61-C076-44D8-BE45-BAA702DF12F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4BB7A-C473-48F8-9F0B-E5030B2249F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3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60F95-CBD5-4D0A-AE38-7B9525D2C9E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02A3D-8C72-425D-AC35-D0FDAE5DA16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4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3349-8884-472B-B2F5-ED389DDD117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84749-03F4-45F9-BC93-349F00FDA3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72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24E169-4617-4E82-87A1-FB55DF33DD9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480971-FD45-488B-8F73-20286CC21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32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49%20Romans%20Nastenki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313"/>
            <a:ext cx="7772400" cy="15001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1812 – 2012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</a:rPr>
              <a:t>200 лет победе российского народа в Отечественной войне 1812 года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0" y="5072063"/>
            <a:ext cx="6143625" cy="1500187"/>
          </a:xfrm>
        </p:spPr>
        <p:txBody>
          <a:bodyPr/>
          <a:lstStyle/>
          <a:p>
            <a:pPr algn="r" eaLnBrk="1" hangingPunct="1"/>
            <a:r>
              <a:rPr lang="ru-RU" sz="2000" smtClean="0">
                <a:solidFill>
                  <a:srgbClr val="002060"/>
                </a:solidFill>
              </a:rPr>
              <a:t>«Ничто не устоит против русского оружия –</a:t>
            </a:r>
            <a:br>
              <a:rPr lang="ru-RU" sz="2000" smtClean="0">
                <a:solidFill>
                  <a:srgbClr val="002060"/>
                </a:solidFill>
              </a:rPr>
            </a:br>
            <a:r>
              <a:rPr lang="ru-RU" sz="2000" smtClean="0">
                <a:solidFill>
                  <a:srgbClr val="002060"/>
                </a:solidFill>
              </a:rPr>
              <a:t> Мы сильны и уверены в себе».</a:t>
            </a:r>
            <a:br>
              <a:rPr lang="ru-RU" sz="2000" smtClean="0">
                <a:solidFill>
                  <a:srgbClr val="002060"/>
                </a:solidFill>
              </a:rPr>
            </a:br>
            <a:r>
              <a:rPr lang="ru-RU" sz="2000" smtClean="0">
                <a:solidFill>
                  <a:srgbClr val="002060"/>
                </a:solidFill>
              </a:rPr>
              <a:t>                                                   А. В. Суворов</a:t>
            </a:r>
            <a:br>
              <a:rPr lang="ru-RU" sz="2000" smtClean="0">
                <a:solidFill>
                  <a:srgbClr val="002060"/>
                </a:solidFill>
              </a:rPr>
            </a:br>
            <a:endParaRPr lang="ru-RU" sz="2000" smtClean="0">
              <a:solidFill>
                <a:srgbClr val="002060"/>
              </a:solidFill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768475"/>
            <a:ext cx="2857500" cy="378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9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Герои Отечественной войны 1812.</a:t>
            </a:r>
          </a:p>
        </p:txBody>
      </p:sp>
      <p:pic>
        <p:nvPicPr>
          <p:cNvPr id="2" name="49 Romans Nastenki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267200" y="3557588"/>
            <a:ext cx="609600" cy="609600"/>
          </a:xfrm>
          <a:prstGeom prst="rect">
            <a:avLst/>
          </a:prstGeom>
        </p:spPr>
      </p:pic>
      <p:pic>
        <p:nvPicPr>
          <p:cNvPr id="3076" name="Picture 2" descr="C:\Users\user\Desktop\арсеньев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16112"/>
            <a:ext cx="3702050" cy="423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49 Romans Nasten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11560" y="584834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9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40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100" name="Picture 2" descr="C:\Users\user\Desktop\тучк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-100013"/>
            <a:ext cx="5222875" cy="7429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40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124" name="Picture 2" descr="C:\Users\user\Desktop\дохтур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0"/>
            <a:ext cx="5321300" cy="757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4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148" name="Picture 2" descr="C:\Users\user\Desktop\плат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88913"/>
            <a:ext cx="4497388" cy="636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55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C:\Users\user\Desktop\васильчик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6632"/>
            <a:ext cx="4569296" cy="649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9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4" name="Picture 2" descr="C:\Users\user\Desktop\увар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262626"/>
            <a:ext cx="5544616" cy="788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191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C:\Users\user\Desktop\голици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-203062"/>
            <a:ext cx="5184576" cy="731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6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C:\Users\user\Desktop\паскеви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4681"/>
            <a:ext cx="5404795" cy="621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1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Экран (4:3)</PresentationFormat>
  <Paragraphs>3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 1812 – 2012 200 лет победе российского народа в Отечественной войне 1812 года </vt:lpstr>
      <vt:lpstr>Герои Отечественной войны 1812.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1812 – 2012 200 лет победе российского народа в Отечественной войне 1812 года </dc:title>
  <dc:creator>user</dc:creator>
  <cp:lastModifiedBy>user</cp:lastModifiedBy>
  <cp:revision>1</cp:revision>
  <dcterms:created xsi:type="dcterms:W3CDTF">2013-11-26T06:57:45Z</dcterms:created>
  <dcterms:modified xsi:type="dcterms:W3CDTF">2013-11-26T06:58:20Z</dcterms:modified>
</cp:coreProperties>
</file>