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ADFD"/>
    <a:srgbClr val="36D3F2"/>
    <a:srgbClr val="33CCFF"/>
    <a:srgbClr val="E0AFFB"/>
    <a:srgbClr val="CA16EE"/>
    <a:srgbClr val="B810DA"/>
    <a:srgbClr val="D490FA"/>
    <a:srgbClr val="E72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66B-7687-4AF7-8679-D610995FF3B0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9160-349D-4E84-B043-4B638C7DB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25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66B-7687-4AF7-8679-D610995FF3B0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9160-349D-4E84-B043-4B638C7DB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4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66B-7687-4AF7-8679-D610995FF3B0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9160-349D-4E84-B043-4B638C7DB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78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66B-7687-4AF7-8679-D610995FF3B0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9160-349D-4E84-B043-4B638C7DB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72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66B-7687-4AF7-8679-D610995FF3B0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9160-349D-4E84-B043-4B638C7DB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7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66B-7687-4AF7-8679-D610995FF3B0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9160-349D-4E84-B043-4B638C7DB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0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66B-7687-4AF7-8679-D610995FF3B0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9160-349D-4E84-B043-4B638C7DB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03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66B-7687-4AF7-8679-D610995FF3B0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9160-349D-4E84-B043-4B638C7DB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74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66B-7687-4AF7-8679-D610995FF3B0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9160-349D-4E84-B043-4B638C7DB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7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66B-7687-4AF7-8679-D610995FF3B0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9160-349D-4E84-B043-4B638C7DB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90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66B-7687-4AF7-8679-D610995FF3B0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9160-349D-4E84-B043-4B638C7DB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99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E0AFFB"/>
            </a:gs>
            <a:gs pos="0">
              <a:schemeClr val="bg1">
                <a:tint val="40000"/>
                <a:satMod val="350000"/>
              </a:schemeClr>
            </a:gs>
            <a:gs pos="16000">
              <a:schemeClr val="bg1">
                <a:tint val="45000"/>
                <a:shade val="99000"/>
                <a:satMod val="350000"/>
              </a:schemeClr>
            </a:gs>
            <a:gs pos="99000">
              <a:srgbClr val="DFADFD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E966B-7687-4AF7-8679-D610995FF3B0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89160-349D-4E84-B043-4B638C7DB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49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280920" cy="626469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Моя специальность-дефектолог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81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QPui1PMmWI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200000">
            <a:off x="419756" y="654750"/>
            <a:ext cx="4149322" cy="311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254446"/>
            <a:ext cx="4536504" cy="34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3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692696"/>
            <a:ext cx="735631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1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Провожу индивидуальные и групповые консультации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родителей и педагогов.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700808"/>
            <a:ext cx="6408712" cy="4800943"/>
          </a:xfrm>
        </p:spPr>
      </p:pic>
    </p:spTree>
    <p:extLst>
      <p:ext uri="{BB962C8B-B14F-4D97-AF65-F5344CB8AC3E}">
        <p14:creationId xmlns:p14="http://schemas.microsoft.com/office/powerpoint/2010/main" val="40849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Участвую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районных, областных и международных семинарах, конференциях, круглых столах.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003671"/>
            <a:ext cx="4172281" cy="3582961"/>
          </a:xfrm>
        </p:spPr>
      </p:pic>
      <p:pic>
        <p:nvPicPr>
          <p:cNvPr id="5" name="Рисунок 2" descr="imag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003671"/>
            <a:ext cx="4473575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94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Провожу познавательно-развлекательные мероприятия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воспитанниками центра.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6552728" cy="491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4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12" y="886962"/>
            <a:ext cx="3921900" cy="5229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632176"/>
            <a:ext cx="4695545" cy="373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4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Принимаю активное участие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 жизни центра, участвую в театрализованной деятельности</a:t>
            </a:r>
            <a:r>
              <a:rPr lang="ru-RU" sz="2800" i="1" dirty="0" smtClean="0"/>
              <a:t>.</a:t>
            </a:r>
            <a:endParaRPr lang="ru-RU" sz="2800" i="1" dirty="0"/>
          </a:p>
        </p:txBody>
      </p:sp>
      <p:pic>
        <p:nvPicPr>
          <p:cNvPr id="3" name="Рисунок 2" descr="Y-orq6uWoA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421231" cy="492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484784"/>
            <a:ext cx="3489852" cy="492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9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620688"/>
            <a:ext cx="4464496" cy="3348372"/>
          </a:xfrm>
          <a:prstGeom prst="rect">
            <a:avLst/>
          </a:prstGeom>
        </p:spPr>
      </p:pic>
      <p:pic>
        <p:nvPicPr>
          <p:cNvPr id="4" name="Рисунок 3" descr="1AROnlMTAqQ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40" y="2636912"/>
            <a:ext cx="44767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60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fon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703387"/>
            <a:ext cx="7416824" cy="45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37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по призванью- педагог,</a:t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Моя специальность- дефектолог.</a:t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Мир сделать выбор мне помог, </a:t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Мой путь в работе будет долог!</a:t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цель простая у меня-</a:t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Творить добро на радость людям.</a:t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детские глаза всегда</a:t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Смотреть на мир с восторгом будут…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3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Давайте знакомиться!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4320480" cy="525658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Я- Луценко Елена Викторовна,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учитель-дефектолог  ГОБУСОН «Печенгский КЦСОН»    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 Никель Мурманской области.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5" descr="DSC0458bbb7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8024" y="1124744"/>
            <a:ext cx="4104456" cy="5328592"/>
          </a:xfrm>
        </p:spPr>
      </p:pic>
    </p:spTree>
    <p:extLst>
      <p:ext uri="{BB962C8B-B14F-4D97-AF65-F5344CB8AC3E}">
        <p14:creationId xmlns:p14="http://schemas.microsoft.com/office/powerpoint/2010/main" val="218936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Мои воспитанники-это дети младшего и старшего дошкольного, а также младшего школьного возрастов с ограниченными возможностями здоровья.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25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48635"/>
            <a:ext cx="3888431" cy="30809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5" y="230272"/>
            <a:ext cx="4032449" cy="3099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485" y="3429000"/>
            <a:ext cx="4372779" cy="327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1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51115" y="1222386"/>
            <a:ext cx="5823966" cy="41885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149" y="404664"/>
            <a:ext cx="4029912" cy="582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4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1066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Направлениями </a:t>
            </a:r>
            <a:b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моей </a:t>
            </a:r>
            <a:b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b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являются:</a:t>
            </a:r>
            <a:endParaRPr lang="ru-RU" sz="7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1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22322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Диагностика личности ребенка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 целью определения хода психического развития, соответствия возрастным нормам развития, создания программ индивидуальной работ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492896"/>
            <a:ext cx="5544616" cy="4158463"/>
          </a:xfrm>
        </p:spPr>
      </p:pic>
    </p:spTree>
    <p:extLst>
      <p:ext uri="{BB962C8B-B14F-4D97-AF65-F5344CB8AC3E}">
        <p14:creationId xmlns:p14="http://schemas.microsoft.com/office/powerpoint/2010/main" val="316519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4464496" cy="568863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2.Коррекционно-развивающая работа</a:t>
            </a:r>
            <a:b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Провожу индивидуальные и групповые занятия с детьми с ОВЗ, направленные на развитие сенсорно-перцептивной сферы, мелкой моторики, речи, графических навыков</a:t>
            </a:r>
            <a:br>
              <a:rPr lang="ru-RU" sz="27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 descr="DSC0262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4248472" cy="559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89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122</Words>
  <Application>Microsoft Office PowerPoint</Application>
  <PresentationFormat>Экран (4:3)</PresentationFormat>
  <Paragraphs>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Моя специальность-дефектолог</vt:lpstr>
      <vt:lpstr>Я по призванью- педагог, Моя специальность- дефектолог. Мир сделать выбор мне помог,  Мой путь в работе будет долог! И цель простая у меня- Творить добро на радость людям. А детские глаза всегда Смотреть на мир с восторгом будут…</vt:lpstr>
      <vt:lpstr>Давайте знакомиться!</vt:lpstr>
      <vt:lpstr>Мои воспитанники-это дети младшего и старшего дошкольного, а также младшего школьного возрастов с ограниченными возможностями здоровья.</vt:lpstr>
      <vt:lpstr>Презентация PowerPoint</vt:lpstr>
      <vt:lpstr>Презентация PowerPoint</vt:lpstr>
      <vt:lpstr>Направлениями   моей  работы  являются:</vt:lpstr>
      <vt:lpstr>1. Диагностика личности ребенка с целью определения хода психического развития, соответствия возрастным нормам развития, создания программ индивидуальной работы.</vt:lpstr>
      <vt:lpstr>2.Коррекционно-развивающая работа  Провожу индивидуальные и групповые занятия с детьми с ОВЗ, направленные на развитие сенсорно-перцептивной сферы, мелкой моторики, речи, графических навыков </vt:lpstr>
      <vt:lpstr>Презентация PowerPoint</vt:lpstr>
      <vt:lpstr>Презентация PowerPoint</vt:lpstr>
      <vt:lpstr>3. Провожу индивидуальные и групповые консультации для родителей и педагогов.</vt:lpstr>
      <vt:lpstr>4. Участвую в районных, областных и международных семинарах, конференциях, круглых столах.</vt:lpstr>
      <vt:lpstr>5. Провожу познавательно-развлекательные мероприятия с воспитанниками центра.</vt:lpstr>
      <vt:lpstr>Презентация PowerPoint</vt:lpstr>
      <vt:lpstr>6. Принимаю активное участие в жизни центра, участвую в театрализованной деятельности.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специальность-дефектолог</dc:title>
  <dc:creator>Admin</dc:creator>
  <cp:lastModifiedBy>Admin</cp:lastModifiedBy>
  <cp:revision>14</cp:revision>
  <dcterms:created xsi:type="dcterms:W3CDTF">2013-05-14T11:06:08Z</dcterms:created>
  <dcterms:modified xsi:type="dcterms:W3CDTF">2013-05-19T15:57:59Z</dcterms:modified>
</cp:coreProperties>
</file>