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B63E7-985D-45BB-87AB-3EB289A51D3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282E2-B09B-4A34-906A-5AAEE341BE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Самостоятельная работа: №1 – ход белых, поставь мат.</a:t>
            </a:r>
          </a:p>
          <a:p>
            <a:r>
              <a:rPr lang="ru-RU" dirty="0" smtClean="0"/>
              <a:t>                                       №2 – ход черных, </a:t>
            </a:r>
            <a:r>
              <a:rPr lang="ru-RU" smtClean="0"/>
              <a:t>поставь мат.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282E2-B09B-4A34-906A-5AAEE341BE6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E925-4909-4614-84BF-BED464313A75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E44A-E68A-44EC-942E-D92BAC18F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458200" cy="2314590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chemeClr val="tx2">
                    <a:lumMod val="75000"/>
                  </a:schemeClr>
                </a:solidFill>
              </a:rPr>
              <a:t>Завлечение</a:t>
            </a:r>
            <a:endParaRPr lang="ru-RU" sz="6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700862" cy="21383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Это комбинация, при которой нужная фигура завлекается на определенное поле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214422"/>
            <a:ext cx="63579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Чтобы завлечь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фигуру – нужно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пожертвовать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воей фигурой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натолий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378159" cy="43577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72066" y="1000108"/>
            <a:ext cx="156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Л</a:t>
            </a:r>
            <a:r>
              <a:rPr lang="en-US" sz="3200" dirty="0" smtClean="0"/>
              <a:t> f</a:t>
            </a:r>
            <a:r>
              <a:rPr lang="ru-RU" sz="3200" dirty="0" smtClean="0"/>
              <a:t>8+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929454" y="100010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Кр</a:t>
            </a:r>
            <a:r>
              <a:rPr lang="ru-RU" sz="3200" dirty="0" smtClean="0"/>
              <a:t> </a:t>
            </a:r>
            <a:r>
              <a:rPr lang="en-US" sz="3200" dirty="0" smtClean="0"/>
              <a:t>f</a:t>
            </a:r>
            <a:r>
              <a:rPr lang="ru-RU" sz="3200" dirty="0" smtClean="0"/>
              <a:t>8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2285992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Ф </a:t>
            </a:r>
            <a:r>
              <a:rPr lang="en-US" sz="3200" dirty="0" smtClean="0"/>
              <a:t>g</a:t>
            </a:r>
            <a:r>
              <a:rPr lang="ru-RU" sz="3200" dirty="0" smtClean="0"/>
              <a:t>8 </a:t>
            </a:r>
            <a:r>
              <a:rPr lang="ru-RU" sz="3200" dirty="0" err="1" smtClean="0"/>
              <a:t>х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857760"/>
            <a:ext cx="65803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Жертва – ладья.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– поставить мат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натолий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571480"/>
            <a:ext cx="4189442" cy="41434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500694" y="928670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Л е 7+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15206" y="928670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Кр</a:t>
            </a:r>
            <a:r>
              <a:rPr lang="ru-RU" sz="3200" dirty="0" smtClean="0"/>
              <a:t> е7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2143116"/>
            <a:ext cx="1220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</a:t>
            </a:r>
            <a:r>
              <a:rPr lang="en-US" sz="3200" dirty="0" smtClean="0"/>
              <a:t>d</a:t>
            </a:r>
            <a:r>
              <a:rPr lang="ru-RU" sz="3200" dirty="0" smtClean="0"/>
              <a:t>6+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786322"/>
            <a:ext cx="548522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Жертва – ладья.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– материальное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преимущество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натолий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936200" cy="3643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29190" y="857232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Л е8+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643702" y="857232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Кр</a:t>
            </a:r>
            <a:r>
              <a:rPr lang="ru-RU" sz="3200" dirty="0" smtClean="0"/>
              <a:t> е8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2214554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К </a:t>
            </a:r>
            <a:r>
              <a:rPr lang="en-US" sz="3200" dirty="0" smtClean="0"/>
              <a:t>f</a:t>
            </a:r>
            <a:r>
              <a:rPr lang="ru-RU" sz="3200" dirty="0" smtClean="0"/>
              <a:t>6х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357694"/>
            <a:ext cx="65722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Жертва – ладья.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– поставить мат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натолий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4" y="571480"/>
            <a:ext cx="3435305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3438" y="1000108"/>
            <a:ext cx="1563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Л </a:t>
            </a:r>
            <a:r>
              <a:rPr lang="en-US" sz="3200" dirty="0" smtClean="0"/>
              <a:t>d</a:t>
            </a:r>
            <a:r>
              <a:rPr lang="ru-RU" sz="3200" dirty="0" smtClean="0"/>
              <a:t>7+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643702" y="1000108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Кр</a:t>
            </a:r>
            <a:r>
              <a:rPr lang="ru-RU" sz="3200" dirty="0" smtClean="0"/>
              <a:t> </a:t>
            </a:r>
            <a:r>
              <a:rPr lang="en-US" sz="3200" dirty="0" smtClean="0"/>
              <a:t>d</a:t>
            </a:r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2214554"/>
            <a:ext cx="1441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С </a:t>
            </a:r>
            <a:r>
              <a:rPr lang="en-US" sz="3200" dirty="0" smtClean="0"/>
              <a:t>f5</a:t>
            </a:r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4303455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Жертва – ладья.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– материальное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преимущество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натолий\Рабочий стол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642918"/>
            <a:ext cx="3929090" cy="3890396"/>
          </a:xfrm>
          <a:prstGeom prst="rect">
            <a:avLst/>
          </a:prstGeom>
          <a:noFill/>
        </p:spPr>
      </p:pic>
      <p:pic>
        <p:nvPicPr>
          <p:cNvPr id="5123" name="Picture 3" descr="C:\Documents and Settings\Анатолий\Рабочий стол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4039" y="642918"/>
            <a:ext cx="3836340" cy="38576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57356" y="5429264"/>
            <a:ext cx="906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 1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5357826"/>
            <a:ext cx="906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136</Words>
  <Application>Microsoft Office PowerPoint</Application>
  <PresentationFormat>Экран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Завлечение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Завлечение</dc:title>
  <dc:creator>Анатолий</dc:creator>
  <cp:lastModifiedBy>Анатолий</cp:lastModifiedBy>
  <cp:revision>30</cp:revision>
  <dcterms:created xsi:type="dcterms:W3CDTF">2012-10-21T14:23:41Z</dcterms:created>
  <dcterms:modified xsi:type="dcterms:W3CDTF">2012-11-05T08:29:58Z</dcterms:modified>
</cp:coreProperties>
</file>