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7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493" autoAdjust="0"/>
    <p:restoredTop sz="9466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E4D1-16D0-4124-BACA-A5FBB31B277F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A0D27-931B-445E-8B94-27875D9E8C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E4D1-16D0-4124-BACA-A5FBB31B277F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A0D27-931B-445E-8B94-27875D9E8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E4D1-16D0-4124-BACA-A5FBB31B277F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A0D27-931B-445E-8B94-27875D9E8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E4D1-16D0-4124-BACA-A5FBB31B277F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A0D27-931B-445E-8B94-27875D9E8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E4D1-16D0-4124-BACA-A5FBB31B277F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A0D27-931B-445E-8B94-27875D9E8C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E4D1-16D0-4124-BACA-A5FBB31B277F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A0D27-931B-445E-8B94-27875D9E8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E4D1-16D0-4124-BACA-A5FBB31B277F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A0D27-931B-445E-8B94-27875D9E8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E4D1-16D0-4124-BACA-A5FBB31B277F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A0D27-931B-445E-8B94-27875D9E8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E4D1-16D0-4124-BACA-A5FBB31B277F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A0D27-931B-445E-8B94-27875D9E8CA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E4D1-16D0-4124-BACA-A5FBB31B277F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A0D27-931B-445E-8B94-27875D9E8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4E4D1-16D0-4124-BACA-A5FBB31B277F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A0D27-931B-445E-8B94-27875D9E8C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764E4D1-16D0-4124-BACA-A5FBB31B277F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DFA0D27-931B-445E-8B94-27875D9E8CA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valya\Desktop\Новая папка\new19.05.1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6143668" cy="4607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7406640" cy="16150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58B751"/>
                </a:solidFill>
              </a:rPr>
              <a:t>Роль зеленых насаждений в городе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Проблема "зеленых насаждений" - это одна из острых экологических проблем на сегодняшний день. На мой взгляд вырубка лесов, уничтожение зелени в городах могут повлечь за собой разрушительные последствия. Это будет сказываться на людях, на </a:t>
            </a:r>
            <a:r>
              <a:rPr lang="ru-RU" sz="1800" dirty="0" smtClean="0"/>
              <a:t>животных</a:t>
            </a:r>
            <a:r>
              <a:rPr lang="ru-RU" sz="1800" dirty="0"/>
              <a:t>, на природе - на будущем </a:t>
            </a:r>
            <a:r>
              <a:rPr lang="ru-RU" sz="1800" dirty="0" smtClean="0"/>
              <a:t>...</a:t>
            </a:r>
          </a:p>
          <a:p>
            <a:endParaRPr lang="ru-RU" sz="1800" dirty="0"/>
          </a:p>
          <a:p>
            <a:r>
              <a:rPr lang="ru-RU" sz="1800" dirty="0"/>
              <a:t>К.Г. Паустовский писал: "Сделайте города такими ,чтобы ими можно было  гордиться ,чтобы в них можно было работать ,думать и </a:t>
            </a:r>
            <a:r>
              <a:rPr lang="ru-RU" sz="1800" dirty="0" err="1"/>
              <a:t>отдыхать...Нужно</a:t>
            </a:r>
            <a:r>
              <a:rPr lang="ru-RU" sz="1800" dirty="0"/>
              <a:t> ,чтобы город был создан на обдуманном разнообразии отдельных частей. В нем должны быть памятники , сады , фонтаны , повороты улиц и лестниц , перспективы ,- чтобы  всюду были свет , тишина ,ветер и воздух. Город должен быть так же прекрасен , как прекрасны вековые парки , леса и море. Нужно, чтобы ...мы ... приходили в него , как в свой дом ,полный друзей , книг и работы".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valya\Desktop\Новая папка\cf606b4333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929066"/>
            <a:ext cx="3643338" cy="2732504"/>
          </a:xfrm>
          <a:prstGeom prst="rect">
            <a:avLst/>
          </a:prstGeom>
          <a:noFill/>
        </p:spPr>
      </p:pic>
      <p:pic>
        <p:nvPicPr>
          <p:cNvPr id="15363" name="Picture 3" descr="C:\Users\valya\Desktop\Новая папка\P1010129_novyj-razmer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2976" y="3911205"/>
            <a:ext cx="3643338" cy="2732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Функции зеленых насаждений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215238" cy="2214578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Главными функциями зеленых насаждений 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санитарно - гигиеническая , </a:t>
            </a:r>
            <a:endParaRPr lang="ru-RU" sz="2400" dirty="0" smtClean="0"/>
          </a:p>
          <a:p>
            <a:r>
              <a:rPr lang="ru-RU" sz="2400" dirty="0" smtClean="0"/>
              <a:t>рекреационная 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структурно-планировочная , </a:t>
            </a:r>
            <a:endParaRPr lang="ru-RU" sz="2400" dirty="0" smtClean="0"/>
          </a:p>
          <a:p>
            <a:r>
              <a:rPr lang="ru-RU" sz="2400" dirty="0" smtClean="0"/>
              <a:t>декоративно-художественная</a:t>
            </a:r>
            <a:r>
              <a:rPr lang="ru-RU" sz="2400" dirty="0"/>
              <a:t>. </a:t>
            </a:r>
            <a:endParaRPr lang="ru-RU" sz="2400" dirty="0" smtClean="0"/>
          </a:p>
          <a:p>
            <a:pPr>
              <a:buNone/>
            </a:pPr>
            <a:endParaRPr lang="ru-RU" sz="26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зеленых насаждений в очистке воздуха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500174"/>
            <a:ext cx="3357554" cy="4714908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Дерево </a:t>
            </a:r>
            <a:r>
              <a:rPr lang="ru-RU" sz="2400" dirty="0"/>
              <a:t>средней величины  за 24 часа восстанавливает столько кислорода , </a:t>
            </a:r>
            <a:r>
              <a:rPr lang="ru-RU" sz="2400" dirty="0" smtClean="0"/>
              <a:t>сколько </a:t>
            </a:r>
            <a:r>
              <a:rPr lang="ru-RU" sz="2400" dirty="0"/>
              <a:t>не обходимо для дыхания трёх человек .За один теплый солнечный день гектар леса поглощает из воздуха 220-280 кг углекислого газа и выделяет 180-200 кг кислорода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С </a:t>
            </a:r>
            <a:r>
              <a:rPr lang="ru-RU" sz="2400" dirty="0" smtClean="0"/>
              <a:t>1        газона </a:t>
            </a:r>
            <a:r>
              <a:rPr lang="ru-RU" sz="2400" dirty="0"/>
              <a:t>испаряется до 200 г/ч воды , что значительно увлажняет воздух .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14850" y="2765425"/>
          <a:ext cx="114300" cy="177800"/>
        </p:xfrm>
        <a:graphic>
          <a:graphicData uri="http://schemas.openxmlformats.org/presentationml/2006/ole">
            <p:oleObj spid="_x0000_s1029" name="Equation" r:id="rId3" imgW="114120" imgH="17748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500826" y="4786322"/>
          <a:ext cx="428628" cy="428628"/>
        </p:xfrm>
        <a:graphic>
          <a:graphicData uri="http://schemas.openxmlformats.org/presentationml/2006/ole">
            <p:oleObj spid="_x0000_s1030" name="Equation" r:id="rId4" imgW="203040" imgH="203040" progId="Equation.DSMT4">
              <p:embed/>
            </p:oleObj>
          </a:graphicData>
        </a:graphic>
      </p:graphicFrame>
      <p:pic>
        <p:nvPicPr>
          <p:cNvPr id="1032" name="Picture 8" descr="C:\Users\valya\Desktop\Новая папка\IMG_8948-1024x7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571612"/>
            <a:ext cx="4857784" cy="4071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valya\Desktop\Новая папка\969142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928802"/>
            <a:ext cx="4857784" cy="3643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Степень чувствительности растений к</a:t>
            </a:r>
            <a:r>
              <a:rPr lang="ru-RU" dirty="0" smtClean="0"/>
              <a:t> загрязняющим веществам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3357586" cy="464347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предельно </a:t>
            </a:r>
            <a:r>
              <a:rPr lang="ru-RU" sz="2400" dirty="0"/>
              <a:t>допустимая среднесуточная концентрация  сернистого ангидрида для лиственницы сибирской равна 0,25 мг/м3 ,сосны обыкновенной - 0,40 мг/м3 , липы мелколистой - 0,60 мг/м3,ели обыкновенной и клена остролистного - по 0,70 мг/м3.*1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Ионы воздуха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504827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число </a:t>
            </a:r>
            <a:r>
              <a:rPr lang="ru-RU" sz="2000" dirty="0"/>
              <a:t>легких ионов в 1 см3 воздуха над лесами составляет 2000-3000 , в городском парке -800, в промышленном районе - 200-400 ,т в закрытом многолюдном помещении - 25-100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наибольшей мере способствуют повышению концентрации легких ионов в воздухе акация белая, береза карельская , </a:t>
            </a:r>
            <a:r>
              <a:rPr lang="ru-RU" sz="2000" dirty="0" err="1" smtClean="0"/>
              <a:t>тополелистная</a:t>
            </a:r>
            <a:r>
              <a:rPr lang="ru-RU" sz="2000" dirty="0" smtClean="0"/>
              <a:t> и японская , дуб красный и </a:t>
            </a:r>
            <a:r>
              <a:rPr lang="ru-RU" sz="2000" dirty="0" err="1" smtClean="0"/>
              <a:t>черешчатый</a:t>
            </a:r>
            <a:r>
              <a:rPr lang="ru-RU" sz="2000" dirty="0" smtClean="0"/>
              <a:t> ,ива белая и плакучая, клен серебристый и красный , лиственница сибирская , пихта сибирская , рябина  обыкновенная, сирень обыкновенная , тополь черный.</a:t>
            </a:r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</p:txBody>
      </p:sp>
      <p:pic>
        <p:nvPicPr>
          <p:cNvPr id="4097" name="Picture 1" descr="C:\Users\valya\Desktop\Новая папка\elki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1" y="714356"/>
            <a:ext cx="3745777" cy="2500330"/>
          </a:xfrm>
          <a:prstGeom prst="rect">
            <a:avLst/>
          </a:prstGeom>
          <a:noFill/>
        </p:spPr>
      </p:pic>
      <p:pic>
        <p:nvPicPr>
          <p:cNvPr id="4098" name="Picture 2" descr="C:\Users\valya\Desktop\Новая папка\IMG_8957-1024x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ФИТОНЦИДЫ РАСТЕНИЙ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4500594" cy="5267348"/>
          </a:xfrm>
        </p:spPr>
        <p:txBody>
          <a:bodyPr>
            <a:normAutofit/>
          </a:bodyPr>
          <a:lstStyle/>
          <a:p>
            <a:r>
              <a:rPr lang="ru-RU" sz="1800" dirty="0"/>
              <a:t>В чистых сосновых лесах и лесах с преобладанием сосны ( до 60% ) бактериальная загрязненность воздуха в 2 раза меньше , чем в березовых. Из древесно-кустарниковых </a:t>
            </a:r>
            <a:r>
              <a:rPr lang="ru-RU" sz="1800" dirty="0" smtClean="0"/>
              <a:t>пород, обладающих </a:t>
            </a:r>
            <a:r>
              <a:rPr lang="ru-RU" sz="1800" dirty="0"/>
              <a:t>антибактериальными свойствами  , положительно влияющими на состояние воздушной среды городов ,следует назвать акацию </a:t>
            </a:r>
            <a:r>
              <a:rPr lang="ru-RU" sz="1800" dirty="0" smtClean="0"/>
              <a:t>белую, барбарис, </a:t>
            </a:r>
            <a:r>
              <a:rPr lang="ru-RU" sz="1800" dirty="0"/>
              <a:t>березу бородавчатую , грушу, граб, дуб, ель, жасмин, жимолость, иву, калину, каштан, клен, лиственницу ,липу, можжевельник , пихту, платан, сирень ,сосну ,тополь, черемуху, яблоню. Фитонцидной активностью обладают и травянистые растения - газонные </a:t>
            </a:r>
            <a:r>
              <a:rPr lang="ru-RU" sz="1800" dirty="0" err="1" smtClean="0"/>
              <a:t>травы,цветы</a:t>
            </a:r>
            <a:r>
              <a:rPr lang="ru-RU" sz="1800" dirty="0" smtClean="0"/>
              <a:t> </a:t>
            </a:r>
            <a:r>
              <a:rPr lang="ru-RU" sz="1800" dirty="0"/>
              <a:t>и лианы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  <p:pic>
        <p:nvPicPr>
          <p:cNvPr id="2049" name="Picture 1" descr="C:\Users\valya\Desktop\Новая папка\sosn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643050"/>
            <a:ext cx="2857500" cy="4333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3600" dirty="0" smtClean="0"/>
              <a:t>РОЛЬ ЗЕЛЕНЫХ НАСАЖДЕНИЙ В ЗАЩИТЕ ОТ ШУМА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5143512"/>
            <a:ext cx="7000924" cy="150019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лиственные породы способны поглощать до 25 % звуковой энергии , а 74 % её отражать и </a:t>
            </a:r>
            <a:r>
              <a:rPr lang="ru-RU" dirty="0" smtClean="0"/>
              <a:t>рассеивать. Наилучшим </a:t>
            </a:r>
            <a:r>
              <a:rPr lang="ru-RU" dirty="0"/>
              <a:t>в этом отношении являются из хвойных пород ель, пихта, туя ; из лиственных - </a:t>
            </a:r>
            <a:r>
              <a:rPr lang="ru-RU" dirty="0" err="1" smtClean="0"/>
              <a:t>липа,граб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другие</a:t>
            </a:r>
            <a:endParaRPr lang="ru-RU" dirty="0"/>
          </a:p>
        </p:txBody>
      </p:sp>
      <p:pic>
        <p:nvPicPr>
          <p:cNvPr id="3073" name="Picture 1" descr="C:\Users\valya\Desktop\Новая папка\1309357266_221830588_2--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4500594" cy="33772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Очистка воздуха</a:t>
            </a:r>
          </a:p>
          <a:p>
            <a:r>
              <a:rPr lang="ru-RU" dirty="0" smtClean="0"/>
              <a:t>Поддержание влажности</a:t>
            </a:r>
          </a:p>
          <a:p>
            <a:r>
              <a:rPr lang="ru-RU" dirty="0" smtClean="0"/>
              <a:t>Благоприятное насыщение отрицательными ионами</a:t>
            </a:r>
          </a:p>
          <a:p>
            <a:r>
              <a:rPr lang="ru-RU" dirty="0" smtClean="0"/>
              <a:t>Фитонциды</a:t>
            </a:r>
          </a:p>
          <a:p>
            <a:r>
              <a:rPr lang="ru-RU" dirty="0" smtClean="0"/>
              <a:t>Защита от шума</a:t>
            </a:r>
          </a:p>
          <a:p>
            <a:r>
              <a:rPr lang="ru-RU" dirty="0" smtClean="0"/>
              <a:t>Эстетическая функция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233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Солнцестояние</vt:lpstr>
      <vt:lpstr>MathType 6.0 Equation</vt:lpstr>
      <vt:lpstr>Роль зеленых насаждений в городе  </vt:lpstr>
      <vt:lpstr>Введение</vt:lpstr>
      <vt:lpstr>Функции зеленых насаждений</vt:lpstr>
      <vt:lpstr>Роль зеленых насаждений в очистке воздуха</vt:lpstr>
      <vt:lpstr>Степень чувствительности растений к загрязняющим веществам </vt:lpstr>
      <vt:lpstr>Ионы воздуха</vt:lpstr>
      <vt:lpstr>ФИТОНЦИДЫ РАСТЕНИЙ </vt:lpstr>
      <vt:lpstr> РОЛЬ ЗЕЛЕНЫХ НАСАЖДЕНИЙ В ЗАЩИТЕ ОТ ШУМА</vt:lpstr>
      <vt:lpstr>Итог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зеленых насаждений в городе</dc:title>
  <dc:creator>Хрущёва</dc:creator>
  <cp:lastModifiedBy>Хрущёва</cp:lastModifiedBy>
  <cp:revision>9</cp:revision>
  <dcterms:created xsi:type="dcterms:W3CDTF">2012-04-08T07:17:50Z</dcterms:created>
  <dcterms:modified xsi:type="dcterms:W3CDTF">2012-04-08T08:30:43Z</dcterms:modified>
</cp:coreProperties>
</file>