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6"/>
  </p:notesMasterIdLst>
  <p:sldIdLst>
    <p:sldId id="281" r:id="rId2"/>
    <p:sldId id="257" r:id="rId3"/>
    <p:sldId id="282" r:id="rId4"/>
    <p:sldId id="258" r:id="rId5"/>
    <p:sldId id="279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37C23F-2995-4B6E-9199-DE69B33D708D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075D56-514A-4E5A-A5BD-FB3886086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7373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373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374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374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4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4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4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5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5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5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5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5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5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5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5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5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5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6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6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6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6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6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6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6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6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6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6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7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7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7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7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7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7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7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7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7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7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8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8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8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8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8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8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8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8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8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8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9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9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9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9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9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9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9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9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9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9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0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0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0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0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0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0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0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0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0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0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1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1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1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1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1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1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1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1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1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1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2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2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2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2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2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2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2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2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2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2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3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3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3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3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3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3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3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3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3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3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4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5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6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6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6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6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7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7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7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7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7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7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7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87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7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7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8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388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88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388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699EF7E-5581-4BC7-BD20-5B40E89E0572}" type="datetimeFigureOut">
              <a:rPr lang="ru-RU"/>
              <a:pPr/>
              <a:t>24.01.2014</a:t>
            </a:fld>
            <a:endParaRPr lang="ru-RU"/>
          </a:p>
        </p:txBody>
      </p:sp>
      <p:sp>
        <p:nvSpPr>
          <p:cNvPr id="7388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388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51FB842-700A-4785-8A43-A25B0D6B77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4269E-B2F6-45FD-A7A6-5A90BD6B80A6}" type="datetimeFigureOut">
              <a:rPr lang="ru-RU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81949-BF5A-4967-9322-ABC6CD7BCB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850860-5552-4F69-A86C-D5193CCE72BF}" type="datetimeFigureOut">
              <a:rPr lang="ru-RU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335B2-36CB-43F8-96BF-D8C601EA2A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911A861F-FDE3-4D30-863D-B442F8FA6181}" type="datetimeFigureOut">
              <a:rPr lang="ru-RU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0468B79-35FF-4933-B1C3-F76038A10F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1111D7-AAC1-4091-B5B5-8FE1C7FC597F}" type="datetimeFigureOut">
              <a:rPr lang="ru-RU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FA89A-6191-4ABF-8751-FEDBFE4732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C936D-9268-4D58-8F74-F59C8507BB5A}" type="datetimeFigureOut">
              <a:rPr lang="ru-RU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5CF06-7115-4412-BDCA-BAB3F93AF1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EF3E6-8A49-45E1-93AD-52EF971B0131}" type="datetimeFigureOut">
              <a:rPr lang="ru-RU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791F0-742A-404C-BE64-771A5D36E3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7E32B7-AB65-4662-9F6D-589D6776553E}" type="datetimeFigureOut">
              <a:rPr lang="ru-RU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B1AEC-815B-4DFD-BE62-3C8AFA177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E1D1E9-6206-47FB-AADD-E52218D3D7BD}" type="datetimeFigureOut">
              <a:rPr lang="ru-RU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EFCCD-CA4F-47E7-9086-DFE23ECBBB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59590-A4A2-4A88-B648-AB9E3696DE0B}" type="datetimeFigureOut">
              <a:rPr lang="ru-RU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77AD-2E62-4BAD-A1D8-5C1DBDAB61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24706-AADA-4587-B8BB-0276A08F629E}" type="datetimeFigureOut">
              <a:rPr lang="ru-RU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57190-ED79-4E72-9AF5-E9B4EE6485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F09C1-6047-4A5C-9120-C68DB8D2A69B}" type="datetimeFigureOut">
              <a:rPr lang="ru-RU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0CE18-3237-4A56-AD03-D9E224EF1F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7270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270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72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272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2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2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2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2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2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2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2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3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3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3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3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3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3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3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3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3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3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4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4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4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4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4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4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4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4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4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4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5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5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5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5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5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5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5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5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5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5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6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6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6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6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6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6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6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6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6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6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8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8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8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8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8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8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8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8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8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8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9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0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0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0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0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0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0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0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0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0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0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1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1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1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1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1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1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1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1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1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1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2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3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3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3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3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3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3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3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3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3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3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4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4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4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4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4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4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4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4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4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4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5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85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285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85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C266E80A-7A03-4B1E-8C98-E920261BAF05}" type="datetimeFigureOut">
              <a:rPr lang="ru-RU"/>
              <a:pPr/>
              <a:t>24.01.2014</a:t>
            </a:fld>
            <a:endParaRPr lang="ru-RU"/>
          </a:p>
        </p:txBody>
      </p:sp>
      <p:sp>
        <p:nvSpPr>
          <p:cNvPr id="7285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286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C1B006AD-7A0F-4F6D-B7B1-44DDB52F192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286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va-buro.ru/wp-content/uploads/2008/03/image004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7092950" cy="1143000"/>
          </a:xfrm>
        </p:spPr>
        <p:txBody>
          <a:bodyPr/>
          <a:lstStyle/>
          <a:p>
            <a:r>
              <a:rPr lang="ru-RU" sz="3600">
                <a:effectLst/>
              </a:rPr>
              <a:t/>
            </a:r>
            <a:br>
              <a:rPr lang="ru-RU" sz="3600">
                <a:effectLst/>
              </a:rPr>
            </a:br>
            <a:r>
              <a:rPr lang="ru-RU">
                <a:effectLst/>
              </a:rPr>
              <a:t>Чудо - амфибии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03350" y="1412875"/>
            <a:ext cx="5375275" cy="3481388"/>
          </a:xfrm>
        </p:spPr>
        <p:txBody>
          <a:bodyPr/>
          <a:lstStyle/>
          <a:p>
            <a:r>
              <a:rPr lang="ru-RU"/>
              <a:t>Царство: Животные</a:t>
            </a:r>
          </a:p>
          <a:p>
            <a:r>
              <a:rPr lang="ru-RU"/>
              <a:t>Тип: Хордовые</a:t>
            </a:r>
          </a:p>
          <a:p>
            <a:r>
              <a:rPr lang="ru-RU"/>
              <a:t>Подтип: Позвоночные</a:t>
            </a:r>
          </a:p>
          <a:p>
            <a:r>
              <a:rPr lang="ru-RU"/>
              <a:t>Класс: </a:t>
            </a:r>
            <a:r>
              <a:rPr lang="ru-RU" b="1" i="1"/>
              <a:t>Земноводные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771775" y="4941888"/>
            <a:ext cx="6061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Лондонское зоологическое общество выделило десять </a:t>
            </a:r>
          </a:p>
          <a:p>
            <a:r>
              <a:rPr lang="ru-RU"/>
              <a:t>редких и необычных видов амфибий (земноводных), </a:t>
            </a:r>
          </a:p>
          <a:p>
            <a:r>
              <a:rPr lang="ru-RU"/>
              <a:t>которым грозит вымирание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14313"/>
            <a:ext cx="678656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0825" y="5821363"/>
            <a:ext cx="846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Узкорот лопатоногий (</a:t>
            </a:r>
            <a:r>
              <a:rPr lang="ru-RU" b="1" i="1"/>
              <a:t>Scaphiophryne gottlebei</a:t>
            </a:r>
            <a:r>
              <a:rPr lang="ru-RU" b="1"/>
              <a:t>). При опасности надувается. Может лазить по вертикальным скалам. </a:t>
            </a: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3"/>
            <a:ext cx="4792662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850" y="4508500"/>
            <a:ext cx="8572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Лягушка Дарвина (</a:t>
            </a:r>
            <a:r>
              <a:rPr lang="ru-RU" i="1"/>
              <a:t>Rhinoderma darwinii</a:t>
            </a:r>
            <a:r>
              <a:rPr lang="ru-RU"/>
              <a:t>). </a:t>
            </a:r>
          </a:p>
          <a:p>
            <a:r>
              <a:rPr lang="ru-RU"/>
              <a:t>Маленькая, длиной около 3 см, ринодерма Дарвина ведет водный образ жизни; проявляют заботу о потомстве : самцы этого вида вынашивают отложенную самками икру в специальных горловых мешках. Возможно уже исчезла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57340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4868863"/>
            <a:ext cx="7942263" cy="1728787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>
                <a:effectLst/>
              </a:rPr>
              <a:t>Жабы-повитухи (</a:t>
            </a:r>
            <a:r>
              <a:rPr lang="ru-RU" i="1">
                <a:effectLst/>
              </a:rPr>
              <a:t>Alytes dickhilleni</a:t>
            </a:r>
            <a:r>
              <a:rPr lang="ru-RU">
                <a:effectLst/>
              </a:rPr>
              <a:t>). Самцы переносят оплодотворенные яйца на задних ногах. </a:t>
            </a:r>
          </a:p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39592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4716463" y="765175"/>
            <a:ext cx="392906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Arial" charset="0"/>
                <a:cs typeface="Times New Roman" pitchFamily="18" charset="0"/>
              </a:rPr>
              <a:t>Лягушка</a:t>
            </a:r>
            <a:r>
              <a:rPr lang="en-US" sz="3200" b="1">
                <a:latin typeface="Arial" charset="0"/>
                <a:cs typeface="Times New Roman" pitchFamily="18" charset="0"/>
              </a:rPr>
              <a:t> </a:t>
            </a:r>
            <a:r>
              <a:rPr lang="ru-RU" sz="3200" b="1">
                <a:latin typeface="Arial" charset="0"/>
                <a:cs typeface="Times New Roman" pitchFamily="18" charset="0"/>
              </a:rPr>
              <a:t>Зооглоссус</a:t>
            </a:r>
            <a:r>
              <a:rPr lang="en-US" sz="3200" b="1">
                <a:latin typeface="Arial" charset="0"/>
                <a:cs typeface="Times New Roman" pitchFamily="18" charset="0"/>
              </a:rPr>
              <a:t> </a:t>
            </a:r>
            <a:r>
              <a:rPr lang="ru-RU" sz="3200" b="1">
                <a:latin typeface="Arial" charset="0"/>
                <a:cs typeface="Times New Roman" pitchFamily="18" charset="0"/>
              </a:rPr>
              <a:t>Гарднера</a:t>
            </a:r>
            <a:r>
              <a:rPr lang="en-US" sz="3200" b="1">
                <a:latin typeface="Arial" charset="0"/>
                <a:cs typeface="Times New Roman" pitchFamily="18" charset="0"/>
              </a:rPr>
              <a:t> (</a:t>
            </a:r>
            <a:r>
              <a:rPr lang="en-US" sz="3200" b="1" i="1">
                <a:latin typeface="Arial" charset="0"/>
                <a:cs typeface="Times New Roman" pitchFamily="18" charset="0"/>
              </a:rPr>
              <a:t>Sooglossus gardineri</a:t>
            </a:r>
            <a:r>
              <a:rPr lang="en-US" sz="3200" b="1">
                <a:latin typeface="Arial" charset="0"/>
                <a:cs typeface="Times New Roman" pitchFamily="18" charset="0"/>
              </a:rPr>
              <a:t>). </a:t>
            </a:r>
            <a:r>
              <a:rPr lang="ru-RU" sz="3200" b="1">
                <a:latin typeface="Arial" charset="0"/>
                <a:cs typeface="Times New Roman" pitchFamily="18" charset="0"/>
              </a:rPr>
              <a:t>Взрослая особь не превышает в длину 11 миллиметров. </a:t>
            </a:r>
          </a:p>
          <a:p>
            <a:r>
              <a:rPr lang="ru-RU" sz="3200" b="1">
                <a:latin typeface="Arial" charset="0"/>
                <a:cs typeface="Times New Roman" pitchFamily="18" charset="0"/>
              </a:rPr>
              <a:t>Находится на грани вымирания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333375"/>
            <a:ext cx="8540750" cy="449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/>
              <a:t>Презентация на тему: </a:t>
            </a:r>
            <a:r>
              <a:rPr lang="ru-RU">
                <a:solidFill>
                  <a:schemeClr val="tx2"/>
                </a:solidFill>
              </a:rPr>
              <a:t>«Чудо-Амфибии»</a:t>
            </a:r>
          </a:p>
          <a:p>
            <a:pPr>
              <a:buFont typeface="Arial" charset="0"/>
              <a:buNone/>
            </a:pPr>
            <a:r>
              <a:rPr lang="ru-RU"/>
              <a:t>Подготовлена </a:t>
            </a:r>
          </a:p>
          <a:p>
            <a:pPr>
              <a:buFont typeface="Arial" charset="0"/>
              <a:buNone/>
            </a:pPr>
            <a:r>
              <a:rPr lang="ru-RU"/>
              <a:t>Ученицей 7 а класса</a:t>
            </a:r>
          </a:p>
          <a:p>
            <a:pPr>
              <a:buFont typeface="Arial" charset="0"/>
              <a:buNone/>
            </a:pPr>
            <a:r>
              <a:rPr lang="ru-RU"/>
              <a:t>Лицея №1</a:t>
            </a:r>
          </a:p>
          <a:p>
            <a:pPr>
              <a:buFont typeface="Arial" charset="0"/>
              <a:buNone/>
            </a:pPr>
            <a:r>
              <a:rPr lang="ru-RU"/>
              <a:t>П. Нахабино</a:t>
            </a:r>
          </a:p>
          <a:p>
            <a:pPr>
              <a:buFont typeface="Arial" charset="0"/>
              <a:buNone/>
            </a:pPr>
            <a:r>
              <a:rPr lang="ru-RU"/>
              <a:t>Лукуткиной Маргариты</a:t>
            </a:r>
          </a:p>
        </p:txBody>
      </p:sp>
      <p:pic>
        <p:nvPicPr>
          <p:cNvPr id="82949" name="Picture 5" descr="0_afed_ac46290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924175"/>
            <a:ext cx="3881437" cy="29114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219700" y="1711325"/>
            <a:ext cx="352901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/>
              <a:t>Эволюционная линия разошлась с прочими амфибиями более 150 миллионов лет назад. В длину достигает 1,8 метра, а весит 70 кг .</a:t>
            </a:r>
          </a:p>
          <a:p>
            <a:r>
              <a:rPr lang="ru-RU" sz="2000"/>
              <a:t>Живёт в Восточном Китае. Исполинские саламандры живут в среднем течении быстрых горных рек и ручьев. Под крупными камнями или подмытыми нависающими берегами они проводят все светлое время суток. </a:t>
            </a:r>
          </a:p>
        </p:txBody>
      </p:sp>
      <p:pic>
        <p:nvPicPr>
          <p:cNvPr id="2253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4448175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effectLst/>
              </a:rPr>
              <a:t>Китайская исполинская саламандра (</a:t>
            </a:r>
            <a:r>
              <a:rPr lang="ru-RU" sz="4000" i="1">
                <a:effectLst/>
              </a:rPr>
              <a:t>Andrias davidianus</a:t>
            </a:r>
            <a:r>
              <a:rPr lang="ru-RU" sz="4000">
                <a:effectLst/>
              </a:rPr>
              <a:t>).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2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92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64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effectLst/>
              </a:rPr>
              <a:t>Китайская исполинская саламандра</a:t>
            </a:r>
          </a:p>
        </p:txBody>
      </p:sp>
      <p:pic>
        <p:nvPicPr>
          <p:cNvPr id="76806" name="Picture 6" descr="030001_01l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773238"/>
            <a:ext cx="7056437" cy="46085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142875"/>
            <a:ext cx="6786562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23850" y="4076700"/>
            <a:ext cx="8540750" cy="2173288"/>
          </a:xfrm>
        </p:spPr>
        <p:txBody>
          <a:bodyPr/>
          <a:lstStyle/>
          <a:p>
            <a:r>
              <a:rPr lang="ru-RU" sz="2800"/>
              <a:t>Червяга </a:t>
            </a:r>
            <a:r>
              <a:rPr lang="ru-RU" sz="2800" i="1"/>
              <a:t>Sagalla caecilian</a:t>
            </a:r>
            <a:r>
              <a:rPr lang="ru-RU" sz="2800"/>
              <a:t> (не имеет конечностей, лишь на голове расположены маленькие щупальца для осязания).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5288" y="3141663"/>
            <a:ext cx="8540750" cy="3167062"/>
          </a:xfrm>
        </p:spPr>
        <p:txBody>
          <a:bodyPr/>
          <a:lstStyle/>
          <a:p>
            <a:r>
              <a:rPr lang="ru-RU" sz="2400" b="1"/>
              <a:t>                                                   Лиловая лягушка</a:t>
            </a:r>
            <a:r>
              <a:rPr lang="ru-RU" sz="2400"/>
              <a:t>,    которая большую часть года проводит на глубине четырех метров под землей… Из-за этого была обнаружена только в 2003 году… Была обнаружена в холмах Сайядри, на юго-западе Индии. Её тело достигает в длину семь сантиметров. Животное обладает необычной лиловой окраской кожного покрова и непропорционально маленькой головой. </a:t>
            </a:r>
          </a:p>
        </p:txBody>
      </p:sp>
      <p:pic>
        <p:nvPicPr>
          <p:cNvPr id="6151" name="Picture 7" descr="nasikabatrachu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5003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85750"/>
            <a:ext cx="72326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79375"/>
            <a:ext cx="764381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5562600"/>
            <a:ext cx="8858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Призрачная лягушка обитает в традиционных человеческих местах погребения в Скелетном ущелье в Южной Африке…</a:t>
            </a:r>
            <a:r>
              <a:rPr lang="ru-RU">
                <a:hlinkClick r:id="rId3" tooltip="image0043.jpg"/>
              </a:rPr>
              <a:t> 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5516563"/>
            <a:ext cx="8001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Протея - слепая саламандра с прозрачной кожей, которая охотится за счет обоняния и электрочувствительности… Может жить без пищи в течение 10 лет</a:t>
            </a:r>
            <a:r>
              <a:rPr lang="ru-RU"/>
              <a:t> </a:t>
            </a:r>
          </a:p>
        </p:txBody>
      </p:sp>
      <p:pic>
        <p:nvPicPr>
          <p:cNvPr id="17409" name="Picture 1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8" y="117475"/>
            <a:ext cx="77898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3"/>
            <a:ext cx="78898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5429250"/>
            <a:ext cx="87868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Безлегочная саламандра (</a:t>
            </a:r>
            <a:r>
              <a:rPr lang="ru-RU" sz="2400" b="1" i="1"/>
              <a:t>Bolitoglossa mexicana</a:t>
            </a:r>
            <a:r>
              <a:rPr lang="ru-RU" sz="2400" b="1"/>
              <a:t>). Не имеет легких, дышит через кожу. Вызывает наименьшие опасения.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154</TotalTime>
  <Words>330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Tahoma</vt:lpstr>
      <vt:lpstr>Times New Roman</vt:lpstr>
      <vt:lpstr>Wingdings</vt:lpstr>
      <vt:lpstr>Calibri</vt:lpstr>
      <vt:lpstr>Граница</vt:lpstr>
      <vt:lpstr> Чудо - амфибии</vt:lpstr>
      <vt:lpstr>Китайская исполинская саламандра (Andrias davidianus).</vt:lpstr>
      <vt:lpstr>Китайская исполинская саламандра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Волкова И,А</dc:creator>
  <cp:lastModifiedBy>Admin</cp:lastModifiedBy>
  <cp:revision>13</cp:revision>
  <dcterms:created xsi:type="dcterms:W3CDTF">2008-02-15T18:02:31Z</dcterms:created>
  <dcterms:modified xsi:type="dcterms:W3CDTF">2014-01-24T19:49:21Z</dcterms:modified>
</cp:coreProperties>
</file>