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489EC7-FC66-4477-95E1-6384D60AB17A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B45689-BDA7-42C8-B5B1-49D894988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ТАБЛИЦЫ ПО ЗООЛОГИИ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143512"/>
            <a:ext cx="8705880" cy="93661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Таблицы по зоологии в электронном виде для работы на уроке.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2852"/>
            <a:ext cx="535785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ТАБЛИЦЫ ПО ЗООЛОГИИ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2013-04-03T14:56:21Z</dcterms:created>
  <dcterms:modified xsi:type="dcterms:W3CDTF">2014-02-18T17:48:05Z</dcterms:modified>
</cp:coreProperties>
</file>