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69" r:id="rId3"/>
    <p:sldId id="259" r:id="rId4"/>
    <p:sldId id="270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489EC7-FC66-4477-95E1-6384D60AB1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B45689-BDA7-42C8-B5B1-49D894988D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ТАБЛИЦЫ ПО ЗООЛОГИИ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143512"/>
            <a:ext cx="8705880" cy="93661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Таблицы по зоологии в электронном виде для работы на уроке.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774" y="428604"/>
            <a:ext cx="847050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42950"/>
            <a:ext cx="7620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666" y="285728"/>
            <a:ext cx="8803908" cy="644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</TotalTime>
  <Words>14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ТАБЛИЦЫ ПО ЗООЛОГИИ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2013-04-03T14:56:21Z</dcterms:created>
  <dcterms:modified xsi:type="dcterms:W3CDTF">2014-02-18T17:48:16Z</dcterms:modified>
</cp:coreProperties>
</file>