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3" r:id="rId3"/>
    <p:sldId id="258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ТАБЛИЦЫ ПО ЗООЛОГИИ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143512"/>
            <a:ext cx="8705880" cy="93661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Таблицы по зоологии в электронном виде для работы на уроке.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746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652" y="401815"/>
            <a:ext cx="8534628" cy="602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90"/>
            <a:ext cx="464347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14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ТАБЛИЦЫ ПО ЗООЛОГИИ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2013-04-03T14:56:21Z</dcterms:created>
  <dcterms:modified xsi:type="dcterms:W3CDTF">2014-02-18T17:47:01Z</dcterms:modified>
</cp:coreProperties>
</file>