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3" r:id="rId3"/>
    <p:sldId id="266" r:id="rId4"/>
    <p:sldId id="275" r:id="rId5"/>
    <p:sldId id="267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ТАБЛИЦЫ ПО ЗООЛОГИИ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143512"/>
            <a:ext cx="8705880" cy="93661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Таблицы по зоологии в электронном виде для работы на уроке.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620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376" y="785794"/>
            <a:ext cx="7592838" cy="53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500042"/>
            <a:ext cx="8082699" cy="565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357167"/>
            <a:ext cx="8603175" cy="602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7256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</TotalTime>
  <Words>14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ТАБЛИЦЫ ПО ЗООЛОГИИ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2013-04-03T14:56:21Z</dcterms:created>
  <dcterms:modified xsi:type="dcterms:W3CDTF">2014-02-18T17:44:43Z</dcterms:modified>
</cp:coreProperties>
</file>