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1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Чтение-вот</a:t>
            </a:r>
            <a:r>
              <a:rPr lang="ru-RU" dirty="0" smtClean="0"/>
              <a:t> лучшее учение».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Тема:                               « Формирование читательской компетентности учащихся на основе использования системы приемов работы с текстом».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PB2200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pPr algn="ctr"/>
            <a:r>
              <a:rPr lang="ru-RU" dirty="0" smtClean="0"/>
              <a:t>Бюджет проекта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7385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Ожидаемые результаты: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200" dirty="0" smtClean="0"/>
              <a:t>(прямые и косвенные)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* Учителя </a:t>
            </a:r>
            <a:br>
              <a:rPr lang="ru-RU" dirty="0" smtClean="0"/>
            </a:br>
            <a:r>
              <a:rPr lang="ru-RU" dirty="0" smtClean="0"/>
              <a:t>* Учащихся</a:t>
            </a:r>
            <a:endParaRPr lang="ru-RU" dirty="0"/>
          </a:p>
        </p:txBody>
      </p:sp>
    </p:spTree>
  </p:cSld>
  <p:clrMapOvr>
    <a:masterClrMapping/>
  </p:clrMapOvr>
  <p:transition advClick="0" advTm="5000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эффективности и жизнеспособность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Повышение уровня </a:t>
            </a:r>
            <a:r>
              <a:rPr lang="ru-RU" dirty="0" err="1" smtClean="0"/>
              <a:t>обученности</a:t>
            </a:r>
            <a:r>
              <a:rPr lang="ru-RU" dirty="0" smtClean="0"/>
              <a:t> .</a:t>
            </a:r>
          </a:p>
          <a:p>
            <a:r>
              <a:rPr lang="ru-RU" dirty="0" smtClean="0"/>
              <a:t>Увеличение числа учащихся, владеющих приемами работы с текстом.</a:t>
            </a:r>
            <a:endParaRPr lang="ru-RU" dirty="0"/>
          </a:p>
        </p:txBody>
      </p:sp>
      <p:pic>
        <p:nvPicPr>
          <p:cNvPr id="5" name="Содержимое 4" descr="PB2201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advClick="0" advTm="9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внимание!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Всем  здоровья, творческих успехов и достойной заработной платы</a:t>
            </a:r>
            <a:endParaRPr lang="ru-RU" sz="2800" dirty="0"/>
          </a:p>
        </p:txBody>
      </p:sp>
      <p:pic>
        <p:nvPicPr>
          <p:cNvPr id="5" name="Рисунок 4" descr="P22208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9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Актуальность проекта</a:t>
            </a:r>
            <a:r>
              <a:rPr lang="ru-RU" sz="3200" dirty="0" smtClean="0"/>
              <a:t> : (факты в защиту выбора)</a:t>
            </a:r>
            <a:br>
              <a:rPr lang="ru-RU" sz="3200" dirty="0" smtClean="0"/>
            </a:br>
            <a:r>
              <a:rPr lang="ru-RU" sz="3200" dirty="0" smtClean="0"/>
              <a:t>*низкий уровень выполнения заданий </a:t>
            </a:r>
            <a:r>
              <a:rPr lang="ru-RU" sz="3200" dirty="0" err="1" smtClean="0"/>
              <a:t>компетентностно</a:t>
            </a:r>
            <a:r>
              <a:rPr lang="ru-RU" sz="3200" dirty="0" smtClean="0"/>
              <a:t> –ориентированных тестов.</a:t>
            </a:r>
            <a:br>
              <a:rPr lang="ru-RU" sz="3200" dirty="0" smtClean="0"/>
            </a:br>
            <a:r>
              <a:rPr lang="ru-RU" sz="3200" dirty="0" smtClean="0"/>
              <a:t>*отсутствие критического мышления к источникам информации (СМИ).</a:t>
            </a:r>
            <a:br>
              <a:rPr lang="ru-RU" sz="3200" dirty="0" smtClean="0"/>
            </a:br>
            <a:r>
              <a:rPr lang="ru-RU" sz="3200" dirty="0" smtClean="0"/>
              <a:t>*ориентирование на понимание текстовой информации и проблемы по её переводу из одной знаковой системы в другую .</a:t>
            </a:r>
            <a:endParaRPr lang="ru-RU" sz="3200" dirty="0"/>
          </a:p>
        </p:txBody>
      </p:sp>
    </p:spTree>
  </p:cSld>
  <p:clrMapOvr>
    <a:masterClrMapping/>
  </p:clrMapOvr>
  <p:transition advClick="0" advTm="11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Адресная направленность: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Всем педагогам ОУ независимо от специальности ,что позволит приблизить решение проблемы единства требований учителей-предметников .</a:t>
            </a:r>
            <a:endParaRPr lang="ru-RU" dirty="0"/>
          </a:p>
        </p:txBody>
      </p:sp>
      <p:pic>
        <p:nvPicPr>
          <p:cNvPr id="5" name="Содержимое 4" descr="PC1102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88840"/>
            <a:ext cx="4608512" cy="3388816"/>
          </a:xfr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Цель:Разработать</a:t>
            </a:r>
            <a:r>
              <a:rPr lang="ru-RU" dirty="0" smtClean="0"/>
              <a:t> и проверить эффективность системы мер педагогического воздействия и взаимодействия по формированию читательской компетентности учащихся.</a:t>
            </a:r>
            <a:endParaRPr lang="ru-RU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Задачи:</a:t>
            </a:r>
            <a:br>
              <a:rPr lang="ru-RU" sz="2800" dirty="0" smtClean="0"/>
            </a:br>
            <a:r>
              <a:rPr lang="ru-RU" sz="2800" dirty="0" smtClean="0"/>
              <a:t> *Анализ литературы о видах УУД и способах формирования смыслового чтения.</a:t>
            </a:r>
            <a:br>
              <a:rPr lang="ru-RU" sz="2800" dirty="0" smtClean="0"/>
            </a:br>
            <a:r>
              <a:rPr lang="ru-RU" sz="2800" dirty="0" smtClean="0"/>
              <a:t>*Интеграция педагогов всех звеньев школы и подбор средств для поэтапного формирования УУД.</a:t>
            </a:r>
            <a:br>
              <a:rPr lang="ru-RU" sz="2800" dirty="0" smtClean="0"/>
            </a:br>
            <a:r>
              <a:rPr lang="ru-RU" sz="2800" dirty="0" smtClean="0"/>
              <a:t>* Сформировать банк заданий и алгоритмов для учащихся по работе с заданиями.</a:t>
            </a:r>
            <a:br>
              <a:rPr lang="ru-RU" sz="2800" dirty="0" smtClean="0"/>
            </a:br>
            <a:r>
              <a:rPr lang="ru-RU" sz="2800" dirty="0" smtClean="0"/>
              <a:t>* Составить методические рекомендации для учителей.</a:t>
            </a:r>
            <a:br>
              <a:rPr lang="ru-RU" sz="2800" dirty="0" smtClean="0"/>
            </a:br>
            <a:r>
              <a:rPr lang="ru-RU" sz="2800" dirty="0" smtClean="0"/>
              <a:t> * Составить банк информации для родителей. *Провести  мониторинг по эффективности реализации проекта.</a:t>
            </a:r>
            <a:endParaRPr lang="ru-RU" sz="2800" dirty="0"/>
          </a:p>
        </p:txBody>
      </p:sp>
    </p:spTree>
  </p:cSld>
  <p:clrMapOvr>
    <a:masterClrMapping/>
  </p:clrMapOvr>
  <p:transition advClick="0" advTm="2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/>
              <a:t>Гипотеза проектного исследования.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Реализация цели проекта будет возможна при условиях :</a:t>
            </a:r>
            <a:br>
              <a:rPr lang="ru-RU" sz="3200" dirty="0" smtClean="0"/>
            </a:br>
            <a:r>
              <a:rPr lang="ru-RU" sz="3200" dirty="0" smtClean="0"/>
              <a:t> * Единство подходов и требований педагогов и родителей.</a:t>
            </a:r>
            <a:br>
              <a:rPr lang="ru-RU" sz="3200" dirty="0" smtClean="0"/>
            </a:br>
            <a:r>
              <a:rPr lang="ru-RU" sz="3200" dirty="0" smtClean="0"/>
              <a:t>* Ориентирование учащихся на саморазвитие.</a:t>
            </a:r>
            <a:br>
              <a:rPr lang="ru-RU" sz="3200" dirty="0" smtClean="0"/>
            </a:br>
            <a:r>
              <a:rPr lang="ru-RU" sz="3200" dirty="0" smtClean="0"/>
              <a:t>* Система должна способствовать их дальнейшему самоопределению.</a:t>
            </a:r>
            <a:endParaRPr lang="ru-RU" sz="3200" dirty="0"/>
          </a:p>
        </p:txBody>
      </p:sp>
    </p:spTree>
  </p:cSld>
  <p:clrMapOvr>
    <a:masterClrMapping/>
  </p:clrMapOvr>
  <p:transition advClick="0" advTm="12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Ресурсное обеспечение: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* Кадровое </a:t>
            </a:r>
            <a:br>
              <a:rPr lang="ru-RU" dirty="0" smtClean="0"/>
            </a:br>
            <a:r>
              <a:rPr lang="ru-RU" dirty="0" smtClean="0"/>
              <a:t>* Методическое </a:t>
            </a:r>
            <a:br>
              <a:rPr lang="ru-RU" dirty="0" smtClean="0"/>
            </a:br>
            <a:r>
              <a:rPr lang="ru-RU" dirty="0" smtClean="0"/>
              <a:t>* Материально-техническое (</a:t>
            </a:r>
            <a:r>
              <a:rPr lang="ru-RU" dirty="0" err="1" smtClean="0"/>
              <a:t>медиаресурсы</a:t>
            </a:r>
            <a:r>
              <a:rPr lang="ru-RU" dirty="0" smtClean="0"/>
              <a:t>, социальное партнёрство).</a:t>
            </a:r>
            <a:endParaRPr lang="ru-RU" dirty="0"/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Оценка риска: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 Возможный риск (увеличение нагрузки ,временные интервалы)</a:t>
            </a:r>
            <a:br>
              <a:rPr lang="ru-RU" dirty="0" smtClean="0"/>
            </a:br>
            <a:r>
              <a:rPr lang="ru-RU" dirty="0" smtClean="0"/>
              <a:t>* Меры по минимизации риска (взаимодействие педагогов, применение различных типов уроков, использование интернет связи)</a:t>
            </a:r>
            <a:endParaRPr lang="ru-RU" dirty="0"/>
          </a:p>
        </p:txBody>
      </p:sp>
    </p:spTree>
  </p:cSld>
  <p:clrMapOvr>
    <a:masterClrMapping/>
  </p:clrMapOvr>
  <p:transition advClick="0" advTm="7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План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* Этапы и сроки</a:t>
            </a:r>
            <a:br>
              <a:rPr lang="ru-RU" dirty="0" smtClean="0"/>
            </a:br>
            <a:r>
              <a:rPr lang="ru-RU" dirty="0" smtClean="0"/>
              <a:t> * Содержание (мероприятия) </a:t>
            </a:r>
            <a:br>
              <a:rPr lang="ru-RU" dirty="0" smtClean="0"/>
            </a:br>
            <a:r>
              <a:rPr lang="ru-RU" dirty="0" smtClean="0"/>
              <a:t>* Продукт</a:t>
            </a:r>
            <a:br>
              <a:rPr lang="ru-RU" dirty="0" smtClean="0"/>
            </a:br>
            <a:r>
              <a:rPr lang="ru-RU" dirty="0" smtClean="0"/>
              <a:t> * Ответ</a:t>
            </a:r>
            <a:endParaRPr lang="ru-RU" dirty="0"/>
          </a:p>
        </p:txBody>
      </p:sp>
    </p:spTree>
  </p:cSld>
  <p:clrMapOvr>
    <a:masterClrMapping/>
  </p:clrMapOvr>
  <p:transition advClick="0" advTm="5000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</TotalTime>
  <Words>119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1_Поток</vt:lpstr>
      <vt:lpstr>«Чтение-вот лучшее учение».</vt:lpstr>
      <vt:lpstr>Актуальность проекта : (факты в защиту выбора) *низкий уровень выполнения заданий компетентностно –ориентированных тестов. *отсутствие критического мышления к источникам информации (СМИ). *ориентирование на понимание текстовой информации и проблемы по её переводу из одной знаковой системы в другую .</vt:lpstr>
      <vt:lpstr>Адресная направленность:</vt:lpstr>
      <vt:lpstr>Цель:Разработать и проверить эффективность системы мер педагогического воздействия и взаимодействия по формированию читательской компетентности учащихся.</vt:lpstr>
      <vt:lpstr>Задачи:  *Анализ литературы о видах УУД и способах формирования смыслового чтения. *Интеграция педагогов всех звеньев школы и подбор средств для поэтапного формирования УУД. * Сформировать банк заданий и алгоритмов для учащихся по работе с заданиями. * Составить методические рекомендации для учителей.  * Составить банк информации для родителей. *Провести  мониторинг по эффективности реализации проекта.</vt:lpstr>
      <vt:lpstr>Гипотеза проектного исследования.  Реализация цели проекта будет возможна при условиях :  * Единство подходов и требований педагогов и родителей. * Ориентирование учащихся на саморазвитие. * Система должна способствовать их дальнейшему самоопределению.</vt:lpstr>
      <vt:lpstr>Ресурсное обеспечение:  * Кадровое  * Методическое  * Материально-техническое (медиаресурсы, социальное партнёрство).</vt:lpstr>
      <vt:lpstr>Оценка риска:  * Возможный риск (увеличение нагрузки ,временные интервалы) * Меры по минимизации риска (взаимодействие педагогов, применение различных типов уроков, использование интернет связи)</vt:lpstr>
      <vt:lpstr>План реализации проекта:  * Этапы и сроки  * Содержание (мероприятия)  * Продукт  * Ответ</vt:lpstr>
      <vt:lpstr>Бюджет проекта</vt:lpstr>
      <vt:lpstr>Ожидаемые результаты:  (прямые и косвенные)     * Учителя  * Учащихся</vt:lpstr>
      <vt:lpstr>Критерии эффективности и жизнеспособность проекта.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«Чтение-вот лучшее учение».</dc:title>
  <dc:creator>Владелец</dc:creator>
  <cp:lastModifiedBy>Владелец</cp:lastModifiedBy>
  <cp:revision>10</cp:revision>
  <dcterms:created xsi:type="dcterms:W3CDTF">2011-11-22T10:45:26Z</dcterms:created>
  <dcterms:modified xsi:type="dcterms:W3CDTF">2011-11-22T14:26:25Z</dcterms:modified>
</cp:coreProperties>
</file>