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0" r:id="rId4"/>
    <p:sldId id="261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1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9A89-1155-4546-91DC-D9734FEA8CA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B35B-3FB0-4D4D-9835-78B5876D11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9A89-1155-4546-91DC-D9734FEA8CA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B35B-3FB0-4D4D-9835-78B5876D11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9A89-1155-4546-91DC-D9734FEA8CA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B35B-3FB0-4D4D-9835-78B5876D11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9A89-1155-4546-91DC-D9734FEA8CA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B35B-3FB0-4D4D-9835-78B5876D11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9A89-1155-4546-91DC-D9734FEA8CA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B35B-3FB0-4D4D-9835-78B5876D11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9A89-1155-4546-91DC-D9734FEA8CA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B35B-3FB0-4D4D-9835-78B5876D11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9A89-1155-4546-91DC-D9734FEA8CA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B35B-3FB0-4D4D-9835-78B5876D11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9A89-1155-4546-91DC-D9734FEA8CA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B35B-3FB0-4D4D-9835-78B5876D11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9A89-1155-4546-91DC-D9734FEA8CA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B35B-3FB0-4D4D-9835-78B5876D11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9A89-1155-4546-91DC-D9734FEA8CA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B35B-3FB0-4D4D-9835-78B5876D11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9A89-1155-4546-91DC-D9734FEA8CA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B35B-3FB0-4D4D-9835-78B5876D11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C9A89-1155-4546-91DC-D9734FEA8CA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FB35B-3FB0-4D4D-9835-78B5876D111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prezentatsii/biologija/Stroenie-lista-rastenija/008-Mesto-i-rol-PPS-v-uroke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prezentatsii/biologija/Stroenie-lista-rastenija/008-Mesto-i-rol-PPS-v-uroke.htm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iles.school-collection.edu.ru/dlrstore/6b35403b-6cef-4b57-bc61-611c41cd36e1/%5bBI6RA_6-02%5d_%5bIL_06%5d-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70499"/>
            <a:ext cx="2664296" cy="5556961"/>
          </a:xfrm>
          <a:prstGeom prst="roundRect">
            <a:avLst/>
          </a:prstGeom>
          <a:noFill/>
          <a:effectLst>
            <a:softEdge rad="317500"/>
          </a:effectLst>
        </p:spPr>
      </p:pic>
      <p:sp>
        <p:nvSpPr>
          <p:cNvPr id="3" name="TextBox 2"/>
          <p:cNvSpPr txBox="1"/>
          <p:nvPr/>
        </p:nvSpPr>
        <p:spPr>
          <a:xfrm>
            <a:off x="395536" y="548680"/>
            <a:ext cx="3456384" cy="769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БОТАНИКА</a:t>
            </a:r>
            <a:endParaRPr lang="ru-RU" sz="4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780928"/>
            <a:ext cx="4140968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ПОЧКИ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РАСТЕНИЙ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8064" y="548680"/>
            <a:ext cx="648072" cy="526297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НООБ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ИЕ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2276872"/>
            <a:ext cx="432048" cy="40318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СТРОЕНИЕ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iles.school-collection.edu.ru/dlrstore/a326c547-4cb6-41c9-8d46-4de879f352f6/%5bBI6RA_6-01%5d_%5bIL_01%5d-k.jpg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539552" y="260648"/>
            <a:ext cx="3096344" cy="6198228"/>
          </a:xfrm>
          <a:prstGeom prst="roundRect">
            <a:avLst/>
          </a:prstGeom>
          <a:noFill/>
          <a:effectLst>
            <a:softEdge rad="63500"/>
          </a:effectLst>
        </p:spPr>
      </p:pic>
      <p:pic>
        <p:nvPicPr>
          <p:cNvPr id="3" name="Picture 4" descr="http://900igr.net/datas/biologija/Stroenie-lista-rastenija/0008-008-Mesto-i-rol-PPS-v-urok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 t="2431" b="2778"/>
          <a:stretch>
            <a:fillRect/>
          </a:stretch>
        </p:blipFill>
        <p:spPr bwMode="auto">
          <a:xfrm>
            <a:off x="1547664" y="260648"/>
            <a:ext cx="1008112" cy="619268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131840" y="1556792"/>
            <a:ext cx="4968552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Рассмотрите побег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Определите его строение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4149080"/>
            <a:ext cx="4896544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Определите расположение почек на побеге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1920" y="2492896"/>
            <a:ext cx="4968552" cy="18158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Зарисуйте схематично рисунок, укажите расположение почек  и назовите их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bestreferat.ru/images/paper/66/02/5270266.jpe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-30000" contrast="30000"/>
          </a:blip>
          <a:srcRect r="67741" b="26365"/>
          <a:stretch>
            <a:fillRect/>
          </a:stretch>
        </p:blipFill>
        <p:spPr bwMode="auto">
          <a:xfrm>
            <a:off x="467545" y="620688"/>
            <a:ext cx="2943390" cy="2141095"/>
          </a:xfrm>
          <a:prstGeom prst="roundRect">
            <a:avLst/>
          </a:prstGeom>
          <a:noFill/>
          <a:effectLst>
            <a:softEdge rad="127000"/>
          </a:effectLst>
        </p:spPr>
      </p:pic>
      <p:pic>
        <p:nvPicPr>
          <p:cNvPr id="6" name="Picture 2" descr="http://www.bestreferat.ru/images/paper/66/02/5270266.jpe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-20000" contrast="40000"/>
          </a:blip>
          <a:srcRect l="32259" r="49604" b="26365"/>
          <a:stretch>
            <a:fillRect/>
          </a:stretch>
        </p:blipFill>
        <p:spPr bwMode="auto">
          <a:xfrm>
            <a:off x="1043608" y="3356992"/>
            <a:ext cx="1800200" cy="2088232"/>
          </a:xfrm>
          <a:prstGeom prst="roundRect">
            <a:avLst/>
          </a:prstGeom>
          <a:noFill/>
          <a:effectLst>
            <a:softEdge rad="63500"/>
          </a:effectLst>
        </p:spPr>
      </p:pic>
      <p:sp>
        <p:nvSpPr>
          <p:cNvPr id="7" name="TextBox 6"/>
          <p:cNvSpPr txBox="1"/>
          <p:nvPr/>
        </p:nvSpPr>
        <p:spPr>
          <a:xfrm>
            <a:off x="3851920" y="1124744"/>
            <a:ext cx="46085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1.Найдите на стебле маленькие овальные почки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Осторожно снимите почечные чешуйки.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Рассмотрите почку под лупой.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5936" y="3933056"/>
            <a:ext cx="41764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Строение вегетативной почки:</a:t>
            </a:r>
          </a:p>
          <a:p>
            <a:pPr marL="342900" indent="-342900">
              <a:buAutoNum type="arabicPeriod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Почечная чешуя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Зачаточный листочек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Зачаточная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почечка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Зачаточный стебелек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27784" y="3645024"/>
            <a:ext cx="504056" cy="1656184"/>
          </a:xfrm>
          <a:prstGeom prst="rect">
            <a:avLst/>
          </a:prstGeom>
          <a:solidFill>
            <a:schemeClr val="bg1"/>
          </a:solidFill>
          <a:ln w="31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699792" y="472514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27784" y="3861048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99792" y="436510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2" descr="http://900igr.net/datas/biologija/Stroenie-lista-rastenija/0008-008-Mesto-i-rol-PPS-v-urok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61424" t="39899" r="18101" b="24401"/>
          <a:stretch>
            <a:fillRect/>
          </a:stretch>
        </p:blipFill>
        <p:spPr bwMode="auto">
          <a:xfrm>
            <a:off x="5868144" y="548680"/>
            <a:ext cx="1982338" cy="2592288"/>
          </a:xfrm>
          <a:prstGeom prst="roundRect">
            <a:avLst/>
          </a:prstGeom>
          <a:noFill/>
          <a:effectLst>
            <a:softEdge rad="127000"/>
          </a:effec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1763688" y="5157192"/>
            <a:ext cx="792088" cy="648072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627784" y="5805264"/>
            <a:ext cx="36004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10" grpId="0" animBg="1"/>
      <p:bldP spid="11" grpId="0"/>
      <p:bldP spid="12" grpId="0"/>
      <p:bldP spid="13" grpId="0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tana.ucoz.ru/_ld/8/35090.jpg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5652121" y="836712"/>
            <a:ext cx="1927242" cy="2169282"/>
          </a:xfrm>
          <a:prstGeom prst="roundRect">
            <a:avLst/>
          </a:prstGeom>
          <a:noFill/>
          <a:effectLst>
            <a:softEdge rad="317500"/>
          </a:effectLst>
        </p:spPr>
      </p:pic>
      <p:pic>
        <p:nvPicPr>
          <p:cNvPr id="5" name="Picture 2" descr="http://www.bestreferat.ru/images/paper/66/02/5270266.jpeg"/>
          <p:cNvPicPr>
            <a:picLocks noChangeAspect="1" noChangeArrowheads="1"/>
          </p:cNvPicPr>
          <p:nvPr/>
        </p:nvPicPr>
        <p:blipFill>
          <a:blip r:embed="rId3" cstate="print"/>
          <a:srcRect l="50534" r="29193" b="26087"/>
          <a:stretch>
            <a:fillRect/>
          </a:stretch>
        </p:blipFill>
        <p:spPr bwMode="auto">
          <a:xfrm flipH="1">
            <a:off x="827584" y="3645024"/>
            <a:ext cx="1728192" cy="2016224"/>
          </a:xfrm>
          <a:prstGeom prst="rect">
            <a:avLst/>
          </a:prstGeom>
          <a:noFill/>
        </p:spPr>
      </p:pic>
      <p:pic>
        <p:nvPicPr>
          <p:cNvPr id="6" name="Picture 2" descr="http://www.bestreferat.ru/images/paper/66/02/5270266.jpeg"/>
          <p:cNvPicPr>
            <a:picLocks noChangeAspect="1" noChangeArrowheads="1"/>
          </p:cNvPicPr>
          <p:nvPr/>
        </p:nvPicPr>
        <p:blipFill>
          <a:blip r:embed="rId3" cstate="print"/>
          <a:srcRect l="70807" b="21739"/>
          <a:stretch>
            <a:fillRect/>
          </a:stretch>
        </p:blipFill>
        <p:spPr bwMode="auto">
          <a:xfrm>
            <a:off x="539551" y="620688"/>
            <a:ext cx="2256245" cy="187220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923928" y="764704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1.Найдите на стебле крупные округлые почки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Осторожно снимите почечные чешуйки.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Рассмотрите почку под лупой.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51920" y="4005064"/>
            <a:ext cx="48782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Строение генеративной почки:</a:t>
            </a:r>
          </a:p>
          <a:p>
            <a:pPr marL="342900" indent="-342900">
              <a:buAutoNum type="arabicPeriod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Почечная чешуя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Зачаточный листочек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Зачаточный цветок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Зачаточный стебелек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83768" y="3861048"/>
            <a:ext cx="432048" cy="1800200"/>
          </a:xfrm>
          <a:prstGeom prst="rect">
            <a:avLst/>
          </a:prstGeom>
          <a:solidFill>
            <a:schemeClr val="bg1"/>
          </a:solidFill>
          <a:ln w="31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483768" y="49411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83768" y="4005064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3768" y="4437112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619672" y="5517232"/>
            <a:ext cx="504056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23728" y="5949280"/>
            <a:ext cx="216024" cy="40011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0" grpId="0" animBg="1"/>
      <p:bldP spid="11" grpId="0"/>
      <p:bldP spid="12" grpId="0"/>
      <p:bldP spid="13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Почки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72816"/>
            <a:ext cx="5472608" cy="357394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6" name="TextBox 5"/>
          <p:cNvSpPr txBox="1"/>
          <p:nvPr/>
        </p:nvSpPr>
        <p:spPr>
          <a:xfrm>
            <a:off x="2411760" y="332656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Рассмотрите рисунок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76470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Сравните его с первым рисунком работы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1680" y="1052736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Какой вывод можно сделать?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5805264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ПОЧКА – ВИДОИЗМЕНЕННЫЙ ЗАЧАТОЧНЫЙ ПОБЕГ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124</Words>
  <Application>Microsoft Office PowerPoint</Application>
  <PresentationFormat>Экран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</dc:creator>
  <cp:lastModifiedBy>а</cp:lastModifiedBy>
  <cp:revision>1</cp:revision>
  <dcterms:created xsi:type="dcterms:W3CDTF">2012-10-29T18:16:06Z</dcterms:created>
  <dcterms:modified xsi:type="dcterms:W3CDTF">2012-10-29T19:53:05Z</dcterms:modified>
</cp:coreProperties>
</file>