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371600" y="1813561"/>
            <a:ext cx="6400800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  <a:cs typeface="Gisha" pitchFamily="34" charset="-79"/>
              </a:rPr>
              <a:t> </a:t>
            </a:r>
            <a:endParaRPr lang="ru-RU" dirty="0">
              <a:latin typeface="Segoe Script" pitchFamily="34" charset="0"/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608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Segoe Script" pitchFamily="34" charset="0"/>
                <a:cs typeface="Gisha" pitchFamily="34" charset="-79"/>
              </a:rPr>
              <a:t>Презентация на тему </a:t>
            </a:r>
          </a:p>
          <a:p>
            <a:r>
              <a:rPr lang="ru-RU" dirty="0" smtClean="0">
                <a:latin typeface="Segoe Script" pitchFamily="34" charset="0"/>
                <a:cs typeface="Gisha" pitchFamily="34" charset="-79"/>
              </a:rPr>
              <a:t>Мусульманский храм </a:t>
            </a:r>
          </a:p>
          <a:p>
            <a:r>
              <a:rPr lang="ru-RU" dirty="0" smtClean="0">
                <a:latin typeface="Segoe Script" pitchFamily="34" charset="0"/>
                <a:cs typeface="Gisha" pitchFamily="34" charset="-79"/>
              </a:rPr>
              <a:t>Мечеть </a:t>
            </a:r>
          </a:p>
          <a:p>
            <a:pPr algn="l"/>
            <a:r>
              <a:rPr lang="ru-RU" dirty="0" smtClean="0">
                <a:latin typeface="Segoe Script" pitchFamily="34" charset="0"/>
                <a:cs typeface="Gisha" pitchFamily="34" charset="-79"/>
              </a:rPr>
              <a:t>Выполнил:  </a:t>
            </a:r>
          </a:p>
          <a:p>
            <a:pPr algn="r"/>
            <a:r>
              <a:rPr lang="ru-RU" dirty="0" smtClean="0">
                <a:latin typeface="Segoe Script" pitchFamily="34" charset="0"/>
                <a:cs typeface="Gisha" pitchFamily="34" charset="-79"/>
              </a:rPr>
              <a:t>Ученик 4б класса </a:t>
            </a:r>
          </a:p>
          <a:p>
            <a:pPr algn="r"/>
            <a:r>
              <a:rPr lang="ru-RU" dirty="0" smtClean="0">
                <a:latin typeface="Segoe Script" pitchFamily="34" charset="0"/>
                <a:cs typeface="Gisha" pitchFamily="34" charset="-79"/>
              </a:rPr>
              <a:t>Баков Юра </a:t>
            </a:r>
          </a:p>
          <a:p>
            <a:pPr algn="l"/>
            <a:r>
              <a:rPr lang="ru-RU" smtClean="0">
                <a:latin typeface="Segoe Script" pitchFamily="34" charset="0"/>
                <a:cs typeface="Gisha" pitchFamily="34" charset="-79"/>
              </a:rPr>
              <a:t>Проверила: </a:t>
            </a:r>
            <a:endParaRPr lang="ru-RU" dirty="0" smtClean="0">
              <a:latin typeface="Segoe Script" pitchFamily="34" charset="0"/>
              <a:cs typeface="Gisha" pitchFamily="34" charset="-79"/>
            </a:endParaRPr>
          </a:p>
          <a:p>
            <a:pPr algn="r"/>
            <a:r>
              <a:rPr lang="ru-RU" dirty="0" smtClean="0">
                <a:latin typeface="Segoe Script" pitchFamily="34" charset="0"/>
                <a:cs typeface="Gisha" pitchFamily="34" charset="-79"/>
              </a:rPr>
              <a:t>Учитель начальных классов </a:t>
            </a:r>
          </a:p>
          <a:p>
            <a:pPr algn="r"/>
            <a:r>
              <a:rPr lang="ru-RU" dirty="0" smtClean="0">
                <a:latin typeface="Segoe Script" pitchFamily="34" charset="0"/>
                <a:cs typeface="Gisha" pitchFamily="34" charset="-79"/>
              </a:rPr>
              <a:t>Михайлова Л.В </a:t>
            </a:r>
          </a:p>
          <a:p>
            <a:r>
              <a:rPr lang="ru-RU" dirty="0" smtClean="0">
                <a:latin typeface="Segoe Script" pitchFamily="34" charset="0"/>
                <a:cs typeface="Gisha" pitchFamily="34" charset="-79"/>
              </a:rPr>
              <a:t>Саранск 2013</a:t>
            </a:r>
          </a:p>
          <a:p>
            <a:endParaRPr lang="ru-RU" sz="2400" dirty="0" smtClean="0">
              <a:latin typeface="Segoe Script" pitchFamily="34" charset="0"/>
              <a:cs typeface="Gisha" pitchFamily="34" charset="-79"/>
            </a:endParaRPr>
          </a:p>
          <a:p>
            <a:endParaRPr lang="ru-RU" sz="4400" dirty="0">
              <a:latin typeface="Segoe Script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7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Мече́ть </a:t>
            </a:r>
            <a:r>
              <a:rPr lang="vi-VN" b="1" dirty="0" smtClean="0"/>
              <a:t>— </a:t>
            </a:r>
            <a:r>
              <a:rPr lang="vi-VN" b="1" dirty="0"/>
              <a:t>мусульманское молитвенное (богослужебное) архитектурное сооружение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508" y="1861486"/>
            <a:ext cx="57150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4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3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Мечеть представляет </a:t>
            </a:r>
            <a:r>
              <a:rPr lang="ru-RU" b="1" dirty="0"/>
              <a:t>собой отдельно стоящее здание с </a:t>
            </a:r>
            <a:r>
              <a:rPr lang="ru-RU" b="1" dirty="0" smtClean="0"/>
              <a:t>куполом-</a:t>
            </a:r>
            <a:r>
              <a:rPr lang="ru-RU" b="1" dirty="0" err="1" smtClean="0"/>
              <a:t>гамбизом</a:t>
            </a:r>
            <a:r>
              <a:rPr lang="ru-RU" b="1" dirty="0"/>
              <a:t>. Флигелем к мечети пристраиваются башни-</a:t>
            </a:r>
            <a:r>
              <a:rPr lang="ru-RU" b="1" u="sng" dirty="0"/>
              <a:t>минареты</a:t>
            </a:r>
            <a:r>
              <a:rPr lang="ru-RU" b="1" dirty="0"/>
              <a:t> </a:t>
            </a:r>
            <a:r>
              <a:rPr lang="ru-RU" b="1" dirty="0" smtClean="0"/>
              <a:t> числом </a:t>
            </a:r>
            <a:r>
              <a:rPr lang="ru-RU" b="1" dirty="0"/>
              <a:t>от одного до </a:t>
            </a:r>
            <a:r>
              <a:rPr lang="ru-RU" b="1" dirty="0" smtClean="0"/>
              <a:t>девяти.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276872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64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Молитвенный зал лишен изображений, но на стенах могут быть начертаны строки из </a:t>
            </a:r>
            <a:r>
              <a:rPr lang="ru-RU" b="1" u="sng" dirty="0"/>
              <a:t>Корана</a:t>
            </a:r>
            <a:r>
              <a:rPr lang="ru-RU" b="1" dirty="0"/>
              <a:t> на арабском.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99067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Кора́н </a:t>
            </a:r>
            <a:r>
              <a:rPr lang="vi-VN" b="1" dirty="0" smtClean="0"/>
              <a:t>— </a:t>
            </a:r>
            <a:r>
              <a:rPr lang="vi-VN" b="1" dirty="0"/>
              <a:t>священная книга мусульман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68399"/>
            <a:ext cx="5328592" cy="366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72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Мекка</a:t>
            </a:r>
            <a:r>
              <a:rPr lang="ru-RU" b="1" dirty="0"/>
              <a:t> — священный город мусульман.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2206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Мекка город </a:t>
            </a:r>
            <a:r>
              <a:rPr lang="ru-RU" b="1" dirty="0"/>
              <a:t>в западной Саудовской Аравии, около 100 км от Красного моря. Является центром паломничества для мусульман </a:t>
            </a:r>
            <a:r>
              <a:rPr lang="ru-RU" b="1" dirty="0" smtClean="0"/>
              <a:t>. Не мусульманам </a:t>
            </a:r>
            <a:r>
              <a:rPr lang="ru-RU" b="1" dirty="0"/>
              <a:t>в Мекку въезд </a:t>
            </a:r>
            <a:r>
              <a:rPr lang="ru-RU" b="1" dirty="0" smtClean="0"/>
              <a:t>запрещён.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632221"/>
            <a:ext cx="5040560" cy="310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85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Стена, обращённая к Мекке, отмечена пустой нишей, </a:t>
            </a:r>
            <a:r>
              <a:rPr lang="ru-RU" b="1" dirty="0" err="1"/>
              <a:t>михрабом</a:t>
            </a:r>
            <a:r>
              <a:rPr lang="ru-RU" b="1" dirty="0"/>
              <a:t> в которой молится имам. Справа от </a:t>
            </a:r>
            <a:r>
              <a:rPr lang="ru-RU" b="1" dirty="0" err="1"/>
              <a:t>михраба</a:t>
            </a:r>
            <a:r>
              <a:rPr lang="ru-RU" b="1" dirty="0"/>
              <a:t> расположена кафедра-</a:t>
            </a:r>
            <a:r>
              <a:rPr lang="ru-RU" b="1" dirty="0" err="1"/>
              <a:t>минбар</a:t>
            </a:r>
            <a:r>
              <a:rPr lang="ru-RU" b="1" dirty="0"/>
              <a:t>, с которой проповедник имам читает свои проповеди верующим во время пятничной молитвы.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924" y="2109049"/>
            <a:ext cx="6012160" cy="398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093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7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мечетях, как правило, работают школы-медресе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22069"/>
            <a:ext cx="6840760" cy="438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45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Интересный факт- кошки </a:t>
            </a:r>
            <a:r>
              <a:rPr lang="ru-RU" dirty="0"/>
              <a:t>являются единственными животными, которым доступен вход в мечеть.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771074"/>
            <a:ext cx="4464496" cy="379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5885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</TotalTime>
  <Words>163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Мусульманский храм</dc:title>
  <dc:creator>Юра</dc:creator>
  <cp:lastModifiedBy>admin</cp:lastModifiedBy>
  <cp:revision>10</cp:revision>
  <dcterms:created xsi:type="dcterms:W3CDTF">2013-02-27T17:23:58Z</dcterms:created>
  <dcterms:modified xsi:type="dcterms:W3CDTF">2013-02-28T07:28:43Z</dcterms:modified>
</cp:coreProperties>
</file>