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"/>
  </p:notesMasterIdLst>
  <p:sldIdLst>
    <p:sldId id="275" r:id="rId2"/>
    <p:sldId id="258" r:id="rId3"/>
    <p:sldId id="27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3CC"/>
    <a:srgbClr val="CCFFFF"/>
    <a:srgbClr val="CCECFF"/>
    <a:srgbClr val="99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>
      <p:cViewPr varScale="1">
        <p:scale>
          <a:sx n="50" d="100"/>
          <a:sy n="50" d="100"/>
        </p:scale>
        <p:origin x="-12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43B959F-8A66-4D78-8328-566BE8EB1AF9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BE71DD2-7FC4-47B6-97FE-AA0FD84C9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31736-EC29-4D69-B343-A193EEC29FE5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BA4B9-6E75-4D36-8BEB-86CA7C05C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81FA1-1ADE-46DA-9620-105D5F62FB91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7482-01BB-41C0-9DE3-43D179B1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4726BCC-598B-4E35-B3A9-6134F20412A9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6A5111B-E437-4E15-9247-657694BE6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928129C-4DE7-4D72-AD0B-FF9420582924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84107FD-0FFB-41B1-BA20-C0D0E6A14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DD64-FA26-4C4B-A829-E096BA864258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C400-6421-4483-9D09-FACC72E28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08FB2-F012-4139-98E1-CE25017250A4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FB329-40FE-49B1-80BC-B9532896F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2E61D13-21FB-4341-854E-D65D461D56B5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A4ACBBF-3A20-4FA0-9448-71F113E6D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C21AE-8D23-4DE8-A733-85ACF1E7B009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076E9-97B6-4792-93B7-F7FE100CC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6F2DF0A-9016-49AA-830C-07D36CF383A9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A519DCC-2D34-4E39-B78E-B5EF631CC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1509441-FA09-4303-832B-B3EBC732F160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D1AB3A0-EA5E-47FD-8866-528E15257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 smtClean="0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5008A7-E510-4D56-B3EF-F1D3AE4E7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188569"/>
            <a:ext cx="6637468" cy="90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33CC"/>
                </a:solidFill>
              </a:rPr>
              <a:t>ДОМАШНИЕ ЖИВОТНЫЕ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589288"/>
            <a:ext cx="6172200" cy="792462"/>
          </a:xfrm>
        </p:spPr>
        <p:txBody>
          <a:bodyPr/>
          <a:lstStyle/>
          <a:p>
            <a:r>
              <a:rPr lang="ru-RU" dirty="0" smtClean="0">
                <a:solidFill>
                  <a:srgbClr val="CCFFCC"/>
                </a:solidFill>
              </a:rPr>
              <a:t>Презентацию подготовила Алиева О. В.</a:t>
            </a:r>
          </a:p>
          <a:p>
            <a:r>
              <a:rPr lang="ru-RU" dirty="0" smtClean="0">
                <a:solidFill>
                  <a:srgbClr val="CCFFCC"/>
                </a:solidFill>
              </a:rPr>
              <a:t>Учитель начальных классов.</a:t>
            </a:r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02" y="1178700"/>
            <a:ext cx="5166257" cy="41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rmAutofit/>
          </a:bodyPr>
          <a:lstStyle/>
          <a:p>
            <a:r>
              <a:rPr lang="ru-RU" b="1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836613"/>
            <a:ext cx="8291513" cy="302418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Это такие животные, которые содержаться человеком. Он предоставляет им кров и пищу, а они, в свою очередь, приносят человеку пользу, являются либо источником материальных благ и услуг, либо компаньонами, которые скрашивают человеческий досуг.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8" y="3699036"/>
            <a:ext cx="3150420" cy="298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60" y="3248976"/>
            <a:ext cx="3783810" cy="361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4033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chemeClr val="hlink"/>
                </a:solidFill>
                <a:latin typeface="Arial" charset="0"/>
              </a:rPr>
            </a:br>
            <a:endParaRPr lang="ru-RU" sz="400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0724" name="Picture 4" descr="что дают нам 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257800" cy="4151313"/>
          </a:xfrm>
          <a:prstGeom prst="rect">
            <a:avLst/>
          </a:prstGeom>
          <a:noFill/>
          <a:ln w="508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572000" y="2781300"/>
            <a:ext cx="1584325" cy="2873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2124075" y="2781300"/>
            <a:ext cx="1728788" cy="2889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924300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627313" y="4005263"/>
            <a:ext cx="1512887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643438" y="4005263"/>
            <a:ext cx="1295400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2411413" y="5516563"/>
            <a:ext cx="1296987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148263" y="5516563"/>
            <a:ext cx="1223962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4579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Что нам дают</a:t>
            </a:r>
          </a:p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домашние животные?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  <p:bldP spid="30732" grpId="0" animBg="1"/>
      <p:bldP spid="30733" grpId="0" animBg="1"/>
      <p:bldP spid="30734" grpId="0" animBg="1"/>
      <p:bldP spid="30735" grpId="0" animBg="1"/>
      <p:bldP spid="307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492</TotalTime>
  <Words>26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ДОМАШНИЕ ЖИВОТНЫЕ</vt:lpstr>
      <vt:lpstr>Кто такие домашние животные?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user</cp:lastModifiedBy>
  <cp:revision>33</cp:revision>
  <dcterms:created xsi:type="dcterms:W3CDTF">2010-12-08T16:31:40Z</dcterms:created>
  <dcterms:modified xsi:type="dcterms:W3CDTF">2014-01-07T06:35:23Z</dcterms:modified>
</cp:coreProperties>
</file>