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FE9FAA-2CB4-4B9D-8391-6EC21E383BC9}" type="datetimeFigureOut">
              <a:rPr lang="ru-RU"/>
              <a:pPr>
                <a:defRPr/>
              </a:pPr>
              <a:t>12.01.2014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45478D-BEC0-4BA2-8473-75E2A64665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C03CE2-7791-4CF1-AE17-33F51EC3CFE8}" type="datetimeFigureOut">
              <a:rPr lang="ru-RU"/>
              <a:pPr>
                <a:defRPr/>
              </a:pPr>
              <a:t>12.01.2014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5140FE-8CFE-4D85-9ACE-7CB4DB3C6A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18F44F-4E99-48A3-BA4A-C1729D9A1AE6}" type="datetimeFigureOut">
              <a:rPr lang="ru-RU"/>
              <a:pPr>
                <a:defRPr/>
              </a:pPr>
              <a:t>12.01.2014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19D4B7-56FF-4D25-8C6D-0ACAE02AEC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65D5CC-C1A8-4583-ADB8-069412612D10}" type="datetimeFigureOut">
              <a:rPr lang="ru-RU"/>
              <a:pPr>
                <a:defRPr/>
              </a:pPr>
              <a:t>12.01.2014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6FF935-9BFA-4219-AF34-1D37724972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4E678A-2447-430A-9A0F-8802040F9992}" type="datetimeFigureOut">
              <a:rPr lang="ru-RU"/>
              <a:pPr>
                <a:defRPr/>
              </a:pPr>
              <a:t>12.01.2014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F83116-9106-4F47-84CA-D01C785D27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55E320-F227-4564-AB6C-5921C8244C4B}" type="datetimeFigureOut">
              <a:rPr lang="ru-RU"/>
              <a:pPr>
                <a:defRPr/>
              </a:pPr>
              <a:t>12.01.2014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94963D-DD11-42DC-ABD2-BEB83BB51B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931E68-AE18-4B2F-A6A6-71A0533FA095}" type="datetimeFigureOut">
              <a:rPr lang="ru-RU"/>
              <a:pPr>
                <a:defRPr/>
              </a:pPr>
              <a:t>12.01.2014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E5C103-E036-4A93-8597-38F06A7DE0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D99BA3-3951-45FD-B658-34B72C550F6A}" type="datetimeFigureOut">
              <a:rPr lang="ru-RU"/>
              <a:pPr>
                <a:defRPr/>
              </a:pPr>
              <a:t>12.01.2014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E6591B-93CF-41B3-BED5-46F959622B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98EE9A-35B7-47A1-9A34-526A0D90BDAA}" type="datetimeFigureOut">
              <a:rPr lang="ru-RU"/>
              <a:pPr>
                <a:defRPr/>
              </a:pPr>
              <a:t>12.01.2014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9472C4-073A-4923-9E80-ECDD156BC8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69BC80-1BA5-4922-8F0A-92180E0CD8F1}" type="datetimeFigureOut">
              <a:rPr lang="ru-RU"/>
              <a:pPr>
                <a:defRPr/>
              </a:pPr>
              <a:t>12.01.2014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CDA3FA-4C7E-4A37-9B24-11E9A62E9E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6A100C-FBEF-4398-8626-6A012CC27034}" type="datetimeFigureOut">
              <a:rPr lang="ru-RU"/>
              <a:pPr>
                <a:defRPr/>
              </a:pPr>
              <a:t>12.01.2014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AC7158-DC17-4778-92D6-667EE827A5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4D93684-F22D-403B-84E5-0EDD7CB17F6E}" type="datetimeFigureOut">
              <a:rPr lang="ru-RU"/>
              <a:pPr>
                <a:defRPr/>
              </a:pPr>
              <a:t>12.01.2014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FFF6AA6-3387-4F7C-81C8-4240949B78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3" descr="59713.jpg"/>
          <p:cNvPicPr>
            <a:picLocks noChangeAspect="1"/>
          </p:cNvPicPr>
          <p:nvPr/>
        </p:nvPicPr>
        <p:blipFill>
          <a:blip r:embed="rId2">
            <a:lum contrast="-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Заголовок 1"/>
          <p:cNvSpPr>
            <a:spLocks noGrp="1"/>
          </p:cNvSpPr>
          <p:nvPr>
            <p:ph type="ctrTitle"/>
          </p:nvPr>
        </p:nvSpPr>
        <p:spPr>
          <a:xfrm>
            <a:off x="714375" y="0"/>
            <a:ext cx="7772400" cy="1143000"/>
          </a:xfrm>
        </p:spPr>
        <p:txBody>
          <a:bodyPr/>
          <a:lstStyle/>
          <a:p>
            <a:pPr eaLnBrk="1" hangingPunct="1"/>
            <a:r>
              <a:rPr lang="ru-RU" smtClean="0"/>
              <a:t>4 заседание клуба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00113" y="2133600"/>
            <a:ext cx="7772400" cy="235743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800" b="1" dirty="0" smtClean="0">
                <a:solidFill>
                  <a:srgbClr val="C9DA9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nstantia" pitchFamily="18" charset="0"/>
              </a:rPr>
              <a:t>Тема: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800" b="1" dirty="0" smtClean="0">
                <a:solidFill>
                  <a:srgbClr val="C9DA9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nstantia" pitchFamily="18" charset="0"/>
              </a:rPr>
              <a:t>«Свойства воздуха»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ru-RU" smtClean="0">
                <a:latin typeface="Times New Roman" pitchFamily="18" charset="0"/>
                <a:cs typeface="Times New Roman" pitchFamily="18" charset="0"/>
              </a:rPr>
              <a:t>План проведения заседания.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500063" y="2214563"/>
            <a:ext cx="8643937" cy="3435350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buFont typeface="Wingdings 2" pitchFamily="18" charset="2"/>
              <a:buNone/>
              <a:defRPr/>
            </a:pPr>
            <a:r>
              <a:rPr lang="ru-RU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1. </a:t>
            </a:r>
            <a:r>
              <a:rPr lang="ru-RU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Исследование свойств воздуха.</a:t>
            </a:r>
          </a:p>
          <a:p>
            <a:pPr eaLnBrk="1" fontAlgn="auto" hangingPunct="1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buFont typeface="Wingdings 2" pitchFamily="18" charset="2"/>
              <a:buNone/>
              <a:defRPr/>
            </a:pPr>
            <a:r>
              <a:rPr lang="ru-RU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2. Применение знаний о свойствах воздуха в жизни.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099" name="Содержимое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410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00063" y="428625"/>
            <a:ext cx="8229600" cy="1143000"/>
          </a:xfrm>
        </p:spPr>
        <p:txBody>
          <a:bodyPr/>
          <a:lstStyle/>
          <a:p>
            <a:pPr eaLnBrk="1" hangingPunct="1"/>
            <a:r>
              <a:rPr lang="ru-RU" smtClean="0">
                <a:latin typeface="Times New Roman" pitchFamily="18" charset="0"/>
                <a:cs typeface="Times New Roman" pitchFamily="18" charset="0"/>
              </a:rPr>
              <a:t>Свойства воздуха:                                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28625" y="1714500"/>
            <a:ext cx="8229600" cy="4929188"/>
          </a:xfrm>
        </p:spPr>
        <p:txBody>
          <a:bodyPr rtlCol="0">
            <a:noAutofit/>
          </a:bodyPr>
          <a:lstStyle/>
          <a:p>
            <a:pPr eaLnBrk="1" fontAlgn="auto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ru-RU" sz="3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прозрачен</a:t>
            </a:r>
          </a:p>
          <a:p>
            <a:pPr eaLnBrk="1" fontAlgn="auto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ru-RU" sz="3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бесцветен</a:t>
            </a:r>
          </a:p>
          <a:p>
            <a:pPr eaLnBrk="1" fontAlgn="auto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ru-RU" sz="3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не имеет запаха</a:t>
            </a:r>
          </a:p>
          <a:p>
            <a:pPr eaLnBrk="1" fontAlgn="auto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ru-RU" sz="3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плохо проводит тепло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39750" y="333375"/>
            <a:ext cx="8261350" cy="1238250"/>
          </a:xfrm>
        </p:spPr>
        <p:txBody>
          <a:bodyPr/>
          <a:lstStyle/>
          <a:p>
            <a:pPr eaLnBrk="1" hangingPunct="1"/>
            <a:r>
              <a:rPr lang="ru-RU" sz="3600" smtClean="0">
                <a:latin typeface="Times New Roman" pitchFamily="18" charset="0"/>
                <a:cs typeface="Times New Roman" pitchFamily="18" charset="0"/>
              </a:rPr>
              <a:t>Правила поведения во время </a:t>
            </a:r>
            <a:br>
              <a:rPr lang="ru-RU" sz="36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smtClean="0">
                <a:latin typeface="Times New Roman" pitchFamily="18" charset="0"/>
                <a:cs typeface="Times New Roman" pitchFamily="18" charset="0"/>
              </a:rPr>
              <a:t>проведения опытов.</a:t>
            </a:r>
          </a:p>
        </p:txBody>
      </p:sp>
      <p:sp>
        <p:nvSpPr>
          <p:cNvPr id="6147" name="Содержимое 2"/>
          <p:cNvSpPr>
            <a:spLocks noGrp="1"/>
          </p:cNvSpPr>
          <p:nvPr>
            <p:ph idx="4294967295"/>
          </p:nvPr>
        </p:nvSpPr>
        <p:spPr>
          <a:xfrm>
            <a:off x="468313" y="1557338"/>
            <a:ext cx="8229600" cy="5143500"/>
          </a:xfrm>
        </p:spPr>
        <p:txBody>
          <a:bodyPr/>
          <a:lstStyle/>
          <a:p>
            <a:pPr marL="623888" indent="-514350" algn="just" eaLnBrk="1" hangingPunct="1">
              <a:spcBef>
                <a:spcPts val="600"/>
              </a:spcBef>
              <a:spcAft>
                <a:spcPts val="600"/>
              </a:spcAft>
              <a:buClr>
                <a:srgbClr val="0B5395"/>
              </a:buClr>
              <a:buSzPct val="75000"/>
              <a:buFont typeface="Wingdings 2" pitchFamily="18" charset="2"/>
              <a:buAutoNum type="arabicPeriod"/>
            </a:pPr>
            <a:r>
              <a:rPr lang="ru-RU" sz="2100" smtClean="0">
                <a:latin typeface="Times New Roman" pitchFamily="18" charset="0"/>
                <a:cs typeface="Times New Roman" pitchFamily="18" charset="0"/>
              </a:rPr>
              <a:t>Необходимо бережно относиться ко всем приборам. Их можно не только разбить, ими можно пораниться.</a:t>
            </a:r>
          </a:p>
          <a:p>
            <a:pPr marL="623888" indent="-514350" algn="just" eaLnBrk="1" hangingPunct="1">
              <a:spcBef>
                <a:spcPts val="600"/>
              </a:spcBef>
              <a:spcAft>
                <a:spcPts val="600"/>
              </a:spcAft>
              <a:buSzPct val="75000"/>
              <a:buFont typeface="Wingdings 2" pitchFamily="18" charset="2"/>
              <a:buAutoNum type="arabicPeriod"/>
            </a:pPr>
            <a:r>
              <a:rPr lang="ru-RU" sz="2100" smtClean="0">
                <a:latin typeface="Times New Roman" pitchFamily="18" charset="0"/>
                <a:cs typeface="Times New Roman" pitchFamily="18" charset="0"/>
              </a:rPr>
              <a:t>Во время работы можно не только сидеть, но и стоять.</a:t>
            </a:r>
          </a:p>
          <a:p>
            <a:pPr marL="623888" indent="-514350" algn="just" eaLnBrk="1" hangingPunct="1">
              <a:spcBef>
                <a:spcPts val="600"/>
              </a:spcBef>
              <a:spcAft>
                <a:spcPts val="600"/>
              </a:spcAft>
              <a:buSzPct val="75000"/>
              <a:buFont typeface="Wingdings 2" pitchFamily="18" charset="2"/>
              <a:buAutoNum type="arabicPeriod"/>
            </a:pPr>
            <a:r>
              <a:rPr lang="ru-RU" sz="2100" smtClean="0">
                <a:latin typeface="Times New Roman" pitchFamily="18" charset="0"/>
                <a:cs typeface="Times New Roman" pitchFamily="18" charset="0"/>
              </a:rPr>
              <a:t>Опыты проводятся поочередно каждым учеником группы.</a:t>
            </a:r>
          </a:p>
          <a:p>
            <a:pPr marL="623888" indent="-514350" algn="just" eaLnBrk="1" hangingPunct="1">
              <a:spcBef>
                <a:spcPts val="600"/>
              </a:spcBef>
              <a:spcAft>
                <a:spcPts val="600"/>
              </a:spcAft>
              <a:buSzPct val="75000"/>
              <a:buFont typeface="Wingdings 2" pitchFamily="18" charset="2"/>
              <a:buAutoNum type="arabicPeriod"/>
            </a:pPr>
            <a:r>
              <a:rPr lang="ru-RU" sz="2100" smtClean="0">
                <a:latin typeface="Times New Roman" pitchFamily="18" charset="0"/>
                <a:cs typeface="Times New Roman" pitchFamily="18" charset="0"/>
              </a:rPr>
              <a:t>Когда опыт проводит один из учеников (экспериментатор), остальные молча наблюдают или по его просьбе помогают ему.</a:t>
            </a:r>
          </a:p>
          <a:p>
            <a:pPr marL="623888" indent="-514350" algn="just" eaLnBrk="1" hangingPunct="1">
              <a:spcBef>
                <a:spcPts val="600"/>
              </a:spcBef>
              <a:spcAft>
                <a:spcPts val="600"/>
              </a:spcAft>
              <a:buSzPct val="75000"/>
              <a:buFont typeface="Wingdings 2" pitchFamily="18" charset="2"/>
              <a:buAutoNum type="arabicPeriod"/>
            </a:pPr>
            <a:r>
              <a:rPr lang="ru-RU" sz="2100" smtClean="0">
                <a:latin typeface="Times New Roman" pitchFamily="18" charset="0"/>
                <a:cs typeface="Times New Roman" pitchFamily="18" charset="0"/>
              </a:rPr>
              <a:t>Обмен мнениями по результатам проведенного опыта начинается только после того, как экспериментатор разрешает его начать.</a:t>
            </a:r>
          </a:p>
          <a:p>
            <a:pPr marL="623888" indent="-514350" algn="just" eaLnBrk="1" hangingPunct="1">
              <a:spcBef>
                <a:spcPts val="600"/>
              </a:spcBef>
              <a:spcAft>
                <a:spcPts val="600"/>
              </a:spcAft>
              <a:buSzPct val="75000"/>
              <a:buFont typeface="Wingdings 2" pitchFamily="18" charset="2"/>
              <a:buAutoNum type="arabicPeriod"/>
            </a:pPr>
            <a:r>
              <a:rPr lang="ru-RU" sz="2100" smtClean="0">
                <a:latin typeface="Times New Roman" pitchFamily="18" charset="0"/>
                <a:cs typeface="Times New Roman" pitchFamily="18" charset="0"/>
              </a:rPr>
              <a:t>Переговариваться друг с другом надо тихо, не мешая остальным.</a:t>
            </a:r>
          </a:p>
          <a:p>
            <a:pPr marL="623888" indent="-514350" algn="just" eaLnBrk="1" hangingPunct="1">
              <a:spcBef>
                <a:spcPts val="600"/>
              </a:spcBef>
              <a:spcAft>
                <a:spcPts val="600"/>
              </a:spcAft>
              <a:buSzPct val="75000"/>
              <a:buFont typeface="Wingdings 2" pitchFamily="18" charset="2"/>
              <a:buAutoNum type="arabicPeriod"/>
            </a:pPr>
            <a:r>
              <a:rPr lang="ru-RU" sz="2100" smtClean="0">
                <a:latin typeface="Times New Roman" pitchFamily="18" charset="0"/>
                <a:cs typeface="Times New Roman" pitchFamily="18" charset="0"/>
              </a:rPr>
              <a:t>Замену лабораторного оборудования можно осуществлять только по разрешению председателя.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28625" y="214313"/>
            <a:ext cx="8229600" cy="1143000"/>
          </a:xfrm>
        </p:spPr>
        <p:txBody>
          <a:bodyPr/>
          <a:lstStyle/>
          <a:p>
            <a:pPr eaLnBrk="1" hangingPunct="1"/>
            <a:r>
              <a:rPr lang="ru-RU" smtClean="0">
                <a:latin typeface="Times New Roman" pitchFamily="18" charset="0"/>
                <a:cs typeface="Times New Roman" pitchFamily="18" charset="0"/>
              </a:rPr>
              <a:t>Опыт № 1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357188" y="1285875"/>
            <a:ext cx="8572500" cy="785813"/>
          </a:xfrm>
        </p:spPr>
        <p:txBody>
          <a:bodyPr/>
          <a:lstStyle/>
          <a:p>
            <a:pPr algn="just" eaLnBrk="1" hangingPunct="1">
              <a:buFont typeface="Wingdings 2" pitchFamily="18" charset="2"/>
              <a:buNone/>
            </a:pPr>
            <a:r>
              <a:rPr lang="ru-RU" sz="2800" b="1" u="sng" smtClean="0">
                <a:solidFill>
                  <a:srgbClr val="06686D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2800" b="1" smtClean="0">
                <a:solidFill>
                  <a:srgbClr val="06686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проверить, занимает ли воздух пространство</a:t>
            </a:r>
          </a:p>
          <a:p>
            <a:pPr algn="just" eaLnBrk="1" hangingPunct="1">
              <a:buFont typeface="Wingdings 2" pitchFamily="18" charset="2"/>
              <a:buNone/>
            </a:pPr>
            <a:endParaRPr lang="ru-RU" smtClean="0"/>
          </a:p>
          <a:p>
            <a:pPr algn="just" eaLnBrk="1" hangingPunct="1">
              <a:buFont typeface="Wingdings 2" pitchFamily="18" charset="2"/>
              <a:buNone/>
            </a:pPr>
            <a:endParaRPr lang="ru-RU" smtClean="0"/>
          </a:p>
          <a:p>
            <a:pPr algn="just" eaLnBrk="1" hangingPunct="1">
              <a:buFont typeface="Wingdings 2" pitchFamily="18" charset="2"/>
              <a:buNone/>
            </a:pPr>
            <a:endParaRPr lang="ru-RU" smtClean="0"/>
          </a:p>
          <a:p>
            <a:pPr algn="just" eaLnBrk="1" hangingPunct="1">
              <a:buFont typeface="Wingdings 2" pitchFamily="18" charset="2"/>
              <a:buNone/>
            </a:pPr>
            <a:endParaRPr lang="ru-RU" smtClean="0"/>
          </a:p>
          <a:p>
            <a:pPr algn="just" eaLnBrk="1" hangingPunct="1">
              <a:buFont typeface="Wingdings 2" pitchFamily="18" charset="2"/>
              <a:buNone/>
            </a:pPr>
            <a:endParaRPr lang="ru-RU" smtClean="0"/>
          </a:p>
          <a:p>
            <a:pPr algn="just" eaLnBrk="1" hangingPunct="1">
              <a:buFont typeface="Wingdings 2" pitchFamily="18" charset="2"/>
              <a:buNone/>
            </a:pPr>
            <a:endParaRPr lang="ru-RU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71380" y="1857364"/>
            <a:ext cx="4486899" cy="41434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250825" y="5949950"/>
            <a:ext cx="86439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65125" indent="-255588" algn="just">
              <a:spcBef>
                <a:spcPts val="400"/>
              </a:spcBef>
              <a:buClr>
                <a:schemeClr val="accent1"/>
              </a:buClr>
              <a:buSzPct val="68000"/>
            </a:pPr>
            <a:r>
              <a:rPr lang="ru-RU" sz="2800" b="1" u="sng">
                <a:solidFill>
                  <a:srgbClr val="06686D"/>
                </a:solidFill>
                <a:latin typeface="Times New Roman" pitchFamily="18" charset="0"/>
                <a:cs typeface="Times New Roman" pitchFamily="18" charset="0"/>
              </a:rPr>
              <a:t>Вывод:</a:t>
            </a:r>
            <a:r>
              <a:rPr lang="ru-RU" sz="2800">
                <a:latin typeface="Times New Roman" pitchFamily="18" charset="0"/>
                <a:cs typeface="Times New Roman" pitchFamily="18" charset="0"/>
              </a:rPr>
              <a:t>  воздух занимает пространство (место).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094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nikonov.jpg"/>
          <p:cNvPicPr>
            <a:picLocks noChangeAspect="1" noChangeArrowheads="1"/>
          </p:cNvPicPr>
          <p:nvPr/>
        </p:nvPicPr>
        <p:blipFill>
          <a:blip r:embed="rId2"/>
          <a:srcRect b="4134"/>
          <a:stretch>
            <a:fillRect/>
          </a:stretch>
        </p:blipFill>
        <p:spPr bwMode="auto">
          <a:xfrm>
            <a:off x="0" y="0"/>
            <a:ext cx="9144000" cy="68851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80562" y="6342"/>
            <a:ext cx="9224562" cy="68516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156</Words>
  <Application>Microsoft Office PowerPoint</Application>
  <PresentationFormat>Экран (4:3)</PresentationFormat>
  <Paragraphs>26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Calibri</vt:lpstr>
      <vt:lpstr>Constantia</vt:lpstr>
      <vt:lpstr>Times New Roman</vt:lpstr>
      <vt:lpstr>Wingdings 2</vt:lpstr>
      <vt:lpstr>Тема Office</vt:lpstr>
      <vt:lpstr>4 заседание клуба</vt:lpstr>
      <vt:lpstr>План проведения заседания.</vt:lpstr>
      <vt:lpstr>Слайд 3</vt:lpstr>
      <vt:lpstr>Свойства воздуха:                                 </vt:lpstr>
      <vt:lpstr>Правила поведения во время  проведения опытов.</vt:lpstr>
      <vt:lpstr>Опыт № 1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 заседание клуба</dc:title>
  <dc:creator>Татьяна</dc:creator>
  <cp:lastModifiedBy>Татьяна</cp:lastModifiedBy>
  <cp:revision>2</cp:revision>
  <dcterms:created xsi:type="dcterms:W3CDTF">2014-01-11T22:13:28Z</dcterms:created>
  <dcterms:modified xsi:type="dcterms:W3CDTF">2014-01-11T22:26:00Z</dcterms:modified>
</cp:coreProperties>
</file>